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39" r:id="rId1"/>
    <p:sldMasterId id="2147483850" r:id="rId2"/>
    <p:sldMasterId id="2147483863" r:id="rId3"/>
    <p:sldMasterId id="2147483875" r:id="rId4"/>
    <p:sldMasterId id="2147483886" r:id="rId5"/>
  </p:sldMasterIdLst>
  <p:notesMasterIdLst>
    <p:notesMasterId r:id="rId21"/>
  </p:notesMasterIdLst>
  <p:handoutMasterIdLst>
    <p:handoutMasterId r:id="rId22"/>
  </p:handoutMasterIdLst>
  <p:sldIdLst>
    <p:sldId id="279" r:id="rId6"/>
    <p:sldId id="290" r:id="rId7"/>
    <p:sldId id="387" r:id="rId8"/>
    <p:sldId id="388" r:id="rId9"/>
    <p:sldId id="384" r:id="rId10"/>
    <p:sldId id="385" r:id="rId11"/>
    <p:sldId id="398" r:id="rId12"/>
    <p:sldId id="399" r:id="rId13"/>
    <p:sldId id="401" r:id="rId14"/>
    <p:sldId id="403" r:id="rId15"/>
    <p:sldId id="404" r:id="rId16"/>
    <p:sldId id="395" r:id="rId17"/>
    <p:sldId id="406" r:id="rId18"/>
    <p:sldId id="396" r:id="rId19"/>
    <p:sldId id="336" r:id="rId20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Sun" panose="02010600030101010101" pitchFamily="2" charset="-122"/>
      <p:regular r:id="rId27"/>
    </p:embeddedFont>
    <p:embeddedFont>
      <p:font typeface="Bahnschrift" panose="020B0502040204020203" pitchFamily="34" charset="0"/>
      <p:regular r:id="rId28"/>
      <p:bold r:id="rId2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06E"/>
    <a:srgbClr val="233755"/>
    <a:srgbClr val="FFFFFF"/>
    <a:srgbClr val="333333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6395" autoAdjust="0"/>
  </p:normalViewPr>
  <p:slideViewPr>
    <p:cSldViewPr snapToObjects="1" showGuides="1">
      <p:cViewPr varScale="1">
        <p:scale>
          <a:sx n="128" d="100"/>
          <a:sy n="128" d="100"/>
        </p:scale>
        <p:origin x="918" y="120"/>
      </p:cViewPr>
      <p:guideLst>
        <p:guide orient="horz" pos="1755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 showGuides="1">
      <p:cViewPr varScale="1">
        <p:scale>
          <a:sx n="85" d="100"/>
          <a:sy n="85" d="100"/>
        </p:scale>
        <p:origin x="27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pfzeilenplatzhalter 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&lt;Name, Diensstelle&gt;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6BF8B-3AE9-4ED7-ABE4-3AF2B9D0075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4215A-F1BF-4872-B0B3-37C422B0AF32}" type="datetime1">
              <a:rPr lang="de-DE" smtClean="0"/>
              <a:t>14.11.2024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23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39F5E63-3552-4C8B-ADAF-DFA42C1BA166}" type="datetime1">
              <a:rPr lang="de-DE" smtClean="0"/>
              <a:t>14.11.2024</a:t>
            </a:fld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de-DE"/>
              <a:t>&lt;Name, Diensstelle&gt;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87A3D85-A3D5-42C5-804D-2070A38D77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31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6016D2F-B229-4977-956B-D6713DE69B59}" type="datetime1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&lt;Name, Diensstelle&gt;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64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&lt;Bezeichnung der Veranstaltung&gt;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638A88F-FC9C-4211-AB63-9A7875D9EFB3}" type="datetime1">
              <a:rPr lang="de-DE" smtClean="0"/>
              <a:t>14.11.2024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&lt;Name, Diensstelle&gt;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7A3D85-A3D5-42C5-804D-2070A38D77D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17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750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0" y="3240768"/>
            <a:ext cx="8064500" cy="1969770"/>
          </a:xfrm>
        </p:spPr>
        <p:txBody>
          <a:bodyPr wrap="square">
            <a:sp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>
                <a:solidFill>
                  <a:schemeClr val="bg1"/>
                </a:solidFill>
              </a:rPr>
              <a:t>www.justiz.nrw</a:t>
            </a: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880" y="110385"/>
            <a:ext cx="581437" cy="57629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630378" y="110385"/>
            <a:ext cx="2281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11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11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736888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301" userDrawn="1">
          <p15:clr>
            <a:srgbClr val="FBAE40"/>
          </p15:clr>
        </p15:guide>
        <p15:guide id="1" orient="horz" pos="4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E385C-8E4C-5DDA-3DA7-411DE1B70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24C705-E7D0-A8D8-9F4A-4AAA09BA8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D7A00-5775-FEF4-C722-8A9DC0D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4E65-9886-4021-B99C-C7589F79D008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D60E3-6659-6482-9A0D-655DFB2D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5DB62-CE9B-C566-2B2D-48B11E7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C1C-583B-49C7-9D62-946992738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48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1" y="3240769"/>
            <a:ext cx="8064500" cy="1329595"/>
          </a:xfrm>
        </p:spPr>
        <p:txBody>
          <a:bodyPr wrap="square">
            <a:spAutoFit/>
          </a:bodyPr>
          <a:lstStyle>
            <a:lvl1pPr>
              <a:defRPr sz="2880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00001" y="5480829"/>
            <a:ext cx="1019137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www.e-codex.eu</a:t>
            </a: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Holthaus, Referat IT 2, 13.06.2023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51669" y="-112204"/>
            <a:ext cx="560111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3775344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301">
          <p15:clr>
            <a:srgbClr val="FBAE40"/>
          </p15:clr>
        </p15:guide>
        <p15:guide id="1" orient="horz" pos="48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1" y="1344613"/>
            <a:ext cx="8064500" cy="4033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6035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2880" b="1" cap="all">
                <a:solidFill>
                  <a:srgbClr val="3C506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33333"/>
                </a:solidFill>
              </a:defRPr>
            </a:lvl1pPr>
            <a:lvl2pPr marL="411476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5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2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0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7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5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32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30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6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3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66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4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208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213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6" y="1344613"/>
            <a:ext cx="5062287" cy="401452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5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11476" indent="0">
              <a:buNone/>
              <a:defRPr sz="1080"/>
            </a:lvl2pPr>
            <a:lvl3pPr marL="822952" indent="0">
              <a:buNone/>
              <a:defRPr sz="900"/>
            </a:lvl3pPr>
            <a:lvl4pPr marL="1234427" indent="0">
              <a:buNone/>
              <a:defRPr sz="810"/>
            </a:lvl4pPr>
            <a:lvl5pPr marL="1645904" indent="0">
              <a:buNone/>
              <a:defRPr sz="810"/>
            </a:lvl5pPr>
            <a:lvl6pPr marL="2057379" indent="0">
              <a:buNone/>
              <a:defRPr sz="810"/>
            </a:lvl6pPr>
            <a:lvl7pPr marL="2468856" indent="0">
              <a:buNone/>
              <a:defRPr sz="810"/>
            </a:lvl7pPr>
            <a:lvl8pPr marL="2880332" indent="0">
              <a:buNone/>
              <a:defRPr sz="810"/>
            </a:lvl8pPr>
            <a:lvl9pPr marL="3291807" indent="0">
              <a:buNone/>
              <a:defRPr sz="8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038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0" y="1344613"/>
            <a:ext cx="8064500" cy="4033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69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F64E5BC-8D95-4A68-A2A2-A585047401A7}"/>
              </a:ext>
            </a:extLst>
          </p:cNvPr>
          <p:cNvSpPr/>
          <p:nvPr userDrawn="1"/>
        </p:nvSpPr>
        <p:spPr>
          <a:xfrm>
            <a:off x="2044520" y="-220"/>
            <a:ext cx="7099481" cy="765114"/>
          </a:xfrm>
          <a:prstGeom prst="rect">
            <a:avLst/>
          </a:prstGeom>
          <a:solidFill>
            <a:srgbClr val="DC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ECFD4A-E135-4A07-8A13-21EAD17987ED}"/>
              </a:ext>
            </a:extLst>
          </p:cNvPr>
          <p:cNvSpPr/>
          <p:nvPr userDrawn="1"/>
        </p:nvSpPr>
        <p:spPr>
          <a:xfrm>
            <a:off x="0" y="-220"/>
            <a:ext cx="3308260" cy="765114"/>
          </a:xfrm>
          <a:custGeom>
            <a:avLst/>
            <a:gdLst>
              <a:gd name="connsiteX0" fmla="*/ 0 w 6919640"/>
              <a:gd name="connsiteY0" fmla="*/ 0 h 1512000"/>
              <a:gd name="connsiteX1" fmla="*/ 6919640 w 6919640"/>
              <a:gd name="connsiteY1" fmla="*/ 0 h 1512000"/>
              <a:gd name="connsiteX2" fmla="*/ 6919640 w 6919640"/>
              <a:gd name="connsiteY2" fmla="*/ 1512000 h 1512000"/>
              <a:gd name="connsiteX3" fmla="*/ 0 w 6919640"/>
              <a:gd name="connsiteY3" fmla="*/ 1512000 h 1512000"/>
              <a:gd name="connsiteX4" fmla="*/ 0 w 6919640"/>
              <a:gd name="connsiteY4" fmla="*/ 0 h 1512000"/>
              <a:gd name="connsiteX0" fmla="*/ 0 w 7269836"/>
              <a:gd name="connsiteY0" fmla="*/ 19455 h 1531455"/>
              <a:gd name="connsiteX1" fmla="*/ 7269836 w 7269836"/>
              <a:gd name="connsiteY1" fmla="*/ 0 h 1531455"/>
              <a:gd name="connsiteX2" fmla="*/ 6919640 w 7269836"/>
              <a:gd name="connsiteY2" fmla="*/ 1531455 h 1531455"/>
              <a:gd name="connsiteX3" fmla="*/ 0 w 7269836"/>
              <a:gd name="connsiteY3" fmla="*/ 1531455 h 1531455"/>
              <a:gd name="connsiteX4" fmla="*/ 0 w 7269836"/>
              <a:gd name="connsiteY4" fmla="*/ 19455 h 1531455"/>
              <a:gd name="connsiteX0" fmla="*/ 9828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9828 w 7269836"/>
              <a:gd name="connsiteY4" fmla="*/ 0 h 1531896"/>
              <a:gd name="connsiteX0" fmla="*/ 0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0 w 7269836"/>
              <a:gd name="connsiteY4" fmla="*/ 0 h 153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836" h="1531896">
                <a:moveTo>
                  <a:pt x="0" y="0"/>
                </a:moveTo>
                <a:lnTo>
                  <a:pt x="7269836" y="441"/>
                </a:lnTo>
                <a:lnTo>
                  <a:pt x="6919640" y="1531896"/>
                </a:lnTo>
                <a:lnTo>
                  <a:pt x="0" y="1531896"/>
                </a:lnTo>
                <a:lnTo>
                  <a:pt x="0" y="0"/>
                </a:lnTo>
                <a:close/>
              </a:path>
            </a:pathLst>
          </a:custGeom>
          <a:solidFill>
            <a:srgbClr val="94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7200" y="1354652"/>
            <a:ext cx="5123052" cy="4679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one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8DB0-C925-42C3-BAF7-9EE2C1E8A85C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0160-EABE-4272-87DC-E72C6DD4C139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7200" y="1975557"/>
            <a:ext cx="5123052" cy="3239550"/>
          </a:xfrm>
        </p:spPr>
        <p:txBody>
          <a:bodyPr/>
          <a:lstStyle/>
          <a:p>
            <a:r>
              <a:rPr lang="en-US" noProof="0" dirty="0" err="1"/>
              <a:t>Bulletpoint</a:t>
            </a:r>
            <a:r>
              <a:rPr lang="en-US" noProof="0" dirty="0"/>
              <a:t>, maximum two lines.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7576" y="265871"/>
            <a:ext cx="2786263" cy="287695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</a:t>
            </a:r>
            <a:r>
              <a:rPr lang="en-US" noProof="0" dirty="0"/>
              <a:t>chapter</a:t>
            </a:r>
          </a:p>
        </p:txBody>
      </p:sp>
      <p:pic>
        <p:nvPicPr>
          <p:cNvPr id="14" name="Afbeelding 3" descr="homes:Anita:MijnSjablonen-docs:Freelance-opdrachten:20170522_andrea_ronhaar_ecodex_pp:Aangeleverd:20170601_andrea_kleuren_logo_rgb:e-Codex_pres2017_template2:logo's RGB:ECODEX_MAKING_b_blue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40" y="163777"/>
            <a:ext cx="988200" cy="45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497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E385C-8E4C-5DDA-3DA7-411DE1B70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24C705-E7D0-A8D8-9F4A-4AAA09BA8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D7A00-5775-FEF4-C722-8A9DC0D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4E65-9886-4021-B99C-C7589F79D008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D60E3-6659-6482-9A0D-655DFB2D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5DB62-CE9B-C566-2B2D-48B11E7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C1C-583B-49C7-9D62-946992738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86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6D733-E8D5-4F4A-0433-E2C49B23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19477B-8CDA-B3FD-28EF-BE2DDAD33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E735AD-C8FB-F666-4A42-77874816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FA93-058C-4EA0-91D6-8CA5A6C45453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D67090-5CAA-059A-364E-5CFB5843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9A750E-4E30-A5BA-B30D-426EF669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C0-E7AD-414E-8983-2C2D8752C3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339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1" y="3240769"/>
            <a:ext cx="8064500" cy="1329595"/>
          </a:xfrm>
        </p:spPr>
        <p:txBody>
          <a:bodyPr wrap="square">
            <a:spAutoFit/>
          </a:bodyPr>
          <a:lstStyle>
            <a:lvl1pPr>
              <a:defRPr sz="2880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00001" y="5480829"/>
            <a:ext cx="1019137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www.e-codex.eu</a:t>
            </a: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Holthaus, Referat IT 2, 13.06.2023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51669" y="-112204"/>
            <a:ext cx="560111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331996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301">
          <p15:clr>
            <a:srgbClr val="FBAE40"/>
          </p15:clr>
        </p15:guide>
        <p15:guide id="1" orient="horz" pos="48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1" y="1344613"/>
            <a:ext cx="8064500" cy="4033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67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2880" b="1" cap="all">
                <a:solidFill>
                  <a:srgbClr val="3C506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33333"/>
                </a:solidFill>
              </a:defRPr>
            </a:lvl1pPr>
            <a:lvl2pPr marL="411476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5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2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0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7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5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32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269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6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322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754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771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94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3200" b="1" cap="all">
                <a:solidFill>
                  <a:srgbClr val="3C506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333"/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161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023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6" y="1344613"/>
            <a:ext cx="5062287" cy="401452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5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11476" indent="0">
              <a:buNone/>
              <a:defRPr sz="1080"/>
            </a:lvl2pPr>
            <a:lvl3pPr marL="822952" indent="0">
              <a:buNone/>
              <a:defRPr sz="900"/>
            </a:lvl3pPr>
            <a:lvl4pPr marL="1234427" indent="0">
              <a:buNone/>
              <a:defRPr sz="810"/>
            </a:lvl4pPr>
            <a:lvl5pPr marL="1645904" indent="0">
              <a:buNone/>
              <a:defRPr sz="810"/>
            </a:lvl5pPr>
            <a:lvl6pPr marL="2057379" indent="0">
              <a:buNone/>
              <a:defRPr sz="810"/>
            </a:lvl6pPr>
            <a:lvl7pPr marL="2468856" indent="0">
              <a:buNone/>
              <a:defRPr sz="810"/>
            </a:lvl7pPr>
            <a:lvl8pPr marL="2880332" indent="0">
              <a:buNone/>
              <a:defRPr sz="810"/>
            </a:lvl8pPr>
            <a:lvl9pPr marL="3291807" indent="0">
              <a:buNone/>
              <a:defRPr sz="8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17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F64E5BC-8D95-4A68-A2A2-A585047401A7}"/>
              </a:ext>
            </a:extLst>
          </p:cNvPr>
          <p:cNvSpPr/>
          <p:nvPr userDrawn="1"/>
        </p:nvSpPr>
        <p:spPr>
          <a:xfrm>
            <a:off x="2044520" y="-220"/>
            <a:ext cx="7099481" cy="765114"/>
          </a:xfrm>
          <a:prstGeom prst="rect">
            <a:avLst/>
          </a:prstGeom>
          <a:solidFill>
            <a:srgbClr val="DC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ECFD4A-E135-4A07-8A13-21EAD17987ED}"/>
              </a:ext>
            </a:extLst>
          </p:cNvPr>
          <p:cNvSpPr/>
          <p:nvPr userDrawn="1"/>
        </p:nvSpPr>
        <p:spPr>
          <a:xfrm>
            <a:off x="0" y="-220"/>
            <a:ext cx="3308260" cy="765114"/>
          </a:xfrm>
          <a:custGeom>
            <a:avLst/>
            <a:gdLst>
              <a:gd name="connsiteX0" fmla="*/ 0 w 6919640"/>
              <a:gd name="connsiteY0" fmla="*/ 0 h 1512000"/>
              <a:gd name="connsiteX1" fmla="*/ 6919640 w 6919640"/>
              <a:gd name="connsiteY1" fmla="*/ 0 h 1512000"/>
              <a:gd name="connsiteX2" fmla="*/ 6919640 w 6919640"/>
              <a:gd name="connsiteY2" fmla="*/ 1512000 h 1512000"/>
              <a:gd name="connsiteX3" fmla="*/ 0 w 6919640"/>
              <a:gd name="connsiteY3" fmla="*/ 1512000 h 1512000"/>
              <a:gd name="connsiteX4" fmla="*/ 0 w 6919640"/>
              <a:gd name="connsiteY4" fmla="*/ 0 h 1512000"/>
              <a:gd name="connsiteX0" fmla="*/ 0 w 7269836"/>
              <a:gd name="connsiteY0" fmla="*/ 19455 h 1531455"/>
              <a:gd name="connsiteX1" fmla="*/ 7269836 w 7269836"/>
              <a:gd name="connsiteY1" fmla="*/ 0 h 1531455"/>
              <a:gd name="connsiteX2" fmla="*/ 6919640 w 7269836"/>
              <a:gd name="connsiteY2" fmla="*/ 1531455 h 1531455"/>
              <a:gd name="connsiteX3" fmla="*/ 0 w 7269836"/>
              <a:gd name="connsiteY3" fmla="*/ 1531455 h 1531455"/>
              <a:gd name="connsiteX4" fmla="*/ 0 w 7269836"/>
              <a:gd name="connsiteY4" fmla="*/ 19455 h 1531455"/>
              <a:gd name="connsiteX0" fmla="*/ 9828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9828 w 7269836"/>
              <a:gd name="connsiteY4" fmla="*/ 0 h 1531896"/>
              <a:gd name="connsiteX0" fmla="*/ 0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0 w 7269836"/>
              <a:gd name="connsiteY4" fmla="*/ 0 h 153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836" h="1531896">
                <a:moveTo>
                  <a:pt x="0" y="0"/>
                </a:moveTo>
                <a:lnTo>
                  <a:pt x="7269836" y="441"/>
                </a:lnTo>
                <a:lnTo>
                  <a:pt x="6919640" y="1531896"/>
                </a:lnTo>
                <a:lnTo>
                  <a:pt x="0" y="1531896"/>
                </a:lnTo>
                <a:lnTo>
                  <a:pt x="0" y="0"/>
                </a:lnTo>
                <a:close/>
              </a:path>
            </a:pathLst>
          </a:custGeom>
          <a:solidFill>
            <a:srgbClr val="94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7200" y="1354652"/>
            <a:ext cx="5123052" cy="4679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one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8DB0-C925-42C3-BAF7-9EE2C1E8A85C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0160-EABE-4272-87DC-E72C6DD4C139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7200" y="1975557"/>
            <a:ext cx="5123052" cy="3239550"/>
          </a:xfrm>
        </p:spPr>
        <p:txBody>
          <a:bodyPr/>
          <a:lstStyle/>
          <a:p>
            <a:r>
              <a:rPr lang="en-US" noProof="0" dirty="0" err="1"/>
              <a:t>Bulletpoint</a:t>
            </a:r>
            <a:r>
              <a:rPr lang="en-US" noProof="0" dirty="0"/>
              <a:t>, maximum two lines.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7576" y="265871"/>
            <a:ext cx="2786263" cy="287695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</a:t>
            </a:r>
            <a:r>
              <a:rPr lang="en-US" noProof="0" dirty="0"/>
              <a:t>chapter</a:t>
            </a:r>
          </a:p>
        </p:txBody>
      </p:sp>
      <p:pic>
        <p:nvPicPr>
          <p:cNvPr id="14" name="Afbeelding 3" descr="homes:Anita:MijnSjablonen-docs:Freelance-opdrachten:20170522_andrea_ronhaar_ecodex_pp:Aangeleverd:20170601_andrea_kleuren_logo_rgb:e-Codex_pres2017_template2:logo's RGB:ECODEX_MAKING_b_blue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40" y="163777"/>
            <a:ext cx="988200" cy="45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744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E385C-8E4C-5DDA-3DA7-411DE1B70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24C705-E7D0-A8D8-9F4A-4AAA09BA8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D7A00-5775-FEF4-C722-8A9DC0D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4E65-9886-4021-B99C-C7589F79D008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5DB62-CE9B-C566-2B2D-48B11E7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C1C-583B-49C7-9D62-946992738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630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1" y="3240769"/>
            <a:ext cx="8064500" cy="1329595"/>
          </a:xfrm>
        </p:spPr>
        <p:txBody>
          <a:bodyPr wrap="square">
            <a:spAutoFit/>
          </a:bodyPr>
          <a:lstStyle>
            <a:lvl1pPr>
              <a:defRPr sz="2880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00001" y="5480829"/>
            <a:ext cx="1019137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www.e-codex.eu</a:t>
            </a: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Laufen, Martin, IT 2, 13.09.2023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51669" y="-112204"/>
            <a:ext cx="560111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688067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1301">
          <p15:clr>
            <a:srgbClr val="FBAE40"/>
          </p15:clr>
        </p15:guide>
        <p15:guide id="1" orient="horz" pos="48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de-DE" smtClean="0"/>
              <a:t>Dr. Laufen, Martin, IT 2, 13.09.2023 </a:t>
            </a:r>
            <a:endParaRPr lang="de-DE" dirty="0"/>
          </a:p>
        </p:txBody>
      </p:sp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1" y="1344613"/>
            <a:ext cx="8064500" cy="4033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6209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2880" b="1" cap="all">
                <a:solidFill>
                  <a:srgbClr val="3C506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33333"/>
                </a:solidFill>
              </a:defRPr>
            </a:lvl1pPr>
            <a:lvl2pPr marL="411476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5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2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0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7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5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32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Laufen, Martin, IT 2, 13.09.2023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203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6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Dr. Laufen, Martin, IT 2, 13.09.2023 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475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Laufen, Martin, IT 2, 13.09.2023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478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Dr. Laufen, Martin, IT 2, 13.09.2023 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86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10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Dr. Laufen, Martin, IT 2, 13.09.2023 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978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 smtClean="0"/>
              <a:t>Dr. Laufen, Martin, IT 2, 13.09.2023 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644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6" y="1344613"/>
            <a:ext cx="5062287" cy="401452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5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11476" indent="0">
              <a:buNone/>
              <a:defRPr sz="1080"/>
            </a:lvl2pPr>
            <a:lvl3pPr marL="822952" indent="0">
              <a:buNone/>
              <a:defRPr sz="900"/>
            </a:lvl3pPr>
            <a:lvl4pPr marL="1234427" indent="0">
              <a:buNone/>
              <a:defRPr sz="810"/>
            </a:lvl4pPr>
            <a:lvl5pPr marL="1645904" indent="0">
              <a:buNone/>
              <a:defRPr sz="810"/>
            </a:lvl5pPr>
            <a:lvl6pPr marL="2057379" indent="0">
              <a:buNone/>
              <a:defRPr sz="810"/>
            </a:lvl6pPr>
            <a:lvl7pPr marL="2468856" indent="0">
              <a:buNone/>
              <a:defRPr sz="810"/>
            </a:lvl7pPr>
            <a:lvl8pPr marL="2880332" indent="0">
              <a:buNone/>
              <a:defRPr sz="810"/>
            </a:lvl8pPr>
            <a:lvl9pPr marL="3291807" indent="0">
              <a:buNone/>
              <a:defRPr sz="8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Dr. Laufen, Martin, IT 2, 13.09.2023 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665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F64E5BC-8D95-4A68-A2A2-A585047401A7}"/>
              </a:ext>
            </a:extLst>
          </p:cNvPr>
          <p:cNvSpPr/>
          <p:nvPr userDrawn="1"/>
        </p:nvSpPr>
        <p:spPr>
          <a:xfrm>
            <a:off x="2044520" y="-220"/>
            <a:ext cx="7099481" cy="765114"/>
          </a:xfrm>
          <a:prstGeom prst="rect">
            <a:avLst/>
          </a:prstGeom>
          <a:solidFill>
            <a:srgbClr val="DC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ECFD4A-E135-4A07-8A13-21EAD17987ED}"/>
              </a:ext>
            </a:extLst>
          </p:cNvPr>
          <p:cNvSpPr/>
          <p:nvPr userDrawn="1"/>
        </p:nvSpPr>
        <p:spPr>
          <a:xfrm>
            <a:off x="0" y="-220"/>
            <a:ext cx="3308260" cy="765114"/>
          </a:xfrm>
          <a:custGeom>
            <a:avLst/>
            <a:gdLst>
              <a:gd name="connsiteX0" fmla="*/ 0 w 6919640"/>
              <a:gd name="connsiteY0" fmla="*/ 0 h 1512000"/>
              <a:gd name="connsiteX1" fmla="*/ 6919640 w 6919640"/>
              <a:gd name="connsiteY1" fmla="*/ 0 h 1512000"/>
              <a:gd name="connsiteX2" fmla="*/ 6919640 w 6919640"/>
              <a:gd name="connsiteY2" fmla="*/ 1512000 h 1512000"/>
              <a:gd name="connsiteX3" fmla="*/ 0 w 6919640"/>
              <a:gd name="connsiteY3" fmla="*/ 1512000 h 1512000"/>
              <a:gd name="connsiteX4" fmla="*/ 0 w 6919640"/>
              <a:gd name="connsiteY4" fmla="*/ 0 h 1512000"/>
              <a:gd name="connsiteX0" fmla="*/ 0 w 7269836"/>
              <a:gd name="connsiteY0" fmla="*/ 19455 h 1531455"/>
              <a:gd name="connsiteX1" fmla="*/ 7269836 w 7269836"/>
              <a:gd name="connsiteY1" fmla="*/ 0 h 1531455"/>
              <a:gd name="connsiteX2" fmla="*/ 6919640 w 7269836"/>
              <a:gd name="connsiteY2" fmla="*/ 1531455 h 1531455"/>
              <a:gd name="connsiteX3" fmla="*/ 0 w 7269836"/>
              <a:gd name="connsiteY3" fmla="*/ 1531455 h 1531455"/>
              <a:gd name="connsiteX4" fmla="*/ 0 w 7269836"/>
              <a:gd name="connsiteY4" fmla="*/ 19455 h 1531455"/>
              <a:gd name="connsiteX0" fmla="*/ 9828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9828 w 7269836"/>
              <a:gd name="connsiteY4" fmla="*/ 0 h 1531896"/>
              <a:gd name="connsiteX0" fmla="*/ 0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0 w 7269836"/>
              <a:gd name="connsiteY4" fmla="*/ 0 h 153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836" h="1531896">
                <a:moveTo>
                  <a:pt x="0" y="0"/>
                </a:moveTo>
                <a:lnTo>
                  <a:pt x="7269836" y="441"/>
                </a:lnTo>
                <a:lnTo>
                  <a:pt x="6919640" y="1531896"/>
                </a:lnTo>
                <a:lnTo>
                  <a:pt x="0" y="1531896"/>
                </a:lnTo>
                <a:lnTo>
                  <a:pt x="0" y="0"/>
                </a:lnTo>
                <a:close/>
              </a:path>
            </a:pathLst>
          </a:custGeom>
          <a:solidFill>
            <a:srgbClr val="94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7200" y="1354652"/>
            <a:ext cx="5123052" cy="4679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one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Laufen, Martin, IT 2, 13.09.2023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0160-EABE-4272-87DC-E72C6DD4C139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7200" y="1975557"/>
            <a:ext cx="5123052" cy="3239550"/>
          </a:xfrm>
        </p:spPr>
        <p:txBody>
          <a:bodyPr/>
          <a:lstStyle/>
          <a:p>
            <a:r>
              <a:rPr lang="en-US" noProof="0" dirty="0" err="1"/>
              <a:t>Bulletpoint</a:t>
            </a:r>
            <a:r>
              <a:rPr lang="en-US" noProof="0" dirty="0"/>
              <a:t>, maximum two lines.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7576" y="265871"/>
            <a:ext cx="2786263" cy="287695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</a:t>
            </a:r>
            <a:r>
              <a:rPr lang="en-US" noProof="0" dirty="0"/>
              <a:t>chapter</a:t>
            </a:r>
          </a:p>
        </p:txBody>
      </p:sp>
      <p:pic>
        <p:nvPicPr>
          <p:cNvPr id="14" name="Afbeelding 3" descr="homes:Anita:MijnSjablonen-docs:Freelance-opdrachten:20170522_andrea_ronhaar_ecodex_pp:Aangeleverd:20170601_andrea_kleuren_logo_rgb:e-Codex_pres2017_template2:logo's RGB:ECODEX_MAKING_b_blue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40" y="163777"/>
            <a:ext cx="988200" cy="45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439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ußzeilenhintergrund 22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NRW 6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6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" name="Titel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751" y="3240769"/>
            <a:ext cx="8064500" cy="1329595"/>
          </a:xfrm>
        </p:spPr>
        <p:txBody>
          <a:bodyPr wrap="square">
            <a:spAutoFit/>
          </a:bodyPr>
          <a:lstStyle>
            <a:lvl1pPr>
              <a:defRPr sz="2880"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Bildbegrenzer oben 13"/>
          <p:cNvSpPr/>
          <p:nvPr/>
        </p:nvSpPr>
        <p:spPr bwMode="auto">
          <a:xfrm>
            <a:off x="0" y="1058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Bildbegrenzer unten 14"/>
          <p:cNvSpPr/>
          <p:nvPr/>
        </p:nvSpPr>
        <p:spPr bwMode="auto">
          <a:xfrm>
            <a:off x="242" y="2930400"/>
            <a:ext cx="9144000" cy="144000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www.justiz.nrw 20"/>
          <p:cNvSpPr txBox="1"/>
          <p:nvPr userDrawn="1"/>
        </p:nvSpPr>
        <p:spPr>
          <a:xfrm>
            <a:off x="8100001" y="5480829"/>
            <a:ext cx="1019137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www.e-codex.eu</a:t>
            </a:r>
          </a:p>
        </p:txBody>
      </p:sp>
      <p:pic>
        <p:nvPicPr>
          <p:cNvPr id="24" name="Boxpfeil weiß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79712" y="5459329"/>
            <a:ext cx="4752330" cy="255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/>
              <a:t>Dr. Holthaus, Referat IT 2, 13.06.2023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51669" y="-112204"/>
            <a:ext cx="560111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3801713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1301">
          <p15:clr>
            <a:srgbClr val="FBAE40"/>
          </p15:clr>
        </p15:guide>
        <p15:guide id="1" orient="horz" pos="48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539751" y="1344613"/>
            <a:ext cx="8064500" cy="40338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57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/>
          <a:lstStyle>
            <a:lvl1pPr algn="l">
              <a:defRPr sz="2880" b="1" cap="all">
                <a:solidFill>
                  <a:srgbClr val="3C506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>
                <a:solidFill>
                  <a:srgbClr val="333333"/>
                </a:solidFill>
              </a:defRPr>
            </a:lvl1pPr>
            <a:lvl2pPr marL="411476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52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2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0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379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56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32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37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6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1344612"/>
            <a:ext cx="4032250" cy="4033837"/>
          </a:xfrm>
        </p:spPr>
        <p:txBody>
          <a:bodyPr/>
          <a:lstStyle>
            <a:lvl1pPr>
              <a:buClrTx/>
              <a:defRPr sz="2160"/>
            </a:lvl1pPr>
            <a:lvl2pPr>
              <a:buClrTx/>
              <a:defRPr sz="1800"/>
            </a:lvl2pPr>
            <a:lvl3pPr>
              <a:buClrTx/>
              <a:defRPr sz="1620"/>
            </a:lvl3pPr>
            <a:lvl4pPr>
              <a:buClrTx/>
              <a:defRPr sz="1440"/>
            </a:lvl4pPr>
            <a:lvl5pPr>
              <a:buClrTx/>
              <a:defRPr sz="144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38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7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11476" indent="0">
              <a:buNone/>
              <a:defRPr sz="1800" b="1"/>
            </a:lvl2pPr>
            <a:lvl3pPr marL="822952" indent="0">
              <a:buNone/>
              <a:defRPr sz="1620" b="1"/>
            </a:lvl3pPr>
            <a:lvl4pPr marL="1234427" indent="0">
              <a:buNone/>
              <a:defRPr sz="1440" b="1"/>
            </a:lvl4pPr>
            <a:lvl5pPr marL="1645904" indent="0">
              <a:buNone/>
              <a:defRPr sz="1440" b="1"/>
            </a:lvl5pPr>
            <a:lvl6pPr marL="2057379" indent="0">
              <a:buNone/>
              <a:defRPr sz="1440" b="1"/>
            </a:lvl6pPr>
            <a:lvl7pPr marL="2468856" indent="0">
              <a:buNone/>
              <a:defRPr sz="1440" b="1"/>
            </a:lvl7pPr>
            <a:lvl8pPr marL="2880332" indent="0">
              <a:buNone/>
              <a:defRPr sz="1440" b="1"/>
            </a:lvl8pPr>
            <a:lvl9pPr marL="3291807" indent="0">
              <a:buNone/>
              <a:defRPr sz="14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5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1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450"/>
              </a:spcBef>
              <a:buClrTx/>
              <a:defRPr/>
            </a:lvl3pPr>
            <a:lvl4pPr>
              <a:spcBef>
                <a:spcPts val="360"/>
              </a:spcBef>
              <a:buClrTx/>
              <a:defRPr sz="1440"/>
            </a:lvl4pPr>
            <a:lvl5pPr>
              <a:spcBef>
                <a:spcPts val="360"/>
              </a:spcBef>
              <a:buClrTx/>
              <a:defRPr sz="144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06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72000" y="1344616"/>
            <a:ext cx="4032000" cy="46778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72000" y="1812396"/>
            <a:ext cx="4032000" cy="3566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87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48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79712" y="5459329"/>
            <a:ext cx="4752330" cy="255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69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6" y="1344613"/>
            <a:ext cx="5062287" cy="401452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5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11476" indent="0">
              <a:buNone/>
              <a:defRPr sz="1080"/>
            </a:lvl2pPr>
            <a:lvl3pPr marL="822952" indent="0">
              <a:buNone/>
              <a:defRPr sz="900"/>
            </a:lvl3pPr>
            <a:lvl4pPr marL="1234427" indent="0">
              <a:buNone/>
              <a:defRPr sz="810"/>
            </a:lvl4pPr>
            <a:lvl5pPr marL="1645904" indent="0">
              <a:buNone/>
              <a:defRPr sz="810"/>
            </a:lvl5pPr>
            <a:lvl6pPr marL="2057379" indent="0">
              <a:buNone/>
              <a:defRPr sz="810"/>
            </a:lvl6pPr>
            <a:lvl7pPr marL="2468856" indent="0">
              <a:buNone/>
              <a:defRPr sz="810"/>
            </a:lvl7pPr>
            <a:lvl8pPr marL="2880332" indent="0">
              <a:buNone/>
              <a:defRPr sz="810"/>
            </a:lvl8pPr>
            <a:lvl9pPr marL="3291807" indent="0">
              <a:buNone/>
              <a:defRPr sz="81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107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F64E5BC-8D95-4A68-A2A2-A585047401A7}"/>
              </a:ext>
            </a:extLst>
          </p:cNvPr>
          <p:cNvSpPr/>
          <p:nvPr userDrawn="1"/>
        </p:nvSpPr>
        <p:spPr>
          <a:xfrm>
            <a:off x="2044520" y="-220"/>
            <a:ext cx="7099481" cy="765114"/>
          </a:xfrm>
          <a:prstGeom prst="rect">
            <a:avLst/>
          </a:prstGeom>
          <a:solidFill>
            <a:srgbClr val="DCD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2ECFD4A-E135-4A07-8A13-21EAD17987ED}"/>
              </a:ext>
            </a:extLst>
          </p:cNvPr>
          <p:cNvSpPr/>
          <p:nvPr userDrawn="1"/>
        </p:nvSpPr>
        <p:spPr>
          <a:xfrm>
            <a:off x="0" y="-220"/>
            <a:ext cx="3308260" cy="765114"/>
          </a:xfrm>
          <a:custGeom>
            <a:avLst/>
            <a:gdLst>
              <a:gd name="connsiteX0" fmla="*/ 0 w 6919640"/>
              <a:gd name="connsiteY0" fmla="*/ 0 h 1512000"/>
              <a:gd name="connsiteX1" fmla="*/ 6919640 w 6919640"/>
              <a:gd name="connsiteY1" fmla="*/ 0 h 1512000"/>
              <a:gd name="connsiteX2" fmla="*/ 6919640 w 6919640"/>
              <a:gd name="connsiteY2" fmla="*/ 1512000 h 1512000"/>
              <a:gd name="connsiteX3" fmla="*/ 0 w 6919640"/>
              <a:gd name="connsiteY3" fmla="*/ 1512000 h 1512000"/>
              <a:gd name="connsiteX4" fmla="*/ 0 w 6919640"/>
              <a:gd name="connsiteY4" fmla="*/ 0 h 1512000"/>
              <a:gd name="connsiteX0" fmla="*/ 0 w 7269836"/>
              <a:gd name="connsiteY0" fmla="*/ 19455 h 1531455"/>
              <a:gd name="connsiteX1" fmla="*/ 7269836 w 7269836"/>
              <a:gd name="connsiteY1" fmla="*/ 0 h 1531455"/>
              <a:gd name="connsiteX2" fmla="*/ 6919640 w 7269836"/>
              <a:gd name="connsiteY2" fmla="*/ 1531455 h 1531455"/>
              <a:gd name="connsiteX3" fmla="*/ 0 w 7269836"/>
              <a:gd name="connsiteY3" fmla="*/ 1531455 h 1531455"/>
              <a:gd name="connsiteX4" fmla="*/ 0 w 7269836"/>
              <a:gd name="connsiteY4" fmla="*/ 19455 h 1531455"/>
              <a:gd name="connsiteX0" fmla="*/ 9828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9828 w 7269836"/>
              <a:gd name="connsiteY4" fmla="*/ 0 h 1531896"/>
              <a:gd name="connsiteX0" fmla="*/ 0 w 7269836"/>
              <a:gd name="connsiteY0" fmla="*/ 0 h 1531896"/>
              <a:gd name="connsiteX1" fmla="*/ 7269836 w 7269836"/>
              <a:gd name="connsiteY1" fmla="*/ 441 h 1531896"/>
              <a:gd name="connsiteX2" fmla="*/ 6919640 w 7269836"/>
              <a:gd name="connsiteY2" fmla="*/ 1531896 h 1531896"/>
              <a:gd name="connsiteX3" fmla="*/ 0 w 7269836"/>
              <a:gd name="connsiteY3" fmla="*/ 1531896 h 1531896"/>
              <a:gd name="connsiteX4" fmla="*/ 0 w 7269836"/>
              <a:gd name="connsiteY4" fmla="*/ 0 h 153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9836" h="1531896">
                <a:moveTo>
                  <a:pt x="0" y="0"/>
                </a:moveTo>
                <a:lnTo>
                  <a:pt x="7269836" y="441"/>
                </a:lnTo>
                <a:lnTo>
                  <a:pt x="6919640" y="1531896"/>
                </a:lnTo>
                <a:lnTo>
                  <a:pt x="0" y="1531896"/>
                </a:lnTo>
                <a:lnTo>
                  <a:pt x="0" y="0"/>
                </a:lnTo>
                <a:close/>
              </a:path>
            </a:pathLst>
          </a:custGeom>
          <a:solidFill>
            <a:srgbClr val="9494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2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7200" y="1354652"/>
            <a:ext cx="5123052" cy="4679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one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8DB0-C925-42C3-BAF7-9EE2C1E8A85C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0160-EABE-4272-87DC-E72C6DD4C139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17200" y="1975557"/>
            <a:ext cx="5123052" cy="3239550"/>
          </a:xfrm>
        </p:spPr>
        <p:txBody>
          <a:bodyPr/>
          <a:lstStyle/>
          <a:p>
            <a:r>
              <a:rPr lang="en-US" noProof="0" dirty="0" err="1"/>
              <a:t>Bulletpoint</a:t>
            </a:r>
            <a:r>
              <a:rPr lang="en-US" noProof="0" dirty="0"/>
              <a:t>, maximum two lines.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27576" y="265871"/>
            <a:ext cx="2786263" cy="287695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</a:t>
            </a:r>
            <a:r>
              <a:rPr lang="en-US" noProof="0" dirty="0"/>
              <a:t>chapter</a:t>
            </a:r>
          </a:p>
        </p:txBody>
      </p:sp>
      <p:pic>
        <p:nvPicPr>
          <p:cNvPr id="14" name="Afbeelding 3" descr="homes:Anita:MijnSjablonen-docs:Freelance-opdrachten:20170522_andrea_ronhaar_ecodex_pp:Aangeleverd:20170601_andrea_kleuren_logo_rgb:e-Codex_pres2017_template2:logo's RGB:ECODEX_MAKING_b_blue-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440" y="163777"/>
            <a:ext cx="988200" cy="457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955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E385C-8E4C-5DDA-3DA7-411DE1B70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24C705-E7D0-A8D8-9F4A-4AAA09BA8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4D7A00-5775-FEF4-C722-8A9DC0D3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54E65-9886-4021-B99C-C7589F79D008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15DB62-CE9B-C566-2B2D-48B11E75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D5C1C-583B-49C7-9D62-9469927385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66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344613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539749" y="3394296"/>
            <a:ext cx="8064500" cy="1980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spcBef>
                <a:spcPts val="500"/>
              </a:spcBef>
              <a:buClrTx/>
              <a:defRPr/>
            </a:lvl3pPr>
            <a:lvl4pPr>
              <a:spcBef>
                <a:spcPts val="400"/>
              </a:spcBef>
              <a:buClrTx/>
              <a:defRPr sz="1600"/>
            </a:lvl4pPr>
            <a:lvl5pPr>
              <a:spcBef>
                <a:spcPts val="400"/>
              </a:spcBef>
              <a:buClrTx/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341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83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hintergrund 9"/>
          <p:cNvSpPr/>
          <p:nvPr userDrawn="1"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www.justiz.nrw 11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>
                <a:solidFill>
                  <a:schemeClr val="bg1"/>
                </a:solidFill>
              </a:rPr>
              <a:t>www.justiz.nrw</a:t>
            </a:r>
          </a:p>
        </p:txBody>
      </p:sp>
      <p:pic>
        <p:nvPicPr>
          <p:cNvPr id="15" name="Boxpfeil weiß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b="0"/>
              <a:t>Name, Dienststelle, Datum</a:t>
            </a:r>
            <a:endParaRPr lang="de-DE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42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1965" y="1344613"/>
            <a:ext cx="5062287" cy="4014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40004" y="1344617"/>
            <a:ext cx="3001961" cy="4033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161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1" y="761404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7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1005131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1000"/>
                </a:lnSpc>
                <a:defRPr/>
              </a:pP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750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750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3" y="5474673"/>
            <a:ext cx="93610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800" b="0" dirty="0">
                <a:solidFill>
                  <a:schemeClr val="bg1"/>
                </a:solidFill>
              </a:rPr>
              <a:t>www.justiz.nrw</a:t>
            </a: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5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3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4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880" y="110385"/>
            <a:ext cx="581437" cy="57629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630378" y="110385"/>
            <a:ext cx="2281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11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11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45869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195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897" indent="-342897" algn="l" rtl="0" eaLnBrk="1" fontAlgn="base" hangingPunct="1">
        <a:spcBef>
          <a:spcPts val="600"/>
        </a:spcBef>
        <a:spcAft>
          <a:spcPct val="0"/>
        </a:spcAft>
        <a:buClrTx/>
        <a:buSzPct val="100000"/>
        <a:buFontTx/>
        <a:buBlip>
          <a:blip r:embed="rId15"/>
        </a:buBlip>
        <a:defRPr sz="2400">
          <a:solidFill>
            <a:srgbClr val="3C506E"/>
          </a:solidFill>
          <a:latin typeface="+mn-lt"/>
          <a:ea typeface="+mn-ea"/>
          <a:cs typeface="+mn-cs"/>
        </a:defRPr>
      </a:lvl1pPr>
      <a:lvl2pPr marL="742943" indent="-285747" algn="l" rtl="0" eaLnBrk="1" fontAlgn="base" hangingPunct="1">
        <a:spcBef>
          <a:spcPts val="600"/>
        </a:spcBef>
        <a:spcAft>
          <a:spcPct val="0"/>
        </a:spcAft>
        <a:buFontTx/>
        <a:buBlip>
          <a:blip r:embed="rId16"/>
        </a:buBlip>
        <a:defRPr sz="2000">
          <a:solidFill>
            <a:schemeClr val="tx2"/>
          </a:solidFill>
          <a:latin typeface="+mn-lt"/>
        </a:defRPr>
      </a:lvl2pPr>
      <a:lvl3pPr marL="1142989" indent="-228598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600184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4pPr>
      <a:lvl5pPr marL="2057379" indent="-228598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600">
          <a:solidFill>
            <a:schemeClr val="tx2"/>
          </a:solidFill>
          <a:latin typeface="+mn-lt"/>
        </a:defRPr>
      </a:lvl5pPr>
      <a:lvl6pPr marL="2514575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70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66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61" indent="-22859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757" userDrawn="1">
          <p15:clr>
            <a:srgbClr val="F26B43"/>
          </p15:clr>
        </p15:guide>
        <p15:guide id="1" orient="horz" pos="847" userDrawn="1">
          <p15:clr>
            <a:srgbClr val="F26B43"/>
          </p15:clr>
        </p15:guide>
        <p15:guide id="2" orient="horz" pos="3388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orient="horz" pos="3433" userDrawn="1">
          <p15:clr>
            <a:srgbClr val="F26B43"/>
          </p15:clr>
        </p15:guide>
        <p15:guide id="5" pos="5420" userDrawn="1">
          <p15:clr>
            <a:srgbClr val="F26B43"/>
          </p15:clr>
        </p15:guide>
        <p15:guide id="6" pos="5035" userDrawn="1">
          <p15:clr>
            <a:srgbClr val="F26B43"/>
          </p15:clr>
        </p15:guide>
        <p15:guide id="7" orient="horz" pos="3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8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2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6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29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2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5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" y="-166200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3A45811-1070-C04B-4395-D19D67A2198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1880" y="110385"/>
            <a:ext cx="581437" cy="57629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6C63E5F-BBF4-FB94-3DAB-D3A68D485049}"/>
              </a:ext>
            </a:extLst>
          </p:cNvPr>
          <p:cNvSpPr txBox="1"/>
          <p:nvPr userDrawn="1"/>
        </p:nvSpPr>
        <p:spPr>
          <a:xfrm>
            <a:off x="630378" y="110385"/>
            <a:ext cx="2281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11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11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1100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23540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5pPr>
      <a:lvl6pPr marL="411476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6pPr>
      <a:lvl7pPr marL="822952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7pPr>
      <a:lvl8pPr marL="1234427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8pPr>
      <a:lvl9pPr marL="1645904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9pPr>
    </p:titleStyle>
    <p:bodyStyle>
      <a:lvl1pPr marL="308607" indent="-308607" algn="l" rtl="0" eaLnBrk="1" fontAlgn="base" hangingPunct="1">
        <a:spcBef>
          <a:spcPts val="540"/>
        </a:spcBef>
        <a:spcAft>
          <a:spcPct val="0"/>
        </a:spcAft>
        <a:buClrTx/>
        <a:buSzPct val="100000"/>
        <a:buFontTx/>
        <a:buBlip>
          <a:blip r:embed="rId17"/>
        </a:buBlip>
        <a:defRPr sz="2160">
          <a:solidFill>
            <a:srgbClr val="3C506E"/>
          </a:solidFill>
          <a:latin typeface="+mn-lt"/>
          <a:ea typeface="+mn-ea"/>
          <a:cs typeface="+mn-cs"/>
        </a:defRPr>
      </a:lvl1pPr>
      <a:lvl2pPr marL="668649" indent="-257172" algn="l" rtl="0" eaLnBrk="1" fontAlgn="base" hangingPunct="1">
        <a:spcBef>
          <a:spcPts val="540"/>
        </a:spcBef>
        <a:spcAft>
          <a:spcPct val="0"/>
        </a:spcAft>
        <a:buFontTx/>
        <a:buBlip>
          <a:blip r:embed="rId18"/>
        </a:buBlip>
        <a:defRPr sz="1800">
          <a:solidFill>
            <a:schemeClr val="tx2"/>
          </a:solidFill>
          <a:latin typeface="+mn-lt"/>
        </a:defRPr>
      </a:lvl2pPr>
      <a:lvl3pPr marL="1028690" indent="-205739" algn="l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440166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4pPr>
      <a:lvl5pPr marL="1851641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5pPr>
      <a:lvl6pPr marL="2263118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593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069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45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757">
          <p15:clr>
            <a:srgbClr val="F26B43"/>
          </p15:clr>
        </p15:guide>
        <p15:guide id="1" orient="horz" pos="847">
          <p15:clr>
            <a:srgbClr val="F26B43"/>
          </p15:clr>
        </p15:guide>
        <p15:guide id="2" orient="horz" pos="3388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3433">
          <p15:clr>
            <a:srgbClr val="F26B43"/>
          </p15:clr>
        </p15:guide>
        <p15:guide id="5" pos="5420">
          <p15:clr>
            <a:srgbClr val="F26B43"/>
          </p15:clr>
        </p15:guide>
        <p15:guide id="6" pos="5035">
          <p15:clr>
            <a:srgbClr val="F26B43"/>
          </p15:clr>
        </p15:guide>
        <p15:guide id="7" orient="horz" pos="3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8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2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Name, Dienststelle, Datum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6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29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2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5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" y="-166200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68647D-2DA6-CE96-1150-6C06567B7C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5C76D66-ECBB-1EA3-03E6-BABB29CA1DAF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373511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5pPr>
      <a:lvl6pPr marL="411476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6pPr>
      <a:lvl7pPr marL="822952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7pPr>
      <a:lvl8pPr marL="1234427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8pPr>
      <a:lvl9pPr marL="1645904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9pPr>
    </p:titleStyle>
    <p:bodyStyle>
      <a:lvl1pPr marL="308607" indent="-308607" algn="l" rtl="0" eaLnBrk="1" fontAlgn="base" hangingPunct="1">
        <a:spcBef>
          <a:spcPts val="540"/>
        </a:spcBef>
        <a:spcAft>
          <a:spcPct val="0"/>
        </a:spcAft>
        <a:buClrTx/>
        <a:buSzPct val="100000"/>
        <a:buFontTx/>
        <a:buBlip>
          <a:blip r:embed="rId16"/>
        </a:buBlip>
        <a:defRPr sz="2160">
          <a:solidFill>
            <a:srgbClr val="3C506E"/>
          </a:solidFill>
          <a:latin typeface="+mn-lt"/>
          <a:ea typeface="+mn-ea"/>
          <a:cs typeface="+mn-cs"/>
        </a:defRPr>
      </a:lvl1pPr>
      <a:lvl2pPr marL="668649" indent="-257172" algn="l" rtl="0" eaLnBrk="1" fontAlgn="base" hangingPunct="1">
        <a:spcBef>
          <a:spcPts val="540"/>
        </a:spcBef>
        <a:spcAft>
          <a:spcPct val="0"/>
        </a:spcAft>
        <a:buFontTx/>
        <a:buBlip>
          <a:blip r:embed="rId17"/>
        </a:buBlip>
        <a:defRPr sz="1800">
          <a:solidFill>
            <a:schemeClr val="tx2"/>
          </a:solidFill>
          <a:latin typeface="+mn-lt"/>
        </a:defRPr>
      </a:lvl2pPr>
      <a:lvl3pPr marL="1028690" indent="-205739" algn="l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440166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4pPr>
      <a:lvl5pPr marL="1851641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5pPr>
      <a:lvl6pPr marL="2263118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593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069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45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757">
          <p15:clr>
            <a:srgbClr val="F26B43"/>
          </p15:clr>
        </p15:guide>
        <p15:guide id="1" orient="horz" pos="847">
          <p15:clr>
            <a:srgbClr val="F26B43"/>
          </p15:clr>
        </p15:guide>
        <p15:guide id="2" orient="horz" pos="3388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3433">
          <p15:clr>
            <a:srgbClr val="F26B43"/>
          </p15:clr>
        </p15:guide>
        <p15:guide id="5" pos="5420">
          <p15:clr>
            <a:srgbClr val="F26B43"/>
          </p15:clr>
        </p15:guide>
        <p15:guide id="6" pos="5035">
          <p15:clr>
            <a:srgbClr val="F26B43"/>
          </p15:clr>
        </p15:guide>
        <p15:guide id="7" orient="horz" pos="37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8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1" name="Fußzeilenplatzhalt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712" y="5459329"/>
            <a:ext cx="4752330" cy="2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72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Dr. Laufen, Martin, IT 2, 13.09.2023 </a:t>
            </a:r>
            <a:endParaRPr lang="de-DE" dirty="0"/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6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29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2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5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" y="-166200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68647D-2DA6-CE96-1150-6C06567B7C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5C76D66-ECBB-1EA3-03E6-BABB29CA1DAF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845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5pPr>
      <a:lvl6pPr marL="411476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6pPr>
      <a:lvl7pPr marL="822952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7pPr>
      <a:lvl8pPr marL="1234427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8pPr>
      <a:lvl9pPr marL="1645904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9pPr>
    </p:titleStyle>
    <p:bodyStyle>
      <a:lvl1pPr marL="308607" indent="-308607" algn="l" rtl="0" eaLnBrk="1" fontAlgn="base" hangingPunct="1">
        <a:spcBef>
          <a:spcPts val="540"/>
        </a:spcBef>
        <a:spcAft>
          <a:spcPct val="0"/>
        </a:spcAft>
        <a:buClrTx/>
        <a:buSzPct val="100000"/>
        <a:buFontTx/>
        <a:buBlip>
          <a:blip r:embed="rId15"/>
        </a:buBlip>
        <a:defRPr sz="2160">
          <a:solidFill>
            <a:srgbClr val="3C506E"/>
          </a:solidFill>
          <a:latin typeface="+mn-lt"/>
          <a:ea typeface="+mn-ea"/>
          <a:cs typeface="+mn-cs"/>
        </a:defRPr>
      </a:lvl1pPr>
      <a:lvl2pPr marL="668649" indent="-257172" algn="l" rtl="0" eaLnBrk="1" fontAlgn="base" hangingPunct="1">
        <a:spcBef>
          <a:spcPts val="540"/>
        </a:spcBef>
        <a:spcAft>
          <a:spcPct val="0"/>
        </a:spcAft>
        <a:buFontTx/>
        <a:buBlip>
          <a:blip r:embed="rId16"/>
        </a:buBlip>
        <a:defRPr sz="1800">
          <a:solidFill>
            <a:schemeClr val="tx2"/>
          </a:solidFill>
          <a:latin typeface="+mn-lt"/>
        </a:defRPr>
      </a:lvl2pPr>
      <a:lvl3pPr marL="1028690" indent="-205739" algn="l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440166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4pPr>
      <a:lvl5pPr marL="1851641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5pPr>
      <a:lvl6pPr marL="2263118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593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069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45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757">
          <p15:clr>
            <a:srgbClr val="F26B43"/>
          </p15:clr>
        </p15:guide>
        <p15:guide id="1" orient="horz" pos="847">
          <p15:clr>
            <a:srgbClr val="F26B43"/>
          </p15:clr>
        </p15:guide>
        <p15:guide id="2" orient="horz" pos="3388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3433">
          <p15:clr>
            <a:srgbClr val="F26B43"/>
          </p15:clr>
        </p15:guide>
        <p15:guide id="5" pos="5420">
          <p15:clr>
            <a:srgbClr val="F26B43"/>
          </p15:clr>
        </p15:guide>
        <p15:guide id="6" pos="5035">
          <p15:clr>
            <a:srgbClr val="F26B43"/>
          </p15:clr>
        </p15:guide>
        <p15:guide id="7" orient="horz" pos="37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 2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592138"/>
            <a:ext cx="7450285" cy="51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8" name="Inhaltsplatzhalt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8" y="1344613"/>
            <a:ext cx="8057621" cy="40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2" name="NRW 10"/>
          <p:cNvGrpSpPr>
            <a:grpSpLocks/>
          </p:cNvGrpSpPr>
          <p:nvPr/>
        </p:nvGrpSpPr>
        <p:grpSpPr bwMode="auto">
          <a:xfrm>
            <a:off x="6985001" y="334967"/>
            <a:ext cx="1619250" cy="433387"/>
            <a:chOff x="6984922" y="334963"/>
            <a:chExt cx="1619328" cy="433387"/>
          </a:xfrm>
        </p:grpSpPr>
        <p:sp>
          <p:nvSpPr>
            <p:cNvPr id="15" name="Organisationsbezeichner 16"/>
            <p:cNvSpPr txBox="1">
              <a:spLocks noChangeArrowheads="1"/>
            </p:cNvSpPr>
            <p:nvPr/>
          </p:nvSpPr>
          <p:spPr bwMode="auto">
            <a:xfrm>
              <a:off x="6984922" y="334963"/>
              <a:ext cx="90413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ts val="900"/>
                </a:lnSpc>
                <a:defRPr/>
              </a:pP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Die Justiz des Landes</a:t>
              </a:r>
              <a:br>
                <a:rPr lang="de-DE" sz="675" b="1" dirty="0">
                  <a:solidFill>
                    <a:schemeClr val="tx2"/>
                  </a:solidFill>
                  <a:cs typeface="+mn-cs"/>
                </a:rPr>
              </a:br>
              <a:r>
                <a:rPr lang="de-DE" sz="675" b="1" dirty="0">
                  <a:solidFill>
                    <a:schemeClr val="tx2"/>
                  </a:solidFill>
                  <a:cs typeface="+mn-cs"/>
                </a:rPr>
                <a:t>Nordrhein-Westfalen</a:t>
              </a:r>
            </a:p>
          </p:txBody>
        </p:sp>
        <p:pic>
          <p:nvPicPr>
            <p:cNvPr id="1034" name="Wappen 20" descr="20070727_Grafik_NRW_Wappen_CMYK_2007_ppt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990005" y="334963"/>
              <a:ext cx="614245" cy="43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Fußzeilenhintergrund 8"/>
          <p:cNvSpPr/>
          <p:nvPr/>
        </p:nvSpPr>
        <p:spPr bwMode="auto">
          <a:xfrm>
            <a:off x="0" y="5449788"/>
            <a:ext cx="9144000" cy="265212"/>
          </a:xfrm>
          <a:prstGeom prst="rect">
            <a:avLst/>
          </a:prstGeom>
          <a:solidFill>
            <a:srgbClr val="3C506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5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2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www.justiz.nrw 12"/>
          <p:cNvSpPr txBox="1"/>
          <p:nvPr userDrawn="1"/>
        </p:nvSpPr>
        <p:spPr>
          <a:xfrm>
            <a:off x="8183034" y="5480829"/>
            <a:ext cx="936104" cy="20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de-DE" sz="720" b="0" dirty="0">
                <a:solidFill>
                  <a:schemeClr val="bg1"/>
                </a:solidFill>
              </a:rPr>
              <a:t>www.justiz.nrw</a:t>
            </a:r>
          </a:p>
        </p:txBody>
      </p:sp>
      <p:grpSp>
        <p:nvGrpSpPr>
          <p:cNvPr id="5" name="Titeltrenner 4"/>
          <p:cNvGrpSpPr/>
          <p:nvPr userDrawn="1"/>
        </p:nvGrpSpPr>
        <p:grpSpPr>
          <a:xfrm>
            <a:off x="0" y="1180336"/>
            <a:ext cx="9144000" cy="144437"/>
            <a:chOff x="0" y="1180335"/>
            <a:chExt cx="9144000" cy="144437"/>
          </a:xfrm>
        </p:grpSpPr>
        <p:sp>
          <p:nvSpPr>
            <p:cNvPr id="8" name="Pfeil nach unten 7"/>
            <p:cNvSpPr/>
            <p:nvPr/>
          </p:nvSpPr>
          <p:spPr bwMode="auto">
            <a:xfrm>
              <a:off x="534988" y="1180335"/>
              <a:ext cx="220588" cy="144437"/>
            </a:xfrm>
            <a:prstGeom prst="downArrow">
              <a:avLst>
                <a:gd name="adj1" fmla="val 0"/>
                <a:gd name="adj2" fmla="val 88684"/>
              </a:avLst>
            </a:prstGeom>
            <a:solidFill>
              <a:srgbClr val="23375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2295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2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Gerader Verbinder 13"/>
            <p:cNvCxnSpPr/>
            <p:nvPr/>
          </p:nvCxnSpPr>
          <p:spPr bwMode="auto">
            <a:xfrm>
              <a:off x="0" y="1201316"/>
              <a:ext cx="9144000" cy="0"/>
            </a:xfrm>
            <a:prstGeom prst="line">
              <a:avLst/>
            </a:prstGeom>
            <a:noFill/>
            <a:ln w="19050" cap="flat" cmpd="sng" algn="ctr">
              <a:solidFill>
                <a:srgbClr val="3C50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Boxpfeil weiß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000" y="5475185"/>
            <a:ext cx="216000" cy="216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142645" y="5449789"/>
            <a:ext cx="844291" cy="268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bg1"/>
                </a:solidFill>
              </a:defRPr>
            </a:lvl1pPr>
          </a:lstStyle>
          <a:p>
            <a:fld id="{BEE1D001-A964-42FA-A07B-01A8AF1B846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1" y="-166200"/>
            <a:ext cx="166264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296" tIns="41148" rIns="82296" bIns="41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62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68647D-2DA6-CE96-1150-6C06567B7C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8910" y="91988"/>
            <a:ext cx="436078" cy="48024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5C76D66-ECBB-1EA3-03E6-BABB29CA1DAF}"/>
              </a:ext>
            </a:extLst>
          </p:cNvPr>
          <p:cNvSpPr txBox="1"/>
          <p:nvPr userDrawn="1"/>
        </p:nvSpPr>
        <p:spPr>
          <a:xfrm>
            <a:off x="472784" y="91988"/>
            <a:ext cx="171103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825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825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</p:spTree>
    <p:extLst>
      <p:ext uri="{BB962C8B-B14F-4D97-AF65-F5344CB8AC3E}">
        <p14:creationId xmlns:p14="http://schemas.microsoft.com/office/powerpoint/2010/main" val="27358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rgbClr val="3C50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60" b="1">
          <a:solidFill>
            <a:schemeClr val="tx2"/>
          </a:solidFill>
          <a:latin typeface="Arial" charset="0"/>
        </a:defRPr>
      </a:lvl5pPr>
      <a:lvl6pPr marL="411476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6pPr>
      <a:lvl7pPr marL="822952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7pPr>
      <a:lvl8pPr marL="1234427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8pPr>
      <a:lvl9pPr marL="1645904" algn="l" rtl="0" eaLnBrk="1" fontAlgn="base" hangingPunct="1"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charset="0"/>
        </a:defRPr>
      </a:lvl9pPr>
    </p:titleStyle>
    <p:bodyStyle>
      <a:lvl1pPr marL="308607" indent="-308607" algn="l" rtl="0" eaLnBrk="1" fontAlgn="base" hangingPunct="1">
        <a:spcBef>
          <a:spcPts val="540"/>
        </a:spcBef>
        <a:spcAft>
          <a:spcPct val="0"/>
        </a:spcAft>
        <a:buClrTx/>
        <a:buSzPct val="100000"/>
        <a:buFontTx/>
        <a:buBlip>
          <a:blip r:embed="rId16"/>
        </a:buBlip>
        <a:defRPr sz="2160">
          <a:solidFill>
            <a:srgbClr val="3C506E"/>
          </a:solidFill>
          <a:latin typeface="+mn-lt"/>
          <a:ea typeface="+mn-ea"/>
          <a:cs typeface="+mn-cs"/>
        </a:defRPr>
      </a:lvl1pPr>
      <a:lvl2pPr marL="668649" indent="-257172" algn="l" rtl="0" eaLnBrk="1" fontAlgn="base" hangingPunct="1">
        <a:spcBef>
          <a:spcPts val="540"/>
        </a:spcBef>
        <a:spcAft>
          <a:spcPct val="0"/>
        </a:spcAft>
        <a:buFontTx/>
        <a:buBlip>
          <a:blip r:embed="rId17"/>
        </a:buBlip>
        <a:defRPr sz="1800">
          <a:solidFill>
            <a:schemeClr val="tx2"/>
          </a:solidFill>
          <a:latin typeface="+mn-lt"/>
        </a:defRPr>
      </a:lvl2pPr>
      <a:lvl3pPr marL="1028690" indent="-205739" algn="l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●"/>
        <a:defRPr>
          <a:solidFill>
            <a:schemeClr val="tx2"/>
          </a:solidFill>
          <a:latin typeface="+mn-lt"/>
        </a:defRPr>
      </a:lvl3pPr>
      <a:lvl4pPr marL="1440166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4pPr>
      <a:lvl5pPr marL="1851641" indent="-205739" algn="l" rtl="0" eaLnBrk="1" fontAlgn="base" hangingPunct="1">
        <a:spcBef>
          <a:spcPts val="360"/>
        </a:spcBef>
        <a:spcAft>
          <a:spcPct val="0"/>
        </a:spcAft>
        <a:buClr>
          <a:schemeClr val="tx2"/>
        </a:buClr>
        <a:buFont typeface="Courier New" panose="02070309020205020404" pitchFamily="49" charset="0"/>
        <a:buChar char="o"/>
        <a:defRPr sz="1440">
          <a:solidFill>
            <a:schemeClr val="tx2"/>
          </a:solidFill>
          <a:latin typeface="+mn-lt"/>
        </a:defRPr>
      </a:lvl5pPr>
      <a:lvl6pPr marL="2263118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593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069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45" indent="-205739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5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2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04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79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56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2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07" algn="l" defTabSz="822952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757">
          <p15:clr>
            <a:srgbClr val="F26B43"/>
          </p15:clr>
        </p15:guide>
        <p15:guide id="1" orient="horz" pos="847">
          <p15:clr>
            <a:srgbClr val="F26B43"/>
          </p15:clr>
        </p15:guide>
        <p15:guide id="2" orient="horz" pos="3388">
          <p15:clr>
            <a:srgbClr val="F26B43"/>
          </p15:clr>
        </p15:guide>
        <p15:guide id="3" pos="340">
          <p15:clr>
            <a:srgbClr val="F26B43"/>
          </p15:clr>
        </p15:guide>
        <p15:guide id="4" orient="horz" pos="3433">
          <p15:clr>
            <a:srgbClr val="F26B43"/>
          </p15:clr>
        </p15:guide>
        <p15:guide id="5" pos="5420">
          <p15:clr>
            <a:srgbClr val="F26B43"/>
          </p15:clr>
        </p15:guide>
        <p15:guide id="6" pos="5035">
          <p15:clr>
            <a:srgbClr val="F26B43"/>
          </p15:clr>
        </p15:guide>
        <p15:guide id="7" orient="horz" pos="3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9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b="0" dirty="0" smtClean="0"/>
              <a:t>Einführung der Referenzimplementierung in Deutschland</a:t>
            </a:r>
            <a:br>
              <a:rPr lang="de-DE" b="0" dirty="0" smtClean="0"/>
            </a:br>
            <a:r>
              <a:rPr lang="de-DE" b="0" dirty="0"/>
              <a:t/>
            </a:r>
            <a:br>
              <a:rPr lang="de-DE" b="0" dirty="0"/>
            </a:br>
            <a:r>
              <a:rPr lang="de-DE" dirty="0" smtClean="0">
                <a:solidFill>
                  <a:srgbClr val="C00000"/>
                </a:solidFill>
              </a:rPr>
              <a:t>Update</a:t>
            </a:r>
            <a:r>
              <a:rPr lang="de-DE" b="0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November </a:t>
            </a:r>
            <a:r>
              <a:rPr lang="de-DE" dirty="0" smtClean="0">
                <a:solidFill>
                  <a:srgbClr val="C00000"/>
                </a:solidFill>
              </a:rPr>
              <a:t>2024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b="0" dirty="0"/>
              <a:t/>
            </a:r>
            <a:br>
              <a:rPr lang="de-DE" sz="1800" b="0" dirty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78"/>
            <a:ext cx="9144000" cy="1798320"/>
          </a:xfrm>
          <a:prstGeom prst="rect">
            <a:avLst/>
          </a:prstGeom>
        </p:spPr>
      </p:pic>
      <p:sp>
        <p:nvSpPr>
          <p:cNvPr id="5" name="Fußzeilenplatzhalter 7"/>
          <p:cNvSpPr>
            <a:spLocks noGrp="1"/>
          </p:cNvSpPr>
          <p:nvPr>
            <p:ph type="ftr" sz="quarter" idx="10"/>
          </p:nvPr>
        </p:nvSpPr>
        <p:spPr>
          <a:xfrm>
            <a:off x="179712" y="5459329"/>
            <a:ext cx="4752330" cy="255675"/>
          </a:xfrm>
        </p:spPr>
        <p:txBody>
          <a:bodyPr/>
          <a:lstStyle/>
          <a:p>
            <a:pPr>
              <a:defRPr/>
            </a:pPr>
            <a:r>
              <a:rPr lang="de-DE" dirty="0"/>
              <a:t>EKE, JM NRW, </a:t>
            </a:r>
            <a:r>
              <a:rPr lang="de-DE" dirty="0" smtClean="0"/>
              <a:t>15.11.2024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flipH="1">
            <a:off x="548426" y="1489348"/>
            <a:ext cx="8055823" cy="953494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Absprachen zum Start </a:t>
            </a: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der </a:t>
            </a: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Trainingstandems</a:t>
            </a:r>
            <a:endParaRPr lang="de-DE" sz="1600" b="1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3" name="Titel 2"/>
          <p:cNvSpPr txBox="1">
            <a:spLocks/>
          </p:cNvSpPr>
          <p:nvPr/>
        </p:nvSpPr>
        <p:spPr bwMode="auto">
          <a:xfrm>
            <a:off x="481754" y="724698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14000"/>
              </a:lnSpc>
              <a:spcAft>
                <a:spcPts val="0"/>
              </a:spcAft>
              <a:defRPr/>
            </a:pPr>
            <a:r>
              <a:rPr lang="de-DE" sz="2400" dirty="0"/>
              <a:t>Sachstand technischer </a:t>
            </a:r>
            <a:r>
              <a:rPr lang="de-DE" sz="2400" dirty="0" smtClean="0"/>
              <a:t>Rollout (IST)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539750" y="2569468"/>
            <a:ext cx="4388766" cy="1668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Konzept wird mit NL und ES erarbeitet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Ziel ist Entwicklung von Testszenarien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Daneben freies Testen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2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flipH="1">
            <a:off x="481754" y="1561356"/>
            <a:ext cx="8055823" cy="953494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Stufe: Inbetriebnahme der Testumgebung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Zwei Behörden pro Land (idealerweise Behörden der MT)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Nennung von je zwei lokalen Admins (bzw. zentraler Admins)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Admins werden durch EKE geschult</a:t>
            </a:r>
            <a:endParaRPr lang="de-DE" sz="1600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3" name="Titel 2"/>
          <p:cNvSpPr txBox="1">
            <a:spLocks/>
          </p:cNvSpPr>
          <p:nvPr/>
        </p:nvSpPr>
        <p:spPr bwMode="auto">
          <a:xfrm>
            <a:off x="481754" y="724698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14000"/>
              </a:lnSpc>
              <a:spcAft>
                <a:spcPts val="0"/>
              </a:spcAft>
              <a:defRPr/>
            </a:pPr>
            <a:r>
              <a:rPr lang="de-DE" sz="2400" dirty="0" smtClean="0"/>
              <a:t>Vorgehen </a:t>
            </a:r>
            <a:r>
              <a:rPr lang="de-DE" sz="2400" dirty="0"/>
              <a:t>technischer </a:t>
            </a:r>
            <a:r>
              <a:rPr lang="de-DE" sz="2400" dirty="0" smtClean="0"/>
              <a:t>Rollout - </a:t>
            </a:r>
            <a:r>
              <a:rPr lang="de-DE" sz="2400" dirty="0" err="1" smtClean="0"/>
              <a:t>Acceptance</a:t>
            </a: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 flipH="1">
            <a:off x="481754" y="2786063"/>
            <a:ext cx="8055823" cy="95349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Stufe: Aufnahme priorisierter Behörden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Identifizierung von Behörden mit </a:t>
            </a:r>
            <a:r>
              <a:rPr lang="de-DE" sz="1600" dirty="0" err="1" smtClean="0">
                <a:solidFill>
                  <a:srgbClr val="FFFFFF"/>
                </a:solidFill>
                <a:latin typeface="Arial" panose="020B0604020202020204"/>
                <a:cs typeface="+mn-cs"/>
              </a:rPr>
              <a:t>vss</a:t>
            </a: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. größtem Arbeitsaufkommen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Nennung von je zwei lokalen Admins (bzw. zentraler Admins)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Admins erhalten Handbuch + offene Supportstunde EKE</a:t>
            </a:r>
            <a:endParaRPr lang="de-DE" sz="1600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 flipH="1">
            <a:off x="481752" y="3979706"/>
            <a:ext cx="8055823" cy="1254058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marL="342900" indent="-342900" defTabSz="6858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Stufe: Aufnahme aller weiteren Behörden (ggf. gestuft nach Priorität)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Nennung von zwei lokalen Admins (bzw. zentraler Admins)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DE" sz="1600" dirty="0">
                <a:solidFill>
                  <a:srgbClr val="FFFFFF"/>
                </a:solidFill>
                <a:latin typeface="Arial" panose="020B0604020202020204"/>
              </a:rPr>
              <a:t>Admins erhalten Handbuch + offene </a:t>
            </a:r>
            <a:r>
              <a:rPr lang="de-DE" sz="1600" dirty="0" smtClean="0">
                <a:solidFill>
                  <a:srgbClr val="FFFFFF"/>
                </a:solidFill>
                <a:latin typeface="Arial" panose="020B0604020202020204"/>
              </a:rPr>
              <a:t>Supportstunde EKE</a:t>
            </a:r>
            <a:endParaRPr lang="de-DE" sz="1600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9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 bwMode="auto">
          <a:xfrm>
            <a:off x="539750" y="1364182"/>
            <a:ext cx="8064500" cy="49263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DE" sz="2000" b="1" dirty="0" smtClean="0">
                <a:solidFill>
                  <a:schemeClr val="bg1"/>
                </a:solidFill>
              </a:rPr>
              <a:t>CDB (</a:t>
            </a:r>
            <a:r>
              <a:rPr lang="de-DE" dirty="0">
                <a:solidFill>
                  <a:schemeClr val="bg1"/>
                </a:solidFill>
              </a:rPr>
              <a:t>European </a:t>
            </a:r>
            <a:r>
              <a:rPr lang="de-DE" b="1" dirty="0">
                <a:solidFill>
                  <a:schemeClr val="bg1"/>
                </a:solidFill>
              </a:rPr>
              <a:t>C</a:t>
            </a:r>
            <a:r>
              <a:rPr lang="de-DE" dirty="0">
                <a:solidFill>
                  <a:schemeClr val="bg1"/>
                </a:solidFill>
              </a:rPr>
              <a:t>ourt </a:t>
            </a:r>
            <a:r>
              <a:rPr lang="de-DE" b="1" dirty="0" smtClean="0">
                <a:solidFill>
                  <a:schemeClr val="bg1"/>
                </a:solidFill>
              </a:rPr>
              <a:t>D</a:t>
            </a:r>
            <a:r>
              <a:rPr lang="de-DE" dirty="0" smtClean="0">
                <a:solidFill>
                  <a:schemeClr val="bg1"/>
                </a:solidFill>
              </a:rPr>
              <a:t>ata</a:t>
            </a:r>
            <a:r>
              <a:rPr lang="de-DE" b="1" dirty="0" smtClean="0">
                <a:solidFill>
                  <a:schemeClr val="bg1"/>
                </a:solidFill>
              </a:rPr>
              <a:t>b</a:t>
            </a:r>
            <a:r>
              <a:rPr lang="de-DE" dirty="0" smtClean="0">
                <a:solidFill>
                  <a:schemeClr val="bg1"/>
                </a:solidFill>
              </a:rPr>
              <a:t>ase</a:t>
            </a:r>
            <a:r>
              <a:rPr lang="de-DE" b="1" dirty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752" y="825750"/>
            <a:ext cx="7450285" cy="46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Aktuelle Herausforderungen / FAQ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EE1D001-A964-42FA-A07B-01A8AF1B846C}" type="slidenum">
              <a:rPr lang="de-DE">
                <a:solidFill>
                  <a:srgbClr val="FFFFFF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752" y="1879455"/>
            <a:ext cx="482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Notwendige Anpassungen werden koordiniert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9752" y="2271424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2-Schrittiges Vorgehen erforderlich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539748" y="2813063"/>
            <a:ext cx="8064500" cy="49263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DE" sz="2000" b="1" dirty="0" smtClean="0">
                <a:solidFill>
                  <a:schemeClr val="bg1"/>
                </a:solidFill>
              </a:rPr>
              <a:t>AVV (</a:t>
            </a:r>
            <a:r>
              <a:rPr lang="de-DE" dirty="0">
                <a:solidFill>
                  <a:schemeClr val="bg1"/>
                </a:solidFill>
              </a:rPr>
              <a:t>Auftragsverarbeitungsvertrag</a:t>
            </a:r>
            <a:r>
              <a:rPr lang="de-DE" b="1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09775" y="3316089"/>
            <a:ext cx="542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Informationsveranstaltung mit IT.NRW </a:t>
            </a:r>
            <a:r>
              <a:rPr lang="de-DE" dirty="0" smtClean="0"/>
              <a:t>durchgeführt</a:t>
            </a:r>
            <a:endParaRPr lang="de-DE" dirty="0"/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539746" y="4101206"/>
            <a:ext cx="8064500" cy="492635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DE" sz="2000" b="1" dirty="0" smtClean="0">
                <a:solidFill>
                  <a:schemeClr val="bg1"/>
                </a:solidFill>
              </a:rPr>
              <a:t>2FA (</a:t>
            </a:r>
            <a:r>
              <a:rPr lang="de-DE" dirty="0" smtClean="0">
                <a:solidFill>
                  <a:schemeClr val="bg1"/>
                </a:solidFill>
              </a:rPr>
              <a:t>Zwei-Faktor-Authentisierung</a:t>
            </a:r>
            <a:r>
              <a:rPr lang="de-DE" b="1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39748" y="4616479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Erforderlich für Nutzeradministration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39748" y="5008448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Vss</a:t>
            </a:r>
            <a:r>
              <a:rPr lang="de-DE" dirty="0" smtClean="0"/>
              <a:t>. Bereitstellung eines Desktoptools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09775" y="371230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Umsetzung wird eingeleitet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 bwMode="auto">
          <a:xfrm>
            <a:off x="539750" y="1364182"/>
            <a:ext cx="8064500" cy="492635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DE" sz="2000" b="1" dirty="0" err="1" smtClean="0">
                <a:solidFill>
                  <a:schemeClr val="bg1"/>
                </a:solidFill>
              </a:rPr>
              <a:t>Detached</a:t>
            </a:r>
            <a:r>
              <a:rPr lang="de-DE" sz="2000" b="1" dirty="0" smtClean="0">
                <a:solidFill>
                  <a:schemeClr val="bg1"/>
                </a:solidFill>
              </a:rPr>
              <a:t> Signaturen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752" y="825750"/>
            <a:ext cx="7450285" cy="46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Aktuelle Herausforderungen / FAQ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EE1D001-A964-42FA-A07B-01A8AF1B846C}" type="slidenum">
              <a:rPr lang="de-DE">
                <a:solidFill>
                  <a:srgbClr val="FFFFFF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539752" y="3649588"/>
            <a:ext cx="8064500" cy="492635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de-DE" sz="2000" b="1" dirty="0" smtClean="0">
                <a:solidFill>
                  <a:schemeClr val="bg1"/>
                </a:solidFill>
              </a:rPr>
              <a:t>Support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752" y="1934521"/>
            <a:ext cx="603242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Problem: RI akzeptiert derzeit nur inline-signierte Dateien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Betroffen: EAS-Verbund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Zwischenlösung ab Dezember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Perspektive unklar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39754" y="4142223"/>
            <a:ext cx="8064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smtClean="0"/>
              <a:t>Support durch lokale Admins soweit möglich und sinnvol</a:t>
            </a:r>
            <a:r>
              <a:rPr lang="de-DE" dirty="0" smtClean="0"/>
              <a:t>l</a:t>
            </a:r>
          </a:p>
          <a:p>
            <a:pPr>
              <a:spcAft>
                <a:spcPts val="1200"/>
              </a:spcAft>
            </a:pPr>
            <a:r>
              <a:rPr lang="de-DE" dirty="0" smtClean="0"/>
              <a:t>Darüber hinaus anwendungsbezogener Support durch EKE (mit Weiterleitung an IT.NRW oder KOM)</a:t>
            </a:r>
          </a:p>
        </p:txBody>
      </p:sp>
    </p:spTree>
    <p:extLst>
      <p:ext uri="{BB962C8B-B14F-4D97-AF65-F5344CB8AC3E}">
        <p14:creationId xmlns:p14="http://schemas.microsoft.com/office/powerpoint/2010/main" val="6227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 bwMode="auto">
          <a:xfrm>
            <a:off x="539752" y="1417340"/>
            <a:ext cx="8064498" cy="367240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685800"/>
            <a:endParaRPr lang="de-DE" sz="135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752" y="825750"/>
            <a:ext cx="7450285" cy="4607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Weitere Schritte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BEE1D001-A964-42FA-A07B-01A8AF1B846C}" type="slidenum">
              <a:rPr lang="de-DE">
                <a:solidFill>
                  <a:srgbClr val="FFFFFF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DE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9752" y="1518246"/>
            <a:ext cx="8245020" cy="358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607" indent="-308607">
              <a:lnSpc>
                <a:spcPct val="150000"/>
              </a:lnSpc>
              <a:spcBef>
                <a:spcPts val="540"/>
              </a:spcBef>
              <a:buSzPct val="100000"/>
              <a:buBlip>
                <a:blip r:embed="rId2"/>
              </a:buBlip>
              <a:defRPr/>
            </a:pPr>
            <a:r>
              <a:rPr lang="de-DE" dirty="0" smtClean="0">
                <a:solidFill>
                  <a:srgbClr val="3C506E"/>
                </a:solidFill>
                <a:latin typeface="Arial" panose="020B0604020202020204"/>
              </a:rPr>
              <a:t>Freigabe der Benutzerverwaltung durch IT.NRW</a:t>
            </a:r>
            <a:endParaRPr lang="de-DE" dirty="0" smtClean="0">
              <a:solidFill>
                <a:srgbClr val="3C506E"/>
              </a:solidFill>
              <a:latin typeface="Arial" panose="020B0604020202020204"/>
            </a:endParaRPr>
          </a:p>
          <a:p>
            <a:pPr marL="308607" indent="-308607">
              <a:lnSpc>
                <a:spcPct val="150000"/>
              </a:lnSpc>
              <a:spcBef>
                <a:spcPts val="540"/>
              </a:spcBef>
              <a:buSzPct val="100000"/>
              <a:buBlip>
                <a:blip r:embed="rId2"/>
              </a:buBlip>
              <a:defRPr/>
            </a:pPr>
            <a:r>
              <a:rPr lang="de-DE" dirty="0" smtClean="0">
                <a:solidFill>
                  <a:srgbClr val="3C506E"/>
                </a:solidFill>
                <a:latin typeface="Arial" panose="020B0604020202020204"/>
              </a:rPr>
              <a:t>Ergänzung der CDB-Daten (ersuchte Behörden)</a:t>
            </a:r>
          </a:p>
          <a:p>
            <a:pPr marL="308607" indent="-308607">
              <a:lnSpc>
                <a:spcPct val="150000"/>
              </a:lnSpc>
              <a:spcBef>
                <a:spcPts val="540"/>
              </a:spcBef>
              <a:buSzPct val="100000"/>
              <a:buBlip>
                <a:blip r:embed="rId2"/>
              </a:buBlip>
              <a:defRPr/>
            </a:pPr>
            <a:r>
              <a:rPr lang="de-DE" dirty="0" smtClean="0">
                <a:solidFill>
                  <a:srgbClr val="3C506E"/>
                </a:solidFill>
                <a:latin typeface="Arial" panose="020B0604020202020204"/>
              </a:rPr>
              <a:t>Abklärung zur Erweiterung des CDB-Datenbestandes</a:t>
            </a:r>
            <a:endParaRPr lang="de-DE" dirty="0" smtClean="0">
              <a:solidFill>
                <a:srgbClr val="3C506E"/>
              </a:solidFill>
              <a:latin typeface="Arial" panose="020B0604020202020204"/>
            </a:endParaRPr>
          </a:p>
          <a:p>
            <a:pPr marL="308607" indent="-308607">
              <a:lnSpc>
                <a:spcPct val="150000"/>
              </a:lnSpc>
              <a:spcBef>
                <a:spcPts val="540"/>
              </a:spcBef>
              <a:buSzPct val="100000"/>
              <a:buBlip>
                <a:blip r:embed="rId2"/>
              </a:buBlip>
              <a:defRPr/>
            </a:pPr>
            <a:r>
              <a:rPr lang="de-DE" dirty="0" smtClean="0">
                <a:solidFill>
                  <a:srgbClr val="3C506E"/>
                </a:solidFill>
                <a:latin typeface="Arial" panose="020B0604020202020204"/>
              </a:rPr>
              <a:t>Kontaktaufnahme mit den lokalen Admins</a:t>
            </a:r>
            <a:endParaRPr lang="de-DE" dirty="0" smtClean="0">
              <a:solidFill>
                <a:srgbClr val="3C506E"/>
              </a:solidFill>
              <a:latin typeface="Arial" panose="020B0604020202020204"/>
            </a:endParaRPr>
          </a:p>
          <a:p>
            <a:pPr marL="308607" indent="-308607">
              <a:lnSpc>
                <a:spcPct val="150000"/>
              </a:lnSpc>
              <a:spcBef>
                <a:spcPts val="540"/>
              </a:spcBef>
              <a:buSzPct val="100000"/>
              <a:buBlip>
                <a:blip r:embed="rId2"/>
              </a:buBlip>
              <a:defRPr/>
            </a:pPr>
            <a:r>
              <a:rPr lang="de-DE" dirty="0" smtClean="0">
                <a:solidFill>
                  <a:srgbClr val="3C506E"/>
                </a:solidFill>
                <a:latin typeface="Arial" panose="020B0604020202020204"/>
              </a:rPr>
              <a:t>Einrichtung der </a:t>
            </a:r>
            <a:r>
              <a:rPr lang="de-DE" dirty="0" err="1" smtClean="0">
                <a:solidFill>
                  <a:srgbClr val="3C506E"/>
                </a:solidFill>
                <a:latin typeface="Arial" panose="020B0604020202020204"/>
              </a:rPr>
              <a:t>NutzerInnen</a:t>
            </a:r>
            <a:endParaRPr lang="de-DE" dirty="0">
              <a:solidFill>
                <a:srgbClr val="3C506E"/>
              </a:solidFill>
              <a:latin typeface="Arial" panose="020B0604020202020204"/>
            </a:endParaRPr>
          </a:p>
          <a:p>
            <a:pPr marL="308607" indent="-308607">
              <a:lnSpc>
                <a:spcPct val="150000"/>
              </a:lnSpc>
              <a:spcBef>
                <a:spcPts val="540"/>
              </a:spcBef>
              <a:buSzPct val="100000"/>
              <a:buBlip>
                <a:blip r:embed="rId2"/>
              </a:buBlip>
              <a:defRPr/>
            </a:pPr>
            <a:r>
              <a:rPr lang="de-DE" dirty="0" smtClean="0">
                <a:solidFill>
                  <a:srgbClr val="3C506E"/>
                </a:solidFill>
                <a:latin typeface="Arial" panose="020B0604020202020204"/>
              </a:rPr>
              <a:t>Tests in Absprache mit Ländern/Behörden</a:t>
            </a:r>
            <a:endParaRPr lang="de-DE" dirty="0">
              <a:solidFill>
                <a:srgbClr val="3C506E"/>
              </a:solidFill>
              <a:latin typeface="Arial" panose="020B0604020202020204"/>
            </a:endParaRPr>
          </a:p>
          <a:p>
            <a:pPr>
              <a:lnSpc>
                <a:spcPct val="150000"/>
              </a:lnSpc>
              <a:spcBef>
                <a:spcPts val="540"/>
              </a:spcBef>
              <a:buSzPct val="100000"/>
              <a:defRPr/>
            </a:pPr>
            <a:endParaRPr lang="de-DE" dirty="0" smtClean="0">
              <a:solidFill>
                <a:srgbClr val="3C506E"/>
              </a:solidFill>
              <a:latin typeface="Arial" panose="020B0604020202020204"/>
            </a:endParaRPr>
          </a:p>
          <a:p>
            <a:pPr defTabSz="685800" fontAlgn="auto">
              <a:lnSpc>
                <a:spcPct val="90000"/>
              </a:lnSpc>
              <a:spcBef>
                <a:spcPts val="0"/>
              </a:spcBef>
              <a:spcAft>
                <a:spcPts val="1080"/>
              </a:spcAft>
              <a:defRPr/>
            </a:pPr>
            <a:endParaRPr lang="de-DE" sz="1440" dirty="0">
              <a:solidFill>
                <a:srgbClr val="3C506E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23528" y="193204"/>
            <a:ext cx="8640960" cy="1989667"/>
          </a:xfrm>
        </p:spPr>
        <p:txBody>
          <a:bodyPr/>
          <a:lstStyle/>
          <a:p>
            <a:r>
              <a:rPr lang="de-DE" dirty="0"/>
              <a:t>Danke für Ihre Aufmerksamkeit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4B05526-C86D-630F-E35A-5C383026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752" y="2569468"/>
            <a:ext cx="1494115" cy="148089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8F37E54-7720-4DB4-E003-D75BA25A91ED}"/>
              </a:ext>
            </a:extLst>
          </p:cNvPr>
          <p:cNvSpPr txBox="1"/>
          <p:nvPr/>
        </p:nvSpPr>
        <p:spPr>
          <a:xfrm>
            <a:off x="3779912" y="2617416"/>
            <a:ext cx="3690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0071"/>
                </a:solidFill>
                <a:latin typeface="Bahnschrift" panose="020B0502040204020203" pitchFamily="34" charset="0"/>
              </a:rPr>
              <a:t>E</a:t>
            </a:r>
            <a:r>
              <a:rPr lang="de-DE" sz="2800" b="1" dirty="0">
                <a:solidFill>
                  <a:schemeClr val="tx2"/>
                </a:solidFill>
                <a:latin typeface="Bahnschrift" panose="020B0502040204020203" pitchFamily="34" charset="0"/>
              </a:rPr>
              <a:t>-Justiz</a:t>
            </a:r>
          </a:p>
          <a:p>
            <a:r>
              <a:rPr lang="de-DE" sz="28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K</a:t>
            </a:r>
            <a:r>
              <a:rPr lang="de-DE" sz="2800" b="1" dirty="0">
                <a:solidFill>
                  <a:schemeClr val="tx2"/>
                </a:solidFill>
                <a:latin typeface="Bahnschrift" panose="020B0502040204020203" pitchFamily="34" charset="0"/>
              </a:rPr>
              <a:t>oordinierungsstelle</a:t>
            </a:r>
          </a:p>
          <a:p>
            <a:r>
              <a:rPr lang="de-DE" sz="2800" b="1" kern="1200" dirty="0">
                <a:solidFill>
                  <a:srgbClr val="000071"/>
                </a:solidFill>
                <a:latin typeface="Bahnschrift" panose="020B0502040204020203" pitchFamily="34" charset="0"/>
                <a:ea typeface="+mn-ea"/>
                <a:cs typeface="+mn-cs"/>
              </a:rPr>
              <a:t>E</a:t>
            </a:r>
            <a:r>
              <a:rPr lang="de-DE" sz="2800" b="1" dirty="0">
                <a:solidFill>
                  <a:schemeClr val="tx2"/>
                </a:solidFill>
                <a:latin typeface="Bahnschrift" panose="020B0502040204020203" pitchFamily="34" charset="0"/>
              </a:rPr>
              <a:t>uropa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4DD3DD2-22B8-697A-16B6-54BD89DFC0EB}"/>
              </a:ext>
            </a:extLst>
          </p:cNvPr>
          <p:cNvSpPr txBox="1"/>
          <p:nvPr/>
        </p:nvSpPr>
        <p:spPr>
          <a:xfrm>
            <a:off x="3509037" y="4556075"/>
            <a:ext cx="243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EKE@jm.nrw.de</a:t>
            </a:r>
          </a:p>
        </p:txBody>
      </p:sp>
      <p:pic>
        <p:nvPicPr>
          <p:cNvPr id="13" name="Grafik 12" descr="Umschlag Silhouette">
            <a:extLst>
              <a:ext uri="{FF2B5EF4-FFF2-40B4-BE49-F238E27FC236}">
                <a16:creationId xmlns:a16="http://schemas.microsoft.com/office/drawing/2014/main" id="{7AF66EE4-C8FE-BBD9-34CF-FA38464A4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02326" y="43375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1" y="833412"/>
            <a:ext cx="7450285" cy="511920"/>
          </a:xfrm>
        </p:spPr>
        <p:txBody>
          <a:bodyPr/>
          <a:lstStyle/>
          <a:p>
            <a:r>
              <a:rPr lang="de-DE" dirty="0"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539750" y="1921396"/>
            <a:ext cx="8064500" cy="244966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de-DE" dirty="0" smtClean="0"/>
              <a:t>Sachstand Schulungen</a:t>
            </a:r>
            <a:endParaRPr lang="de-DE" dirty="0"/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de-DE" dirty="0" smtClean="0"/>
              <a:t>Sachstand technischer Rollout</a:t>
            </a:r>
            <a:endParaRPr lang="de-DE" dirty="0"/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de-DE" dirty="0" smtClean="0"/>
              <a:t>Aktuelle Herausforderungen</a:t>
            </a:r>
          </a:p>
          <a:p>
            <a:pPr>
              <a:lnSpc>
                <a:spcPct val="114000"/>
              </a:lnSpc>
              <a:spcAft>
                <a:spcPts val="0"/>
              </a:spcAft>
              <a:defRPr/>
            </a:pPr>
            <a:r>
              <a:rPr lang="de-DE" dirty="0" smtClean="0"/>
              <a:t>Weitere Schritte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1D001-A964-42FA-A07B-01A8AF1B846C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4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"/>
          <p:cNvSpPr txBox="1">
            <a:spLocks/>
          </p:cNvSpPr>
          <p:nvPr/>
        </p:nvSpPr>
        <p:spPr bwMode="auto">
          <a:xfrm>
            <a:off x="542778" y="684694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685800">
              <a:lnSpc>
                <a:spcPts val="1200"/>
              </a:lnSpc>
              <a:spcAft>
                <a:spcPts val="0"/>
              </a:spcAft>
            </a:pPr>
            <a:r>
              <a:rPr lang="de-DE" sz="2400" kern="0" dirty="0" smtClean="0">
                <a:latin typeface="Arial" panose="020B0604020202020204" pitchFamily="34" charset="0"/>
              </a:rPr>
              <a:t>Schulungskonzept</a:t>
            </a:r>
            <a:endParaRPr lang="de-DE" sz="2400" kern="0" dirty="0">
              <a:latin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750" y="1561069"/>
            <a:ext cx="4572000" cy="298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de-DE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Ablaufplan</a:t>
            </a:r>
            <a:endParaRPr lang="de-DE" sz="18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ichtungspfeil 1"/>
          <p:cNvSpPr/>
          <p:nvPr/>
        </p:nvSpPr>
        <p:spPr bwMode="auto">
          <a:xfrm>
            <a:off x="683568" y="2711076"/>
            <a:ext cx="1008112" cy="648072"/>
          </a:xfrm>
          <a:prstGeom prst="homePlate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06/24</a:t>
            </a:r>
          </a:p>
        </p:txBody>
      </p:sp>
      <p:sp>
        <p:nvSpPr>
          <p:cNvPr id="4" name="Chevron 3"/>
          <p:cNvSpPr/>
          <p:nvPr/>
        </p:nvSpPr>
        <p:spPr bwMode="auto">
          <a:xfrm>
            <a:off x="1403648" y="2711076"/>
            <a:ext cx="1334551" cy="648072"/>
          </a:xfrm>
          <a:prstGeom prst="chevron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07/24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2445361" y="2721168"/>
            <a:ext cx="1334551" cy="648072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08/24</a:t>
            </a:r>
          </a:p>
        </p:txBody>
      </p:sp>
      <p:sp>
        <p:nvSpPr>
          <p:cNvPr id="14" name="Chevron 13"/>
          <p:cNvSpPr/>
          <p:nvPr/>
        </p:nvSpPr>
        <p:spPr bwMode="auto">
          <a:xfrm>
            <a:off x="3521661" y="2721168"/>
            <a:ext cx="1334551" cy="648072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09/24</a:t>
            </a:r>
          </a:p>
        </p:txBody>
      </p:sp>
      <p:sp>
        <p:nvSpPr>
          <p:cNvPr id="15" name="Chevron 14"/>
          <p:cNvSpPr/>
          <p:nvPr/>
        </p:nvSpPr>
        <p:spPr bwMode="auto">
          <a:xfrm>
            <a:off x="4605601" y="2721168"/>
            <a:ext cx="1334551" cy="648072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10/24</a:t>
            </a:r>
          </a:p>
        </p:txBody>
      </p:sp>
      <p:sp>
        <p:nvSpPr>
          <p:cNvPr id="16" name="Chevron 15"/>
          <p:cNvSpPr/>
          <p:nvPr/>
        </p:nvSpPr>
        <p:spPr bwMode="auto">
          <a:xfrm>
            <a:off x="5945633" y="2731399"/>
            <a:ext cx="1334551" cy="648072"/>
          </a:xfrm>
          <a:prstGeom prst="chevron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11/24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7023595" y="2734472"/>
            <a:ext cx="1334551" cy="648072"/>
          </a:xfrm>
          <a:prstGeom prst="chevron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12/24</a:t>
            </a:r>
          </a:p>
        </p:txBody>
      </p:sp>
      <p:cxnSp>
        <p:nvCxnSpPr>
          <p:cNvPr id="9" name="Gerader Verbinder 8"/>
          <p:cNvCxnSpPr>
            <a:stCxn id="13" idx="2"/>
          </p:cNvCxnSpPr>
          <p:nvPr/>
        </p:nvCxnSpPr>
        <p:spPr bwMode="auto">
          <a:xfrm flipH="1">
            <a:off x="2948518" y="3369240"/>
            <a:ext cx="2101" cy="89695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cxnSp>
        <p:nvCxnSpPr>
          <p:cNvPr id="20" name="Gerader Verbinder 19"/>
          <p:cNvCxnSpPr/>
          <p:nvPr/>
        </p:nvCxnSpPr>
        <p:spPr bwMode="auto">
          <a:xfrm flipH="1">
            <a:off x="1658930" y="3585321"/>
            <a:ext cx="1801" cy="136174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19" name="Eckige Klammer links 18"/>
          <p:cNvSpPr/>
          <p:nvPr/>
        </p:nvSpPr>
        <p:spPr bwMode="auto">
          <a:xfrm rot="16200000">
            <a:off x="1542893" y="2500429"/>
            <a:ext cx="235676" cy="1934107"/>
          </a:xfrm>
          <a:prstGeom prst="lef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463731" y="499568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Schulungen auf Zuruf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1772605" y="4313109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reguläre Schulungen</a:t>
            </a:r>
            <a:endParaRPr lang="de-DE" dirty="0"/>
          </a:p>
        </p:txBody>
      </p:sp>
      <p:cxnSp>
        <p:nvCxnSpPr>
          <p:cNvPr id="25" name="Gerader Verbinder 24"/>
          <p:cNvCxnSpPr>
            <a:stCxn id="15" idx="2"/>
          </p:cNvCxnSpPr>
          <p:nvPr/>
        </p:nvCxnSpPr>
        <p:spPr bwMode="auto">
          <a:xfrm>
            <a:off x="5110859" y="3369240"/>
            <a:ext cx="0" cy="139289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6" name="Textfeld 25"/>
          <p:cNvSpPr txBox="1"/>
          <p:nvPr/>
        </p:nvSpPr>
        <p:spPr>
          <a:xfrm>
            <a:off x="4034342" y="4762404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Admin-Schulungen</a:t>
            </a:r>
            <a:endParaRPr lang="de-DE" dirty="0"/>
          </a:p>
        </p:txBody>
      </p:sp>
      <p:sp>
        <p:nvSpPr>
          <p:cNvPr id="35" name="Eckige Klammer links 34"/>
          <p:cNvSpPr/>
          <p:nvPr/>
        </p:nvSpPr>
        <p:spPr bwMode="auto">
          <a:xfrm rot="5400000">
            <a:off x="4383816" y="86505"/>
            <a:ext cx="235676" cy="5043883"/>
          </a:xfrm>
          <a:prstGeom prst="lef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250322" y="2137420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Auffrischungsangebote</a:t>
            </a:r>
            <a:endParaRPr lang="de-DE" dirty="0"/>
          </a:p>
        </p:txBody>
      </p:sp>
      <p:cxnSp>
        <p:nvCxnSpPr>
          <p:cNvPr id="37" name="Gerader Verbinder 36"/>
          <p:cNvCxnSpPr/>
          <p:nvPr/>
        </p:nvCxnSpPr>
        <p:spPr bwMode="auto">
          <a:xfrm>
            <a:off x="7740845" y="3369240"/>
            <a:ext cx="0" cy="72348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6455878" y="4065688"/>
            <a:ext cx="256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Schulung der </a:t>
            </a:r>
          </a:p>
          <a:p>
            <a:pPr algn="ctr"/>
            <a:r>
              <a:rPr lang="de-DE" dirty="0" smtClean="0"/>
              <a:t>Landes-Multiplikatoren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1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"/>
          <p:cNvSpPr txBox="1">
            <a:spLocks/>
          </p:cNvSpPr>
          <p:nvPr/>
        </p:nvSpPr>
        <p:spPr bwMode="auto">
          <a:xfrm>
            <a:off x="542778" y="684694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685800">
              <a:lnSpc>
                <a:spcPts val="1200"/>
              </a:lnSpc>
              <a:spcAft>
                <a:spcPts val="0"/>
              </a:spcAft>
            </a:pPr>
            <a:r>
              <a:rPr lang="de-DE" sz="2400" kern="0" dirty="0" smtClean="0">
                <a:latin typeface="Arial" panose="020B0604020202020204" pitchFamily="34" charset="0"/>
              </a:rPr>
              <a:t>Schulungskonzept</a:t>
            </a:r>
            <a:endParaRPr lang="de-DE" sz="2400" kern="0" dirty="0">
              <a:latin typeface="Arial" panose="020B0604020202020204" pitchFamily="34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>
            <a:off x="179512" y="2707974"/>
            <a:ext cx="1334551" cy="648072"/>
          </a:xfrm>
          <a:prstGeom prst="chevron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01/25</a:t>
            </a:r>
          </a:p>
        </p:txBody>
      </p:sp>
      <p:sp>
        <p:nvSpPr>
          <p:cNvPr id="13" name="Chevron 12"/>
          <p:cNvSpPr/>
          <p:nvPr/>
        </p:nvSpPr>
        <p:spPr bwMode="auto">
          <a:xfrm>
            <a:off x="1257474" y="2718066"/>
            <a:ext cx="1334551" cy="648072"/>
          </a:xfrm>
          <a:prstGeom prst="chevron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02/25</a:t>
            </a:r>
          </a:p>
        </p:txBody>
      </p:sp>
      <p:sp>
        <p:nvSpPr>
          <p:cNvPr id="14" name="Chevron 13"/>
          <p:cNvSpPr/>
          <p:nvPr/>
        </p:nvSpPr>
        <p:spPr bwMode="auto">
          <a:xfrm>
            <a:off x="2341414" y="2718066"/>
            <a:ext cx="1334551" cy="648072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03/25</a:t>
            </a:r>
          </a:p>
        </p:txBody>
      </p:sp>
      <p:sp>
        <p:nvSpPr>
          <p:cNvPr id="15" name="Chevron 14"/>
          <p:cNvSpPr/>
          <p:nvPr/>
        </p:nvSpPr>
        <p:spPr bwMode="auto">
          <a:xfrm>
            <a:off x="3425354" y="2718066"/>
            <a:ext cx="1334551" cy="648072"/>
          </a:xfrm>
          <a:prstGeom prst="chevron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04/25</a:t>
            </a:r>
          </a:p>
        </p:txBody>
      </p:sp>
      <p:sp>
        <p:nvSpPr>
          <p:cNvPr id="16" name="Chevron 15"/>
          <p:cNvSpPr/>
          <p:nvPr/>
        </p:nvSpPr>
        <p:spPr bwMode="auto">
          <a:xfrm>
            <a:off x="4503316" y="2728297"/>
            <a:ext cx="1334551" cy="648072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05/25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5581278" y="2731370"/>
            <a:ext cx="1334551" cy="648072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06/25</a:t>
            </a:r>
          </a:p>
        </p:txBody>
      </p:sp>
      <p:cxnSp>
        <p:nvCxnSpPr>
          <p:cNvPr id="9" name="Gerader Verbinder 8"/>
          <p:cNvCxnSpPr/>
          <p:nvPr/>
        </p:nvCxnSpPr>
        <p:spPr bwMode="auto">
          <a:xfrm flipV="1">
            <a:off x="4572000" y="1993900"/>
            <a:ext cx="0" cy="714074"/>
          </a:xfrm>
          <a:prstGeom prst="lin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580151" y="3626721"/>
            <a:ext cx="3698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Schulungen lokaler Multiplikatoren</a:t>
            </a:r>
          </a:p>
          <a:p>
            <a:pPr algn="ctr"/>
            <a:r>
              <a:rPr lang="de-DE" sz="1400" dirty="0" smtClean="0"/>
              <a:t>(nur Unterstützung durch EKE)</a:t>
            </a:r>
            <a:endParaRPr lang="de-DE" sz="1400" dirty="0"/>
          </a:p>
        </p:txBody>
      </p:sp>
      <p:sp>
        <p:nvSpPr>
          <p:cNvPr id="22" name="Chevron 21"/>
          <p:cNvSpPr/>
          <p:nvPr/>
        </p:nvSpPr>
        <p:spPr bwMode="auto">
          <a:xfrm>
            <a:off x="6659240" y="2737828"/>
            <a:ext cx="1334551" cy="648072"/>
          </a:xfrm>
          <a:prstGeom prst="chevron">
            <a:avLst/>
          </a:prstGeom>
          <a:solidFill>
            <a:schemeClr val="tx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07/25</a:t>
            </a:r>
          </a:p>
        </p:txBody>
      </p:sp>
      <p:sp>
        <p:nvSpPr>
          <p:cNvPr id="28" name="Freihandform 27"/>
          <p:cNvSpPr/>
          <p:nvPr/>
        </p:nvSpPr>
        <p:spPr bwMode="auto">
          <a:xfrm>
            <a:off x="7737202" y="2737828"/>
            <a:ext cx="1334551" cy="648072"/>
          </a:xfrm>
          <a:custGeom>
            <a:avLst/>
            <a:gdLst>
              <a:gd name="connsiteX0" fmla="*/ 0 w 1334551"/>
              <a:gd name="connsiteY0" fmla="*/ 0 h 648072"/>
              <a:gd name="connsiteX1" fmla="*/ 966381 w 1334551"/>
              <a:gd name="connsiteY1" fmla="*/ 0 h 648072"/>
              <a:gd name="connsiteX2" fmla="*/ 1010515 w 1334551"/>
              <a:gd name="connsiteY2" fmla="*/ 0 h 648072"/>
              <a:gd name="connsiteX3" fmla="*/ 1334551 w 1334551"/>
              <a:gd name="connsiteY3" fmla="*/ 0 h 648072"/>
              <a:gd name="connsiteX4" fmla="*/ 1334551 w 1334551"/>
              <a:gd name="connsiteY4" fmla="*/ 324036 h 648072"/>
              <a:gd name="connsiteX5" fmla="*/ 1334551 w 1334551"/>
              <a:gd name="connsiteY5" fmla="*/ 648072 h 648072"/>
              <a:gd name="connsiteX6" fmla="*/ 1010515 w 1334551"/>
              <a:gd name="connsiteY6" fmla="*/ 648072 h 648072"/>
              <a:gd name="connsiteX7" fmla="*/ 966381 w 1334551"/>
              <a:gd name="connsiteY7" fmla="*/ 648072 h 648072"/>
              <a:gd name="connsiteX8" fmla="*/ 0 w 1334551"/>
              <a:gd name="connsiteY8" fmla="*/ 648072 h 648072"/>
              <a:gd name="connsiteX9" fmla="*/ 324036 w 1334551"/>
              <a:gd name="connsiteY9" fmla="*/ 324036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551" h="648072">
                <a:moveTo>
                  <a:pt x="0" y="0"/>
                </a:moveTo>
                <a:lnTo>
                  <a:pt x="966381" y="0"/>
                </a:lnTo>
                <a:lnTo>
                  <a:pt x="1010515" y="0"/>
                </a:lnTo>
                <a:lnTo>
                  <a:pt x="1334551" y="0"/>
                </a:lnTo>
                <a:lnTo>
                  <a:pt x="1334551" y="324036"/>
                </a:lnTo>
                <a:lnTo>
                  <a:pt x="1334551" y="648072"/>
                </a:lnTo>
                <a:lnTo>
                  <a:pt x="1010515" y="648072"/>
                </a:lnTo>
                <a:lnTo>
                  <a:pt x="966381" y="648072"/>
                </a:lnTo>
                <a:lnTo>
                  <a:pt x="0" y="648072"/>
                </a:lnTo>
                <a:lnTo>
                  <a:pt x="324036" y="32403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08/25</a:t>
            </a:r>
          </a:p>
        </p:txBody>
      </p:sp>
      <p:sp>
        <p:nvSpPr>
          <p:cNvPr id="29" name="Eckige Klammer links 28"/>
          <p:cNvSpPr/>
          <p:nvPr/>
        </p:nvSpPr>
        <p:spPr bwMode="auto">
          <a:xfrm rot="16200000">
            <a:off x="6837214" y="1429519"/>
            <a:ext cx="235676" cy="4190038"/>
          </a:xfrm>
          <a:prstGeom prst="lef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r Verbinder 29"/>
          <p:cNvCxnSpPr/>
          <p:nvPr/>
        </p:nvCxnSpPr>
        <p:spPr bwMode="auto">
          <a:xfrm>
            <a:off x="2267744" y="3366138"/>
            <a:ext cx="0" cy="2762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3094672" y="1555104"/>
            <a:ext cx="295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solidFill>
                  <a:srgbClr val="C00000"/>
                </a:solidFill>
              </a:rPr>
              <a:t>Ablauf der Umsetzungsfrist</a:t>
            </a:r>
            <a:endParaRPr lang="de-DE" sz="1400" dirty="0">
              <a:solidFill>
                <a:srgbClr val="C00000"/>
              </a:solidFill>
            </a:endParaRPr>
          </a:p>
        </p:txBody>
      </p:sp>
      <p:cxnSp>
        <p:nvCxnSpPr>
          <p:cNvPr id="33" name="Gerader Verbinder 32"/>
          <p:cNvCxnSpPr/>
          <p:nvPr/>
        </p:nvCxnSpPr>
        <p:spPr bwMode="auto">
          <a:xfrm flipH="1">
            <a:off x="6955052" y="3635128"/>
            <a:ext cx="2" cy="7502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35" name="Textfeld 34"/>
          <p:cNvSpPr txBox="1"/>
          <p:nvPr/>
        </p:nvSpPr>
        <p:spPr>
          <a:xfrm>
            <a:off x="5826061" y="4448673"/>
            <a:ext cx="225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weitere Schulungen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14784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"/>
          <p:cNvSpPr txBox="1">
            <a:spLocks/>
          </p:cNvSpPr>
          <p:nvPr/>
        </p:nvSpPr>
        <p:spPr bwMode="auto">
          <a:xfrm>
            <a:off x="554958" y="697260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685800">
              <a:lnSpc>
                <a:spcPts val="1200"/>
              </a:lnSpc>
              <a:spcAft>
                <a:spcPts val="0"/>
              </a:spcAft>
            </a:pPr>
            <a:r>
              <a:rPr lang="de-DE" sz="2400" kern="0" dirty="0" smtClean="0">
                <a:latin typeface="Arial" panose="020B0604020202020204" pitchFamily="34" charset="0"/>
              </a:rPr>
              <a:t>Schulungskonzept – Multiplikatoren pro Land</a:t>
            </a:r>
            <a:endParaRPr lang="de-DE" sz="2400" kern="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73924"/>
              </p:ext>
            </p:extLst>
          </p:nvPr>
        </p:nvGraphicFramePr>
        <p:xfrm>
          <a:off x="572718" y="1344617"/>
          <a:ext cx="8175746" cy="388624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199262">
                  <a:extLst>
                    <a:ext uri="{9D8B030D-6E8A-4147-A177-3AD203B41FA5}">
                      <a16:colId xmlns:a16="http://schemas.microsoft.com/office/drawing/2014/main" val="153795789"/>
                    </a:ext>
                  </a:extLst>
                </a:gridCol>
                <a:gridCol w="1656004">
                  <a:extLst>
                    <a:ext uri="{9D8B030D-6E8A-4147-A177-3AD203B41FA5}">
                      <a16:colId xmlns:a16="http://schemas.microsoft.com/office/drawing/2014/main" val="17696769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9408416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7313154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469636901"/>
                    </a:ext>
                  </a:extLst>
                </a:gridCol>
              </a:tblGrid>
              <a:tr h="576779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b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Lokale</a:t>
                      </a:r>
                      <a:r>
                        <a:rPr lang="de-DE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Multiplikatoren</a:t>
                      </a:r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Zivil</a:t>
                      </a:r>
                      <a:r>
                        <a:rPr lang="de-DE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-/</a:t>
                      </a:r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Arbeitsgerichtsbarkeit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u="sng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Landes</a:t>
                      </a:r>
                      <a:r>
                        <a:rPr lang="de-DE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-Multiplikatoren </a:t>
                      </a:r>
                    </a:p>
                    <a:p>
                      <a:pPr algn="ctr" fontAlgn="b"/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Zivil-/Arbeitsgerichtsbarkeit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089619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635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53840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Bayern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490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939430053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Berlin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65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66676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Brandenburg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145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33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4224100636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Bremen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178401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Hamburg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50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11548688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255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829292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Mecklenburg-Vorpommern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130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2917596385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Niedersachsen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470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80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007759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Nordrhein-Westfalen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755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165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2981173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8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"/>
          <p:cNvSpPr txBox="1">
            <a:spLocks/>
          </p:cNvSpPr>
          <p:nvPr/>
        </p:nvSpPr>
        <p:spPr bwMode="auto">
          <a:xfrm>
            <a:off x="554958" y="697260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685800">
              <a:lnSpc>
                <a:spcPts val="1200"/>
              </a:lnSpc>
              <a:spcAft>
                <a:spcPts val="0"/>
              </a:spcAft>
            </a:pPr>
            <a:r>
              <a:rPr lang="de-DE" sz="2400" kern="0" dirty="0" smtClean="0">
                <a:latin typeface="Arial" panose="020B0604020202020204" pitchFamily="34" charset="0"/>
              </a:rPr>
              <a:t>Schulungskonzept – Multiplikatoren pro Land</a:t>
            </a:r>
            <a:endParaRPr lang="de-DE" sz="2400" kern="0" dirty="0">
              <a:latin typeface="Arial" panose="020B0604020202020204" pitchFamily="34" charset="0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15971"/>
              </p:ext>
            </p:extLst>
          </p:nvPr>
        </p:nvGraphicFramePr>
        <p:xfrm>
          <a:off x="548154" y="1921392"/>
          <a:ext cx="8193508" cy="31683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04040">
                  <a:extLst>
                    <a:ext uri="{9D8B030D-6E8A-4147-A177-3AD203B41FA5}">
                      <a16:colId xmlns:a16="http://schemas.microsoft.com/office/drawing/2014/main" val="2114771149"/>
                    </a:ext>
                  </a:extLst>
                </a:gridCol>
                <a:gridCol w="1603782">
                  <a:extLst>
                    <a:ext uri="{9D8B030D-6E8A-4147-A177-3AD203B41FA5}">
                      <a16:colId xmlns:a16="http://schemas.microsoft.com/office/drawing/2014/main" val="420418172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28762340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52499445"/>
                    </a:ext>
                  </a:extLst>
                </a:gridCol>
                <a:gridCol w="1361350">
                  <a:extLst>
                    <a:ext uri="{9D8B030D-6E8A-4147-A177-3AD203B41FA5}">
                      <a16:colId xmlns:a16="http://schemas.microsoft.com/office/drawing/2014/main" val="1531687435"/>
                    </a:ext>
                  </a:extLst>
                </a:gridCol>
              </a:tblGrid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Rheinland-Pfalz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280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49749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Saarland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1225939206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Sachsen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185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86358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Sachsen-Anhalt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150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25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3678531485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Schleswig-Holstein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135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222387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Thüringen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140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35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1460754326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Bundesgerichte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97029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Bundesamt</a:t>
                      </a:r>
                      <a:r>
                        <a:rPr lang="de-DE" sz="1400" u="none" strike="noStrike" baseline="0" dirty="0" smtClean="0">
                          <a:effectLst/>
                        </a:rPr>
                        <a:t> für Justiz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effectLst/>
                        </a:rPr>
                        <a:t>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/>
                </a:tc>
                <a:extLst>
                  <a:ext uri="{0D108BD9-81ED-4DB2-BD59-A6C34878D82A}">
                    <a16:rowId xmlns:a16="http://schemas.microsoft.com/office/drawing/2014/main" val="2646587050"/>
                  </a:ext>
                </a:extLst>
              </a:tr>
              <a:tr h="3520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Insgesamt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3975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656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203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40182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554958" y="1355680"/>
          <a:ext cx="8193508" cy="5657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204040">
                  <a:extLst>
                    <a:ext uri="{9D8B030D-6E8A-4147-A177-3AD203B41FA5}">
                      <a16:colId xmlns:a16="http://schemas.microsoft.com/office/drawing/2014/main" val="491896009"/>
                    </a:ext>
                  </a:extLst>
                </a:gridCol>
                <a:gridCol w="909674">
                  <a:extLst>
                    <a:ext uri="{9D8B030D-6E8A-4147-A177-3AD203B41FA5}">
                      <a16:colId xmlns:a16="http://schemas.microsoft.com/office/drawing/2014/main" val="554055047"/>
                    </a:ext>
                  </a:extLst>
                </a:gridCol>
                <a:gridCol w="2271480">
                  <a:extLst>
                    <a:ext uri="{9D8B030D-6E8A-4147-A177-3AD203B41FA5}">
                      <a16:colId xmlns:a16="http://schemas.microsoft.com/office/drawing/2014/main" val="2973893454"/>
                    </a:ext>
                  </a:extLst>
                </a:gridCol>
                <a:gridCol w="1065082">
                  <a:extLst>
                    <a:ext uri="{9D8B030D-6E8A-4147-A177-3AD203B41FA5}">
                      <a16:colId xmlns:a16="http://schemas.microsoft.com/office/drawing/2014/main" val="1458482578"/>
                    </a:ext>
                  </a:extLst>
                </a:gridCol>
                <a:gridCol w="1743232">
                  <a:extLst>
                    <a:ext uri="{9D8B030D-6E8A-4147-A177-3AD203B41FA5}">
                      <a16:colId xmlns:a16="http://schemas.microsoft.com/office/drawing/2014/main" val="3612196184"/>
                    </a:ext>
                  </a:extLst>
                </a:gridCol>
              </a:tblGrid>
              <a:tr h="565715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b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Lokale Multiplikatoren</a:t>
                      </a:r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Zivil</a:t>
                      </a:r>
                      <a:r>
                        <a:rPr lang="de-DE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-/</a:t>
                      </a:r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Arbeitsgerichtsbarkeit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Landes-Multiplikatoren </a:t>
                      </a:r>
                    </a:p>
                    <a:p>
                      <a:pPr algn="ctr" fontAlgn="b"/>
                      <a:r>
                        <a:rPr lang="de-DE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Zivil-/Arbeitsgerichtsbarkeit</a:t>
                      </a:r>
                      <a:endParaRPr lang="de-DE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2" marR="5822" marT="58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1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4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 bwMode="auto">
          <a:xfrm>
            <a:off x="4355975" y="3768810"/>
            <a:ext cx="4227075" cy="785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4355976" y="2831111"/>
            <a:ext cx="4201122" cy="785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358622" y="1500650"/>
            <a:ext cx="4198475" cy="117828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itel 2"/>
          <p:cNvSpPr txBox="1">
            <a:spLocks/>
          </p:cNvSpPr>
          <p:nvPr/>
        </p:nvSpPr>
        <p:spPr bwMode="auto">
          <a:xfrm>
            <a:off x="481754" y="724698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14000"/>
              </a:lnSpc>
              <a:spcAft>
                <a:spcPts val="0"/>
              </a:spcAft>
              <a:defRPr/>
            </a:pPr>
            <a:r>
              <a:rPr lang="de-DE" sz="2400" kern="0" dirty="0">
                <a:latin typeface="Arial" panose="020B0604020202020204" pitchFamily="34" charset="0"/>
              </a:rPr>
              <a:t>Sachstand Schulungen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355976" y="2874972"/>
            <a:ext cx="5857504" cy="38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Vss</a:t>
            </a:r>
            <a:r>
              <a:rPr lang="de-DE" dirty="0" smtClean="0"/>
              <a:t>. </a:t>
            </a:r>
            <a:r>
              <a:rPr lang="de-DE" b="1" dirty="0" smtClean="0"/>
              <a:t>44</a:t>
            </a:r>
            <a:r>
              <a:rPr lang="de-DE" dirty="0" smtClean="0"/>
              <a:t> </a:t>
            </a:r>
            <a:r>
              <a:rPr lang="de-DE" dirty="0" smtClean="0"/>
              <a:t>ausgebildete </a:t>
            </a:r>
            <a:r>
              <a:rPr lang="de-DE" dirty="0" err="1" smtClean="0"/>
              <a:t>MastertrainerInnen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4427984" y="161361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Noch zwei Einheiten in 2024: </a:t>
            </a:r>
          </a:p>
          <a:p>
            <a:r>
              <a:rPr lang="de-DE" dirty="0" smtClean="0"/>
              <a:t>28.11. / 12.12. </a:t>
            </a:r>
          </a:p>
          <a:p>
            <a:r>
              <a:rPr lang="de-DE" dirty="0" smtClean="0"/>
              <a:t>Anmeldungen noch möglich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358623" y="320824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Ursprüngliches Ziel: 10-12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4358623" y="3880250"/>
            <a:ext cx="746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Vss</a:t>
            </a:r>
            <a:r>
              <a:rPr lang="de-DE" dirty="0" smtClean="0"/>
              <a:t>. Start von Auffrischungsschulungen </a:t>
            </a:r>
          </a:p>
          <a:p>
            <a:r>
              <a:rPr lang="de-DE" dirty="0" smtClean="0"/>
              <a:t>ab 01/25</a:t>
            </a:r>
            <a:endParaRPr lang="de-DE" dirty="0"/>
          </a:p>
        </p:txBody>
      </p:sp>
      <p:sp>
        <p:nvSpPr>
          <p:cNvPr id="11" name="Freihandform 10"/>
          <p:cNvSpPr/>
          <p:nvPr/>
        </p:nvSpPr>
        <p:spPr>
          <a:xfrm>
            <a:off x="658929" y="1410761"/>
            <a:ext cx="2880302" cy="3492736"/>
          </a:xfrm>
          <a:custGeom>
            <a:avLst/>
            <a:gdLst>
              <a:gd name="connsiteX0" fmla="*/ 347480 w 2880302"/>
              <a:gd name="connsiteY0" fmla="*/ 2638072 h 3492736"/>
              <a:gd name="connsiteX1" fmla="*/ 351651 w 2880302"/>
              <a:gd name="connsiteY1" fmla="*/ 2641246 h 3492736"/>
              <a:gd name="connsiteX2" fmla="*/ 359394 w 2880302"/>
              <a:gd name="connsiteY2" fmla="*/ 2642288 h 3492736"/>
              <a:gd name="connsiteX3" fmla="*/ 351651 w 2880302"/>
              <a:gd name="connsiteY3" fmla="*/ 2641246 h 3492736"/>
              <a:gd name="connsiteX4" fmla="*/ 377278 w 2880302"/>
              <a:gd name="connsiteY4" fmla="*/ 2626422 h 3492736"/>
              <a:gd name="connsiteX5" fmla="*/ 373681 w 2880302"/>
              <a:gd name="connsiteY5" fmla="*/ 2626931 h 3492736"/>
              <a:gd name="connsiteX6" fmla="*/ 372507 w 2880302"/>
              <a:gd name="connsiteY6" fmla="*/ 2632236 h 3492736"/>
              <a:gd name="connsiteX7" fmla="*/ 373680 w 2880302"/>
              <a:gd name="connsiteY7" fmla="*/ 2626931 h 3492736"/>
              <a:gd name="connsiteX8" fmla="*/ 311113 w 2880302"/>
              <a:gd name="connsiteY8" fmla="*/ 2610532 h 3492736"/>
              <a:gd name="connsiteX9" fmla="*/ 308714 w 2880302"/>
              <a:gd name="connsiteY9" fmla="*/ 2613705 h 3492736"/>
              <a:gd name="connsiteX10" fmla="*/ 309913 w 2880302"/>
              <a:gd name="connsiteY10" fmla="*/ 2619010 h 3492736"/>
              <a:gd name="connsiteX11" fmla="*/ 308714 w 2880302"/>
              <a:gd name="connsiteY11" fmla="*/ 2613705 h 3492736"/>
              <a:gd name="connsiteX12" fmla="*/ 410648 w 2880302"/>
              <a:gd name="connsiteY12" fmla="*/ 2604695 h 3492736"/>
              <a:gd name="connsiteX13" fmla="*/ 410648 w 2880302"/>
              <a:gd name="connsiteY13" fmla="*/ 2604695 h 3492736"/>
              <a:gd name="connsiteX14" fmla="*/ 415419 w 2880302"/>
              <a:gd name="connsiteY14" fmla="*/ 2605228 h 3492736"/>
              <a:gd name="connsiteX15" fmla="*/ 407676 w 2880302"/>
              <a:gd name="connsiteY15" fmla="*/ 2604695 h 3492736"/>
              <a:gd name="connsiteX16" fmla="*/ 407676 w 2880302"/>
              <a:gd name="connsiteY16" fmla="*/ 2604695 h 3492736"/>
              <a:gd name="connsiteX17" fmla="*/ 402905 w 2880302"/>
              <a:gd name="connsiteY17" fmla="*/ 2608401 h 3492736"/>
              <a:gd name="connsiteX18" fmla="*/ 286085 w 2880302"/>
              <a:gd name="connsiteY18" fmla="*/ 2602055 h 3492736"/>
              <a:gd name="connsiteX19" fmla="*/ 277143 w 2880302"/>
              <a:gd name="connsiteY19" fmla="*/ 2603653 h 3492736"/>
              <a:gd name="connsiteX20" fmla="*/ 277143 w 2880302"/>
              <a:gd name="connsiteY20" fmla="*/ 2603653 h 3492736"/>
              <a:gd name="connsiteX21" fmla="*/ 293828 w 2880302"/>
              <a:gd name="connsiteY21" fmla="*/ 2589871 h 3492736"/>
              <a:gd name="connsiteX22" fmla="*/ 290856 w 2880302"/>
              <a:gd name="connsiteY22" fmla="*/ 2590404 h 3492736"/>
              <a:gd name="connsiteX23" fmla="*/ 287858 w 2880302"/>
              <a:gd name="connsiteY23" fmla="*/ 2596241 h 3492736"/>
              <a:gd name="connsiteX24" fmla="*/ 290856 w 2880302"/>
              <a:gd name="connsiteY24" fmla="*/ 2590404 h 3492736"/>
              <a:gd name="connsiteX25" fmla="*/ 236005 w 2880302"/>
              <a:gd name="connsiteY25" fmla="*/ 2581926 h 3492736"/>
              <a:gd name="connsiteX26" fmla="*/ 236005 w 2880302"/>
              <a:gd name="connsiteY26" fmla="*/ 2581926 h 3492736"/>
              <a:gd name="connsiteX27" fmla="*/ 233033 w 2880302"/>
              <a:gd name="connsiteY27" fmla="*/ 2582459 h 3492736"/>
              <a:gd name="connsiteX28" fmla="*/ 227663 w 2880302"/>
              <a:gd name="connsiteY28" fmla="*/ 2586165 h 3492736"/>
              <a:gd name="connsiteX29" fmla="*/ 226490 w 2880302"/>
              <a:gd name="connsiteY29" fmla="*/ 2588806 h 3492736"/>
              <a:gd name="connsiteX30" fmla="*/ 224091 w 2880302"/>
              <a:gd name="connsiteY30" fmla="*/ 2594643 h 3492736"/>
              <a:gd name="connsiteX31" fmla="*/ 220520 w 2880302"/>
              <a:gd name="connsiteY31" fmla="*/ 2599414 h 3492736"/>
              <a:gd name="connsiteX32" fmla="*/ 218721 w 2880302"/>
              <a:gd name="connsiteY32" fmla="*/ 2605228 h 3492736"/>
              <a:gd name="connsiteX33" fmla="*/ 217548 w 2880302"/>
              <a:gd name="connsiteY33" fmla="*/ 2608934 h 3492736"/>
              <a:gd name="connsiteX34" fmla="*/ 215749 w 2880302"/>
              <a:gd name="connsiteY34" fmla="*/ 2609999 h 3492736"/>
              <a:gd name="connsiteX35" fmla="*/ 203835 w 2880302"/>
              <a:gd name="connsiteY35" fmla="*/ 2613173 h 3492736"/>
              <a:gd name="connsiteX36" fmla="*/ 203835 w 2880302"/>
              <a:gd name="connsiteY36" fmla="*/ 2613173 h 3492736"/>
              <a:gd name="connsiteX37" fmla="*/ 215749 w 2880302"/>
              <a:gd name="connsiteY37" fmla="*/ 2609999 h 3492736"/>
              <a:gd name="connsiteX38" fmla="*/ 217547 w 2880302"/>
              <a:gd name="connsiteY38" fmla="*/ 2608934 h 3492736"/>
              <a:gd name="connsiteX39" fmla="*/ 218721 w 2880302"/>
              <a:gd name="connsiteY39" fmla="*/ 2605228 h 3492736"/>
              <a:gd name="connsiteX40" fmla="*/ 220519 w 2880302"/>
              <a:gd name="connsiteY40" fmla="*/ 2599414 h 3492736"/>
              <a:gd name="connsiteX41" fmla="*/ 224091 w 2880302"/>
              <a:gd name="connsiteY41" fmla="*/ 2594643 h 3492736"/>
              <a:gd name="connsiteX42" fmla="*/ 226489 w 2880302"/>
              <a:gd name="connsiteY42" fmla="*/ 2588806 h 3492736"/>
              <a:gd name="connsiteX43" fmla="*/ 227663 w 2880302"/>
              <a:gd name="connsiteY43" fmla="*/ 2586165 h 3492736"/>
              <a:gd name="connsiteX44" fmla="*/ 233033 w 2880302"/>
              <a:gd name="connsiteY44" fmla="*/ 2582459 h 3492736"/>
              <a:gd name="connsiteX45" fmla="*/ 459528 w 2880302"/>
              <a:gd name="connsiteY45" fmla="*/ 2513096 h 3492736"/>
              <a:gd name="connsiteX46" fmla="*/ 459528 w 2880302"/>
              <a:gd name="connsiteY46" fmla="*/ 2513096 h 3492736"/>
              <a:gd name="connsiteX47" fmla="*/ 458330 w 2880302"/>
              <a:gd name="connsiteY47" fmla="*/ 2528444 h 3492736"/>
              <a:gd name="connsiteX48" fmla="*/ 163296 w 2880302"/>
              <a:gd name="connsiteY48" fmla="*/ 2502502 h 3492736"/>
              <a:gd name="connsiteX49" fmla="*/ 163296 w 2880302"/>
              <a:gd name="connsiteY49" fmla="*/ 2502502 h 3492736"/>
              <a:gd name="connsiteX50" fmla="*/ 168667 w 2880302"/>
              <a:gd name="connsiteY50" fmla="*/ 2503568 h 3492736"/>
              <a:gd name="connsiteX51" fmla="*/ 171039 w 2880302"/>
              <a:gd name="connsiteY51" fmla="*/ 2506741 h 3492736"/>
              <a:gd name="connsiteX52" fmla="*/ 171638 w 2880302"/>
              <a:gd name="connsiteY52" fmla="*/ 2509914 h 3492736"/>
              <a:gd name="connsiteX53" fmla="*/ 172838 w 2880302"/>
              <a:gd name="connsiteY53" fmla="*/ 2521565 h 3492736"/>
              <a:gd name="connsiteX54" fmla="*/ 174637 w 2880302"/>
              <a:gd name="connsiteY54" fmla="*/ 2527911 h 3492736"/>
              <a:gd name="connsiteX55" fmla="*/ 174037 w 2880302"/>
              <a:gd name="connsiteY55" fmla="*/ 2530042 h 3492736"/>
              <a:gd name="connsiteX56" fmla="*/ 168067 w 2880302"/>
              <a:gd name="connsiteY56" fmla="*/ 2533216 h 3492736"/>
              <a:gd name="connsiteX57" fmla="*/ 166294 w 2880302"/>
              <a:gd name="connsiteY57" fmla="*/ 2535856 h 3492736"/>
              <a:gd name="connsiteX58" fmla="*/ 163896 w 2880302"/>
              <a:gd name="connsiteY58" fmla="*/ 2541160 h 3492736"/>
              <a:gd name="connsiteX59" fmla="*/ 163896 w 2880302"/>
              <a:gd name="connsiteY59" fmla="*/ 2551213 h 3492736"/>
              <a:gd name="connsiteX60" fmla="*/ 164495 w 2880302"/>
              <a:gd name="connsiteY60" fmla="*/ 2561798 h 3492736"/>
              <a:gd name="connsiteX61" fmla="*/ 164495 w 2880302"/>
              <a:gd name="connsiteY61" fmla="*/ 2568701 h 3492736"/>
              <a:gd name="connsiteX62" fmla="*/ 166294 w 2880302"/>
              <a:gd name="connsiteY62" fmla="*/ 2577155 h 3492736"/>
              <a:gd name="connsiteX63" fmla="*/ 170465 w 2880302"/>
              <a:gd name="connsiteY63" fmla="*/ 2582992 h 3492736"/>
              <a:gd name="connsiteX64" fmla="*/ 173437 w 2880302"/>
              <a:gd name="connsiteY64" fmla="*/ 2584590 h 3492736"/>
              <a:gd name="connsiteX65" fmla="*/ 179381 w 2880302"/>
              <a:gd name="connsiteY65" fmla="*/ 2590404 h 3492736"/>
              <a:gd name="connsiteX66" fmla="*/ 179981 w 2880302"/>
              <a:gd name="connsiteY66" fmla="*/ 2594110 h 3492736"/>
              <a:gd name="connsiteX67" fmla="*/ 179381 w 2880302"/>
              <a:gd name="connsiteY67" fmla="*/ 2597816 h 3492736"/>
              <a:gd name="connsiteX68" fmla="*/ 179981 w 2880302"/>
              <a:gd name="connsiteY68" fmla="*/ 2602055 h 3492736"/>
              <a:gd name="connsiteX69" fmla="*/ 184752 w 2880302"/>
              <a:gd name="connsiteY69" fmla="*/ 2604695 h 3492736"/>
              <a:gd name="connsiteX70" fmla="*/ 195493 w 2880302"/>
              <a:gd name="connsiteY70" fmla="*/ 2607868 h 3492736"/>
              <a:gd name="connsiteX71" fmla="*/ 200263 w 2880302"/>
              <a:gd name="connsiteY71" fmla="*/ 2611598 h 3492736"/>
              <a:gd name="connsiteX72" fmla="*/ 203835 w 2880302"/>
              <a:gd name="connsiteY72" fmla="*/ 2613173 h 3492736"/>
              <a:gd name="connsiteX73" fmla="*/ 203835 w 2880302"/>
              <a:gd name="connsiteY73" fmla="*/ 2613173 h 3492736"/>
              <a:gd name="connsiteX74" fmla="*/ 200263 w 2880302"/>
              <a:gd name="connsiteY74" fmla="*/ 2611598 h 3492736"/>
              <a:gd name="connsiteX75" fmla="*/ 195492 w 2880302"/>
              <a:gd name="connsiteY75" fmla="*/ 2607868 h 3492736"/>
              <a:gd name="connsiteX76" fmla="*/ 184751 w 2880302"/>
              <a:gd name="connsiteY76" fmla="*/ 2604695 h 3492736"/>
              <a:gd name="connsiteX77" fmla="*/ 179981 w 2880302"/>
              <a:gd name="connsiteY77" fmla="*/ 2602055 h 3492736"/>
              <a:gd name="connsiteX78" fmla="*/ 179381 w 2880302"/>
              <a:gd name="connsiteY78" fmla="*/ 2597816 h 3492736"/>
              <a:gd name="connsiteX79" fmla="*/ 179981 w 2880302"/>
              <a:gd name="connsiteY79" fmla="*/ 2594110 h 3492736"/>
              <a:gd name="connsiteX80" fmla="*/ 179381 w 2880302"/>
              <a:gd name="connsiteY80" fmla="*/ 2590404 h 3492736"/>
              <a:gd name="connsiteX81" fmla="*/ 173437 w 2880302"/>
              <a:gd name="connsiteY81" fmla="*/ 2584590 h 3492736"/>
              <a:gd name="connsiteX82" fmla="*/ 170465 w 2880302"/>
              <a:gd name="connsiteY82" fmla="*/ 2582992 h 3492736"/>
              <a:gd name="connsiteX83" fmla="*/ 166294 w 2880302"/>
              <a:gd name="connsiteY83" fmla="*/ 2577155 h 3492736"/>
              <a:gd name="connsiteX84" fmla="*/ 164495 w 2880302"/>
              <a:gd name="connsiteY84" fmla="*/ 2568701 h 3492736"/>
              <a:gd name="connsiteX85" fmla="*/ 164495 w 2880302"/>
              <a:gd name="connsiteY85" fmla="*/ 2561798 h 3492736"/>
              <a:gd name="connsiteX86" fmla="*/ 163895 w 2880302"/>
              <a:gd name="connsiteY86" fmla="*/ 2551213 h 3492736"/>
              <a:gd name="connsiteX87" fmla="*/ 163895 w 2880302"/>
              <a:gd name="connsiteY87" fmla="*/ 2541160 h 3492736"/>
              <a:gd name="connsiteX88" fmla="*/ 166294 w 2880302"/>
              <a:gd name="connsiteY88" fmla="*/ 2535856 h 3492736"/>
              <a:gd name="connsiteX89" fmla="*/ 168067 w 2880302"/>
              <a:gd name="connsiteY89" fmla="*/ 2533216 h 3492736"/>
              <a:gd name="connsiteX90" fmla="*/ 174037 w 2880302"/>
              <a:gd name="connsiteY90" fmla="*/ 2530042 h 3492736"/>
              <a:gd name="connsiteX91" fmla="*/ 174636 w 2880302"/>
              <a:gd name="connsiteY91" fmla="*/ 2527911 h 3492736"/>
              <a:gd name="connsiteX92" fmla="*/ 172837 w 2880302"/>
              <a:gd name="connsiteY92" fmla="*/ 2521565 h 3492736"/>
              <a:gd name="connsiteX93" fmla="*/ 171638 w 2880302"/>
              <a:gd name="connsiteY93" fmla="*/ 2509914 h 3492736"/>
              <a:gd name="connsiteX94" fmla="*/ 171039 w 2880302"/>
              <a:gd name="connsiteY94" fmla="*/ 2506741 h 3492736"/>
              <a:gd name="connsiteX95" fmla="*/ 168666 w 2880302"/>
              <a:gd name="connsiteY95" fmla="*/ 2503568 h 3492736"/>
              <a:gd name="connsiteX96" fmla="*/ 406477 w 2880302"/>
              <a:gd name="connsiteY96" fmla="*/ 2480266 h 3492736"/>
              <a:gd name="connsiteX97" fmla="*/ 410648 w 2880302"/>
              <a:gd name="connsiteY97" fmla="*/ 2484505 h 3492736"/>
              <a:gd name="connsiteX98" fmla="*/ 414219 w 2880302"/>
              <a:gd name="connsiteY98" fmla="*/ 2485547 h 3492736"/>
              <a:gd name="connsiteX99" fmla="*/ 410648 w 2880302"/>
              <a:gd name="connsiteY99" fmla="*/ 2484505 h 3492736"/>
              <a:gd name="connsiteX100" fmla="*/ 402905 w 2880302"/>
              <a:gd name="connsiteY100" fmla="*/ 2465975 h 3492736"/>
              <a:gd name="connsiteX101" fmla="*/ 402907 w 2880302"/>
              <a:gd name="connsiteY101" fmla="*/ 2465997 h 3492736"/>
              <a:gd name="connsiteX102" fmla="*/ 402907 w 2880302"/>
              <a:gd name="connsiteY102" fmla="*/ 2465997 h 3492736"/>
              <a:gd name="connsiteX103" fmla="*/ 402907 w 2880302"/>
              <a:gd name="connsiteY103" fmla="*/ 2465950 h 3492736"/>
              <a:gd name="connsiteX104" fmla="*/ 402907 w 2880302"/>
              <a:gd name="connsiteY104" fmla="*/ 2465951 h 3492736"/>
              <a:gd name="connsiteX105" fmla="*/ 402905 w 2880302"/>
              <a:gd name="connsiteY105" fmla="*/ 2465975 h 3492736"/>
              <a:gd name="connsiteX106" fmla="*/ 406433 w 2880302"/>
              <a:gd name="connsiteY106" fmla="*/ 2447608 h 3492736"/>
              <a:gd name="connsiteX107" fmla="*/ 403505 w 2880302"/>
              <a:gd name="connsiteY107" fmla="*/ 2460138 h 3492736"/>
              <a:gd name="connsiteX108" fmla="*/ 402907 w 2880302"/>
              <a:gd name="connsiteY108" fmla="*/ 2465950 h 3492736"/>
              <a:gd name="connsiteX109" fmla="*/ 402907 w 2880302"/>
              <a:gd name="connsiteY109" fmla="*/ 2460160 h 3492736"/>
              <a:gd name="connsiteX110" fmla="*/ 406477 w 2880302"/>
              <a:gd name="connsiteY110" fmla="*/ 2447422 h 3492736"/>
              <a:gd name="connsiteX111" fmla="*/ 406433 w 2880302"/>
              <a:gd name="connsiteY111" fmla="*/ 2447608 h 3492736"/>
              <a:gd name="connsiteX112" fmla="*/ 406433 w 2880302"/>
              <a:gd name="connsiteY112" fmla="*/ 2447608 h 3492736"/>
              <a:gd name="connsiteX113" fmla="*/ 418388 w 2880302"/>
              <a:gd name="connsiteY113" fmla="*/ 2427334 h 3492736"/>
              <a:gd name="connsiteX114" fmla="*/ 418388 w 2880302"/>
              <a:gd name="connsiteY114" fmla="*/ 2427334 h 3492736"/>
              <a:gd name="connsiteX115" fmla="*/ 417791 w 2880302"/>
              <a:gd name="connsiteY115" fmla="*/ 2432065 h 3492736"/>
              <a:gd name="connsiteX116" fmla="*/ 412421 w 2880302"/>
              <a:gd name="connsiteY116" fmla="*/ 2440542 h 3492736"/>
              <a:gd name="connsiteX117" fmla="*/ 408849 w 2880302"/>
              <a:gd name="connsiteY117" fmla="*/ 2443716 h 3492736"/>
              <a:gd name="connsiteX118" fmla="*/ 412421 w 2880302"/>
              <a:gd name="connsiteY118" fmla="*/ 2440542 h 3492736"/>
              <a:gd name="connsiteX119" fmla="*/ 417791 w 2880302"/>
              <a:gd name="connsiteY119" fmla="*/ 2432065 h 3492736"/>
              <a:gd name="connsiteX120" fmla="*/ 69132 w 2880302"/>
              <a:gd name="connsiteY120" fmla="*/ 2425718 h 3492736"/>
              <a:gd name="connsiteX121" fmla="*/ 69131 w 2880302"/>
              <a:gd name="connsiteY121" fmla="*/ 2425718 h 3492736"/>
              <a:gd name="connsiteX122" fmla="*/ 69131 w 2880302"/>
              <a:gd name="connsiteY122" fmla="*/ 2437902 h 3492736"/>
              <a:gd name="connsiteX123" fmla="*/ 69131 w 2880302"/>
              <a:gd name="connsiteY123" fmla="*/ 2444781 h 3492736"/>
              <a:gd name="connsiteX124" fmla="*/ 69731 w 2880302"/>
              <a:gd name="connsiteY124" fmla="*/ 2447954 h 3492736"/>
              <a:gd name="connsiteX125" fmla="*/ 74502 w 2880302"/>
              <a:gd name="connsiteY125" fmla="*/ 2453791 h 3492736"/>
              <a:gd name="connsiteX126" fmla="*/ 78073 w 2880302"/>
              <a:gd name="connsiteY126" fmla="*/ 2455899 h 3492736"/>
              <a:gd name="connsiteX127" fmla="*/ 83444 w 2880302"/>
              <a:gd name="connsiteY127" fmla="*/ 2458540 h 3492736"/>
              <a:gd name="connsiteX128" fmla="*/ 91786 w 2880302"/>
              <a:gd name="connsiteY128" fmla="*/ 2463311 h 3492736"/>
              <a:gd name="connsiteX129" fmla="*/ 101901 w 2880302"/>
              <a:gd name="connsiteY129" fmla="*/ 2468083 h 3492736"/>
              <a:gd name="connsiteX130" fmla="*/ 109670 w 2880302"/>
              <a:gd name="connsiteY130" fmla="*/ 2471256 h 3492736"/>
              <a:gd name="connsiteX131" fmla="*/ 120984 w 2880302"/>
              <a:gd name="connsiteY131" fmla="*/ 2478668 h 3492736"/>
              <a:gd name="connsiteX132" fmla="*/ 126355 w 2880302"/>
              <a:gd name="connsiteY132" fmla="*/ 2483439 h 3492736"/>
              <a:gd name="connsiteX133" fmla="*/ 135297 w 2880302"/>
              <a:gd name="connsiteY133" fmla="*/ 2487678 h 3492736"/>
              <a:gd name="connsiteX134" fmla="*/ 146611 w 2880302"/>
              <a:gd name="connsiteY134" fmla="*/ 2493492 h 3492736"/>
              <a:gd name="connsiteX135" fmla="*/ 152581 w 2880302"/>
              <a:gd name="connsiteY135" fmla="*/ 2498796 h 3492736"/>
              <a:gd name="connsiteX136" fmla="*/ 159725 w 2880302"/>
              <a:gd name="connsiteY136" fmla="*/ 2502502 h 3492736"/>
              <a:gd name="connsiteX137" fmla="*/ 159724 w 2880302"/>
              <a:gd name="connsiteY137" fmla="*/ 2502502 h 3492736"/>
              <a:gd name="connsiteX138" fmla="*/ 152581 w 2880302"/>
              <a:gd name="connsiteY138" fmla="*/ 2498796 h 3492736"/>
              <a:gd name="connsiteX139" fmla="*/ 146611 w 2880302"/>
              <a:gd name="connsiteY139" fmla="*/ 2493492 h 3492736"/>
              <a:gd name="connsiteX140" fmla="*/ 135297 w 2880302"/>
              <a:gd name="connsiteY140" fmla="*/ 2487678 h 3492736"/>
              <a:gd name="connsiteX141" fmla="*/ 126355 w 2880302"/>
              <a:gd name="connsiteY141" fmla="*/ 2483439 h 3492736"/>
              <a:gd name="connsiteX142" fmla="*/ 120984 w 2880302"/>
              <a:gd name="connsiteY142" fmla="*/ 2478668 h 3492736"/>
              <a:gd name="connsiteX143" fmla="*/ 109670 w 2880302"/>
              <a:gd name="connsiteY143" fmla="*/ 2471256 h 3492736"/>
              <a:gd name="connsiteX144" fmla="*/ 101901 w 2880302"/>
              <a:gd name="connsiteY144" fmla="*/ 2468083 h 3492736"/>
              <a:gd name="connsiteX145" fmla="*/ 91786 w 2880302"/>
              <a:gd name="connsiteY145" fmla="*/ 2463311 h 3492736"/>
              <a:gd name="connsiteX146" fmla="*/ 83443 w 2880302"/>
              <a:gd name="connsiteY146" fmla="*/ 2458540 h 3492736"/>
              <a:gd name="connsiteX147" fmla="*/ 78073 w 2880302"/>
              <a:gd name="connsiteY147" fmla="*/ 2455899 h 3492736"/>
              <a:gd name="connsiteX148" fmla="*/ 74501 w 2880302"/>
              <a:gd name="connsiteY148" fmla="*/ 2453791 h 3492736"/>
              <a:gd name="connsiteX149" fmla="*/ 69731 w 2880302"/>
              <a:gd name="connsiteY149" fmla="*/ 2447954 h 3492736"/>
              <a:gd name="connsiteX150" fmla="*/ 69131 w 2880302"/>
              <a:gd name="connsiteY150" fmla="*/ 2444781 h 3492736"/>
              <a:gd name="connsiteX151" fmla="*/ 69131 w 2880302"/>
              <a:gd name="connsiteY151" fmla="*/ 2437902 h 3492736"/>
              <a:gd name="connsiteX152" fmla="*/ 69131 w 2880302"/>
              <a:gd name="connsiteY152" fmla="*/ 2425718 h 3492736"/>
              <a:gd name="connsiteX153" fmla="*/ 69134 w 2880302"/>
              <a:gd name="connsiteY153" fmla="*/ 2425718 h 3492736"/>
              <a:gd name="connsiteX154" fmla="*/ 69134 w 2880302"/>
              <a:gd name="connsiteY154" fmla="*/ 2425718 h 3492736"/>
              <a:gd name="connsiteX155" fmla="*/ 69132 w 2880302"/>
              <a:gd name="connsiteY155" fmla="*/ 2425718 h 3492736"/>
              <a:gd name="connsiteX156" fmla="*/ 84043 w 2880302"/>
              <a:gd name="connsiteY156" fmla="*/ 2425186 h 3492736"/>
              <a:gd name="connsiteX157" fmla="*/ 92385 w 2880302"/>
              <a:gd name="connsiteY157" fmla="*/ 2426251 h 3492736"/>
              <a:gd name="connsiteX158" fmla="*/ 95957 w 2880302"/>
              <a:gd name="connsiteY158" fmla="*/ 2428892 h 3492736"/>
              <a:gd name="connsiteX159" fmla="*/ 103700 w 2880302"/>
              <a:gd name="connsiteY159" fmla="*/ 2432598 h 3492736"/>
              <a:gd name="connsiteX160" fmla="*/ 110843 w 2880302"/>
              <a:gd name="connsiteY160" fmla="*/ 2439477 h 3492736"/>
              <a:gd name="connsiteX161" fmla="*/ 112642 w 2880302"/>
              <a:gd name="connsiteY161" fmla="*/ 2441075 h 3492736"/>
              <a:gd name="connsiteX162" fmla="*/ 112642 w 2880302"/>
              <a:gd name="connsiteY162" fmla="*/ 2441075 h 3492736"/>
              <a:gd name="connsiteX163" fmla="*/ 110843 w 2880302"/>
              <a:gd name="connsiteY163" fmla="*/ 2439477 h 3492736"/>
              <a:gd name="connsiteX164" fmla="*/ 103700 w 2880302"/>
              <a:gd name="connsiteY164" fmla="*/ 2432598 h 3492736"/>
              <a:gd name="connsiteX165" fmla="*/ 95957 w 2880302"/>
              <a:gd name="connsiteY165" fmla="*/ 2428892 h 3492736"/>
              <a:gd name="connsiteX166" fmla="*/ 92386 w 2880302"/>
              <a:gd name="connsiteY166" fmla="*/ 2426251 h 3492736"/>
              <a:gd name="connsiteX167" fmla="*/ 84043 w 2880302"/>
              <a:gd name="connsiteY167" fmla="*/ 2425186 h 3492736"/>
              <a:gd name="connsiteX168" fmla="*/ 155392 w 2880302"/>
              <a:gd name="connsiteY168" fmla="*/ 2423097 h 3492736"/>
              <a:gd name="connsiteX169" fmla="*/ 143040 w 2880302"/>
              <a:gd name="connsiteY169" fmla="*/ 2432065 h 3492736"/>
              <a:gd name="connsiteX170" fmla="*/ 135818 w 2880302"/>
              <a:gd name="connsiteY170" fmla="*/ 2436018 h 3492736"/>
              <a:gd name="connsiteX171" fmla="*/ 135818 w 2880302"/>
              <a:gd name="connsiteY171" fmla="*/ 2436018 h 3492736"/>
              <a:gd name="connsiteX172" fmla="*/ 143039 w 2880302"/>
              <a:gd name="connsiteY172" fmla="*/ 2432065 h 3492736"/>
              <a:gd name="connsiteX173" fmla="*/ 155390 w 2880302"/>
              <a:gd name="connsiteY173" fmla="*/ 2423099 h 3492736"/>
              <a:gd name="connsiteX174" fmla="*/ 396935 w 2880302"/>
              <a:gd name="connsiteY174" fmla="*/ 2413535 h 3492736"/>
              <a:gd name="connsiteX175" fmla="*/ 391564 w 2880302"/>
              <a:gd name="connsiteY175" fmla="*/ 2416708 h 3492736"/>
              <a:gd name="connsiteX176" fmla="*/ 385621 w 2880302"/>
              <a:gd name="connsiteY176" fmla="*/ 2427317 h 3492736"/>
              <a:gd name="connsiteX177" fmla="*/ 391565 w 2880302"/>
              <a:gd name="connsiteY177" fmla="*/ 2416708 h 3492736"/>
              <a:gd name="connsiteX178" fmla="*/ 762777 w 2880302"/>
              <a:gd name="connsiteY178" fmla="*/ 2410106 h 3492736"/>
              <a:gd name="connsiteX179" fmla="*/ 762867 w 2880302"/>
              <a:gd name="connsiteY179" fmla="*/ 2410345 h 3492736"/>
              <a:gd name="connsiteX180" fmla="*/ 762829 w 2880302"/>
              <a:gd name="connsiteY180" fmla="*/ 2410396 h 3492736"/>
              <a:gd name="connsiteX181" fmla="*/ 762755 w 2880302"/>
              <a:gd name="connsiteY181" fmla="*/ 2410199 h 3492736"/>
              <a:gd name="connsiteX182" fmla="*/ 256887 w 2880302"/>
              <a:gd name="connsiteY182" fmla="*/ 2377540 h 3492736"/>
              <a:gd name="connsiteX183" fmla="*/ 253289 w 2880302"/>
              <a:gd name="connsiteY183" fmla="*/ 2378583 h 3492736"/>
              <a:gd name="connsiteX184" fmla="*/ 256887 w 2880302"/>
              <a:gd name="connsiteY184" fmla="*/ 2377540 h 3492736"/>
              <a:gd name="connsiteX185" fmla="*/ 263431 w 2880302"/>
              <a:gd name="connsiteY185" fmla="*/ 2379648 h 3492736"/>
              <a:gd name="connsiteX186" fmla="*/ 256887 w 2880302"/>
              <a:gd name="connsiteY186" fmla="*/ 2377540 h 3492736"/>
              <a:gd name="connsiteX187" fmla="*/ 256887 w 2880302"/>
              <a:gd name="connsiteY187" fmla="*/ 2377540 h 3492736"/>
              <a:gd name="connsiteX188" fmla="*/ 1067366 w 2880302"/>
              <a:gd name="connsiteY188" fmla="*/ 2347350 h 3492736"/>
              <a:gd name="connsiteX189" fmla="*/ 1072137 w 2880302"/>
              <a:gd name="connsiteY189" fmla="*/ 2347350 h 3492736"/>
              <a:gd name="connsiteX190" fmla="*/ 1083451 w 2880302"/>
              <a:gd name="connsiteY190" fmla="*/ 2348416 h 3492736"/>
              <a:gd name="connsiteX191" fmla="*/ 1094166 w 2880302"/>
              <a:gd name="connsiteY191" fmla="*/ 2348949 h 3492736"/>
              <a:gd name="connsiteX192" fmla="*/ 1097164 w 2880302"/>
              <a:gd name="connsiteY192" fmla="*/ 2348949 h 3492736"/>
              <a:gd name="connsiteX193" fmla="*/ 1099536 w 2880302"/>
              <a:gd name="connsiteY193" fmla="*/ 2352122 h 3492736"/>
              <a:gd name="connsiteX194" fmla="*/ 1099536 w 2880302"/>
              <a:gd name="connsiteY194" fmla="*/ 2354786 h 3492736"/>
              <a:gd name="connsiteX195" fmla="*/ 1100136 w 2880302"/>
              <a:gd name="connsiteY195" fmla="*/ 2357426 h 3492736"/>
              <a:gd name="connsiteX196" fmla="*/ 1105506 w 2880302"/>
              <a:gd name="connsiteY196" fmla="*/ 2358492 h 3492736"/>
              <a:gd name="connsiteX197" fmla="*/ 1109678 w 2880302"/>
              <a:gd name="connsiteY197" fmla="*/ 2359534 h 3492736"/>
              <a:gd name="connsiteX198" fmla="*/ 1116221 w 2880302"/>
              <a:gd name="connsiteY198" fmla="*/ 2362707 h 3492736"/>
              <a:gd name="connsiteX199" fmla="*/ 1120392 w 2880302"/>
              <a:gd name="connsiteY199" fmla="*/ 2364838 h 3492736"/>
              <a:gd name="connsiteX200" fmla="*/ 1123390 w 2880302"/>
              <a:gd name="connsiteY200" fmla="*/ 2364838 h 3492736"/>
              <a:gd name="connsiteX201" fmla="*/ 1123404 w 2880302"/>
              <a:gd name="connsiteY201" fmla="*/ 2364825 h 3492736"/>
              <a:gd name="connsiteX202" fmla="*/ 1123443 w 2880302"/>
              <a:gd name="connsiteY202" fmla="*/ 2364825 h 3492736"/>
              <a:gd name="connsiteX203" fmla="*/ 1128214 w 2880302"/>
              <a:gd name="connsiteY203" fmla="*/ 2360053 h 3492736"/>
              <a:gd name="connsiteX204" fmla="*/ 1130586 w 2880302"/>
              <a:gd name="connsiteY204" fmla="*/ 2358478 h 3492736"/>
              <a:gd name="connsiteX205" fmla="*/ 1135357 w 2880302"/>
              <a:gd name="connsiteY205" fmla="*/ 2354240 h 3492736"/>
              <a:gd name="connsiteX206" fmla="*/ 1141283 w 2880302"/>
              <a:gd name="connsiteY206" fmla="*/ 2350014 h 3492736"/>
              <a:gd name="connsiteX207" fmla="*/ 1143047 w 2880302"/>
              <a:gd name="connsiteY207" fmla="*/ 2350014 h 3492736"/>
              <a:gd name="connsiteX208" fmla="*/ 1144846 w 2880302"/>
              <a:gd name="connsiteY208" fmla="*/ 2351589 h 3492736"/>
              <a:gd name="connsiteX209" fmla="*/ 1144846 w 2880302"/>
              <a:gd name="connsiteY209" fmla="*/ 2356361 h 3492736"/>
              <a:gd name="connsiteX210" fmla="*/ 1143647 w 2880302"/>
              <a:gd name="connsiteY210" fmla="*/ 2360067 h 3492736"/>
              <a:gd name="connsiteX211" fmla="*/ 1143647 w 2880302"/>
              <a:gd name="connsiteY211" fmla="*/ 2366436 h 3492736"/>
              <a:gd name="connsiteX212" fmla="*/ 1146019 w 2880302"/>
              <a:gd name="connsiteY212" fmla="*/ 2372783 h 3492736"/>
              <a:gd name="connsiteX213" fmla="*/ 1146619 w 2880302"/>
              <a:gd name="connsiteY213" fmla="*/ 2375956 h 3492736"/>
              <a:gd name="connsiteX214" fmla="*/ 1153189 w 2880302"/>
              <a:gd name="connsiteY214" fmla="*/ 2376489 h 3492736"/>
              <a:gd name="connsiteX215" fmla="*/ 1159132 w 2880302"/>
              <a:gd name="connsiteY215" fmla="*/ 2375956 h 3492736"/>
              <a:gd name="connsiteX216" fmla="*/ 1163903 w 2880302"/>
              <a:gd name="connsiteY216" fmla="*/ 2374891 h 3492736"/>
              <a:gd name="connsiteX217" fmla="*/ 1163904 w 2880302"/>
              <a:gd name="connsiteY217" fmla="*/ 2374889 h 3492736"/>
              <a:gd name="connsiteX218" fmla="*/ 1163956 w 2880302"/>
              <a:gd name="connsiteY218" fmla="*/ 2374877 h 3492736"/>
              <a:gd name="connsiteX219" fmla="*/ 1165155 w 2880302"/>
              <a:gd name="connsiteY219" fmla="*/ 2370639 h 3492736"/>
              <a:gd name="connsiteX220" fmla="*/ 1165755 w 2880302"/>
              <a:gd name="connsiteY220" fmla="*/ 2367998 h 3492736"/>
              <a:gd name="connsiteX221" fmla="*/ 1166349 w 2880302"/>
              <a:gd name="connsiteY221" fmla="*/ 2365910 h 3492736"/>
              <a:gd name="connsiteX222" fmla="*/ 1170473 w 2880302"/>
              <a:gd name="connsiteY222" fmla="*/ 2366436 h 3492736"/>
              <a:gd name="connsiteX223" fmla="*/ 1174644 w 2880302"/>
              <a:gd name="connsiteY223" fmla="*/ 2367479 h 3492736"/>
              <a:gd name="connsiteX224" fmla="*/ 1184186 w 2880302"/>
              <a:gd name="connsiteY224" fmla="*/ 2369077 h 3492736"/>
              <a:gd name="connsiteX225" fmla="*/ 1184326 w 2880302"/>
              <a:gd name="connsiteY225" fmla="*/ 2369058 h 3492736"/>
              <a:gd name="connsiteX226" fmla="*/ 1191981 w 2880302"/>
              <a:gd name="connsiteY226" fmla="*/ 2368531 h 3492736"/>
              <a:gd name="connsiteX227" fmla="*/ 1194295 w 2880302"/>
              <a:gd name="connsiteY227" fmla="*/ 2368011 h 3492736"/>
              <a:gd name="connsiteX228" fmla="*/ 1194301 w 2880302"/>
              <a:gd name="connsiteY228" fmla="*/ 2368011 h 3492736"/>
              <a:gd name="connsiteX229" fmla="*/ 1196100 w 2880302"/>
              <a:gd name="connsiteY229" fmla="*/ 2370142 h 3492736"/>
              <a:gd name="connsiteX230" fmla="*/ 1196699 w 2880302"/>
              <a:gd name="connsiteY230" fmla="*/ 2374891 h 3492736"/>
              <a:gd name="connsiteX231" fmla="*/ 1196699 w 2880302"/>
              <a:gd name="connsiteY231" fmla="*/ 2379129 h 3492736"/>
              <a:gd name="connsiteX232" fmla="*/ 1197872 w 2880302"/>
              <a:gd name="connsiteY232" fmla="*/ 2382303 h 3492736"/>
              <a:gd name="connsiteX233" fmla="*/ 1205641 w 2880302"/>
              <a:gd name="connsiteY233" fmla="*/ 2382835 h 3492736"/>
              <a:gd name="connsiteX234" fmla="*/ 1209812 w 2880302"/>
              <a:gd name="connsiteY234" fmla="*/ 2382835 h 3492736"/>
              <a:gd name="connsiteX235" fmla="*/ 1212784 w 2880302"/>
              <a:gd name="connsiteY235" fmla="*/ 2382303 h 3492736"/>
              <a:gd name="connsiteX236" fmla="*/ 1214414 w 2880302"/>
              <a:gd name="connsiteY236" fmla="*/ 2375490 h 3492736"/>
              <a:gd name="connsiteX237" fmla="*/ 1214610 w 2880302"/>
              <a:gd name="connsiteY237" fmla="*/ 2374877 h 3492736"/>
              <a:gd name="connsiteX238" fmla="*/ 1215210 w 2880302"/>
              <a:gd name="connsiteY238" fmla="*/ 2371171 h 3492736"/>
              <a:gd name="connsiteX239" fmla="*/ 1218179 w 2880302"/>
              <a:gd name="connsiteY239" fmla="*/ 2369084 h 3492736"/>
              <a:gd name="connsiteX240" fmla="*/ 1227670 w 2880302"/>
              <a:gd name="connsiteY240" fmla="*/ 2371717 h 3492736"/>
              <a:gd name="connsiteX241" fmla="*/ 1231842 w 2880302"/>
              <a:gd name="connsiteY241" fmla="*/ 2372250 h 3492736"/>
              <a:gd name="connsiteX242" fmla="*/ 1234840 w 2880302"/>
              <a:gd name="connsiteY242" fmla="*/ 2372250 h 3492736"/>
              <a:gd name="connsiteX243" fmla="*/ 1237812 w 2880302"/>
              <a:gd name="connsiteY243" fmla="*/ 2375956 h 3492736"/>
              <a:gd name="connsiteX244" fmla="*/ 1238411 w 2880302"/>
              <a:gd name="connsiteY244" fmla="*/ 2379129 h 3492736"/>
              <a:gd name="connsiteX245" fmla="*/ 1239011 w 2880302"/>
              <a:gd name="connsiteY245" fmla="*/ 2387074 h 3492736"/>
              <a:gd name="connsiteX246" fmla="*/ 1238411 w 2880302"/>
              <a:gd name="connsiteY246" fmla="*/ 2393953 h 3492736"/>
              <a:gd name="connsiteX247" fmla="*/ 1239610 w 2880302"/>
              <a:gd name="connsiteY247" fmla="*/ 2399790 h 3492736"/>
              <a:gd name="connsiteX248" fmla="*/ 1238411 w 2880302"/>
              <a:gd name="connsiteY248" fmla="*/ 2406670 h 3492736"/>
              <a:gd name="connsiteX249" fmla="*/ 1236039 w 2880302"/>
              <a:gd name="connsiteY249" fmla="*/ 2410908 h 3492736"/>
              <a:gd name="connsiteX250" fmla="*/ 1236039 w 2880302"/>
              <a:gd name="connsiteY250" fmla="*/ 2412483 h 3492736"/>
              <a:gd name="connsiteX251" fmla="*/ 1232448 w 2880302"/>
              <a:gd name="connsiteY251" fmla="*/ 2415674 h 3492736"/>
              <a:gd name="connsiteX252" fmla="*/ 1225950 w 2880302"/>
              <a:gd name="connsiteY252" fmla="*/ 2416709 h 3492736"/>
              <a:gd name="connsiteX253" fmla="*/ 1225939 w 2880302"/>
              <a:gd name="connsiteY253" fmla="*/ 2416716 h 3492736"/>
              <a:gd name="connsiteX254" fmla="*/ 1225898 w 2880302"/>
              <a:gd name="connsiteY254" fmla="*/ 2416722 h 3492736"/>
              <a:gd name="connsiteX255" fmla="*/ 1224099 w 2880302"/>
              <a:gd name="connsiteY255" fmla="*/ 2417788 h 3492736"/>
              <a:gd name="connsiteX256" fmla="*/ 1223499 w 2880302"/>
              <a:gd name="connsiteY256" fmla="*/ 2424667 h 3492736"/>
              <a:gd name="connsiteX257" fmla="*/ 1223499 w 2880302"/>
              <a:gd name="connsiteY257" fmla="*/ 2428373 h 3492736"/>
              <a:gd name="connsiteX258" fmla="*/ 1224698 w 2880302"/>
              <a:gd name="connsiteY258" fmla="*/ 2430504 h 3492736"/>
              <a:gd name="connsiteX259" fmla="*/ 1229469 w 2880302"/>
              <a:gd name="connsiteY259" fmla="*/ 2432612 h 3492736"/>
              <a:gd name="connsiteX260" fmla="*/ 1230669 w 2880302"/>
              <a:gd name="connsiteY260" fmla="*/ 2434742 h 3492736"/>
              <a:gd name="connsiteX261" fmla="*/ 1231842 w 2880302"/>
              <a:gd name="connsiteY261" fmla="*/ 2436850 h 3492736"/>
              <a:gd name="connsiteX262" fmla="*/ 1235439 w 2880302"/>
              <a:gd name="connsiteY262" fmla="*/ 2439491 h 3492736"/>
              <a:gd name="connsiteX263" fmla="*/ 1237812 w 2880302"/>
              <a:gd name="connsiteY263" fmla="*/ 2440024 h 3492736"/>
              <a:gd name="connsiteX264" fmla="*/ 1237841 w 2880302"/>
              <a:gd name="connsiteY264" fmla="*/ 2440005 h 3492736"/>
              <a:gd name="connsiteX265" fmla="*/ 1237864 w 2880302"/>
              <a:gd name="connsiteY265" fmla="*/ 2440010 h 3492736"/>
              <a:gd name="connsiteX266" fmla="*/ 1242036 w 2880302"/>
              <a:gd name="connsiteY266" fmla="*/ 2437370 h 3492736"/>
              <a:gd name="connsiteX267" fmla="*/ 1246207 w 2880302"/>
              <a:gd name="connsiteY267" fmla="*/ 2432598 h 3492736"/>
              <a:gd name="connsiteX268" fmla="*/ 1251546 w 2880302"/>
              <a:gd name="connsiteY268" fmla="*/ 2429973 h 3492736"/>
              <a:gd name="connsiteX269" fmla="*/ 1256295 w 2880302"/>
              <a:gd name="connsiteY269" fmla="*/ 2430504 h 3492736"/>
              <a:gd name="connsiteX270" fmla="*/ 1260466 w 2880302"/>
              <a:gd name="connsiteY270" fmla="*/ 2431036 h 3492736"/>
              <a:gd name="connsiteX271" fmla="*/ 1264638 w 2880302"/>
              <a:gd name="connsiteY271" fmla="*/ 2434210 h 3492736"/>
              <a:gd name="connsiteX272" fmla="*/ 1264038 w 2880302"/>
              <a:gd name="connsiteY272" fmla="*/ 2440556 h 3492736"/>
              <a:gd name="connsiteX273" fmla="*/ 1261666 w 2880302"/>
              <a:gd name="connsiteY273" fmla="*/ 2449034 h 3492736"/>
              <a:gd name="connsiteX274" fmla="*/ 1262839 w 2880302"/>
              <a:gd name="connsiteY274" fmla="*/ 2451674 h 3492736"/>
              <a:gd name="connsiteX275" fmla="*/ 1268209 w 2880302"/>
              <a:gd name="connsiteY275" fmla="*/ 2453272 h 3492736"/>
              <a:gd name="connsiteX276" fmla="*/ 1271181 w 2880302"/>
              <a:gd name="connsiteY276" fmla="*/ 2453805 h 3492736"/>
              <a:gd name="connsiteX277" fmla="*/ 1278950 w 2880302"/>
              <a:gd name="connsiteY277" fmla="*/ 2454848 h 3492736"/>
              <a:gd name="connsiteX278" fmla="*/ 1289065 w 2880302"/>
              <a:gd name="connsiteY278" fmla="*/ 2453805 h 3492736"/>
              <a:gd name="connsiteX279" fmla="*/ 1296234 w 2880302"/>
              <a:gd name="connsiteY279" fmla="*/ 2454848 h 3492736"/>
              <a:gd name="connsiteX280" fmla="*/ 1299806 w 2880302"/>
              <a:gd name="connsiteY280" fmla="*/ 2454848 h 3492736"/>
              <a:gd name="connsiteX281" fmla="*/ 1299814 w 2880302"/>
              <a:gd name="connsiteY281" fmla="*/ 2454834 h 3492736"/>
              <a:gd name="connsiteX282" fmla="*/ 1299859 w 2880302"/>
              <a:gd name="connsiteY282" fmla="*/ 2454834 h 3492736"/>
              <a:gd name="connsiteX283" fmla="*/ 1303430 w 2880302"/>
              <a:gd name="connsiteY283" fmla="*/ 2449021 h 3492736"/>
              <a:gd name="connsiteX284" fmla="*/ 1304030 w 2880302"/>
              <a:gd name="connsiteY284" fmla="*/ 2440010 h 3492736"/>
              <a:gd name="connsiteX285" fmla="*/ 1306402 w 2880302"/>
              <a:gd name="connsiteY285" fmla="*/ 2435772 h 3492736"/>
              <a:gd name="connsiteX286" fmla="*/ 1311173 w 2880302"/>
              <a:gd name="connsiteY286" fmla="*/ 2432066 h 3492736"/>
              <a:gd name="connsiteX287" fmla="*/ 1314145 w 2880302"/>
              <a:gd name="connsiteY287" fmla="*/ 2425186 h 3492736"/>
              <a:gd name="connsiteX288" fmla="*/ 1317143 w 2880302"/>
              <a:gd name="connsiteY288" fmla="*/ 2420948 h 3492736"/>
              <a:gd name="connsiteX289" fmla="*/ 1318894 w 2880302"/>
              <a:gd name="connsiteY289" fmla="*/ 2419918 h 3492736"/>
              <a:gd name="connsiteX290" fmla="*/ 1323634 w 2880302"/>
              <a:gd name="connsiteY290" fmla="*/ 2419918 h 3492736"/>
              <a:gd name="connsiteX291" fmla="*/ 1325433 w 2880302"/>
              <a:gd name="connsiteY291" fmla="*/ 2421494 h 3492736"/>
              <a:gd name="connsiteX292" fmla="*/ 1330803 w 2880302"/>
              <a:gd name="connsiteY292" fmla="*/ 2424667 h 3492736"/>
              <a:gd name="connsiteX293" fmla="*/ 1336148 w 2880302"/>
              <a:gd name="connsiteY293" fmla="*/ 2428906 h 3492736"/>
              <a:gd name="connsiteX294" fmla="*/ 1337347 w 2880302"/>
              <a:gd name="connsiteY294" fmla="*/ 2439491 h 3492736"/>
              <a:gd name="connsiteX295" fmla="*/ 1335548 w 2880302"/>
              <a:gd name="connsiteY295" fmla="*/ 2450632 h 3492736"/>
              <a:gd name="connsiteX296" fmla="*/ 1335548 w 2880302"/>
              <a:gd name="connsiteY296" fmla="*/ 2453805 h 3492736"/>
              <a:gd name="connsiteX297" fmla="*/ 1337946 w 2880302"/>
              <a:gd name="connsiteY297" fmla="*/ 2461217 h 3492736"/>
              <a:gd name="connsiteX298" fmla="*/ 1340319 w 2880302"/>
              <a:gd name="connsiteY298" fmla="*/ 2462792 h 3492736"/>
              <a:gd name="connsiteX299" fmla="*/ 1342118 w 2880302"/>
              <a:gd name="connsiteY299" fmla="*/ 2464923 h 3492736"/>
              <a:gd name="connsiteX300" fmla="*/ 1341518 w 2880302"/>
              <a:gd name="connsiteY300" fmla="*/ 2472868 h 3492736"/>
              <a:gd name="connsiteX301" fmla="*/ 1341518 w 2880302"/>
              <a:gd name="connsiteY301" fmla="*/ 2477107 h 3492736"/>
              <a:gd name="connsiteX302" fmla="*/ 1345689 w 2880302"/>
              <a:gd name="connsiteY302" fmla="*/ 2485051 h 3492736"/>
              <a:gd name="connsiteX303" fmla="*/ 1349860 w 2880302"/>
              <a:gd name="connsiteY303" fmla="*/ 2492973 h 3492736"/>
              <a:gd name="connsiteX304" fmla="*/ 1351060 w 2880302"/>
              <a:gd name="connsiteY304" fmla="*/ 2501450 h 3492736"/>
              <a:gd name="connsiteX305" fmla="*/ 1350460 w 2880302"/>
              <a:gd name="connsiteY305" fmla="*/ 2510993 h 3492736"/>
              <a:gd name="connsiteX306" fmla="*/ 1349266 w 2880302"/>
              <a:gd name="connsiteY306" fmla="*/ 2512561 h 3492736"/>
              <a:gd name="connsiteX307" fmla="*/ 1345142 w 2880302"/>
              <a:gd name="connsiteY307" fmla="*/ 2513088 h 3492736"/>
              <a:gd name="connsiteX308" fmla="*/ 1337400 w 2880302"/>
              <a:gd name="connsiteY308" fmla="*/ 2511513 h 3492736"/>
              <a:gd name="connsiteX309" fmla="*/ 1334428 w 2880302"/>
              <a:gd name="connsiteY309" fmla="*/ 2511513 h 3492736"/>
              <a:gd name="connsiteX310" fmla="*/ 1334397 w 2880302"/>
              <a:gd name="connsiteY310" fmla="*/ 2511526 h 3492736"/>
              <a:gd name="connsiteX311" fmla="*/ 1334375 w 2880302"/>
              <a:gd name="connsiteY311" fmla="*/ 2511526 h 3492736"/>
              <a:gd name="connsiteX312" fmla="*/ 1331976 w 2880302"/>
              <a:gd name="connsiteY312" fmla="*/ 2512568 h 3492736"/>
              <a:gd name="connsiteX313" fmla="*/ 1329604 w 2880302"/>
              <a:gd name="connsiteY313" fmla="*/ 2518405 h 3492736"/>
              <a:gd name="connsiteX314" fmla="*/ 1330204 w 2880302"/>
              <a:gd name="connsiteY314" fmla="*/ 2522111 h 3492736"/>
              <a:gd name="connsiteX315" fmla="*/ 1331377 w 2880302"/>
              <a:gd name="connsiteY315" fmla="*/ 2524752 h 3492736"/>
              <a:gd name="connsiteX316" fmla="*/ 1331429 w 2880302"/>
              <a:gd name="connsiteY316" fmla="*/ 2524738 h 3492736"/>
              <a:gd name="connsiteX317" fmla="*/ 1331430 w 2880302"/>
              <a:gd name="connsiteY317" fmla="*/ 2524739 h 3492736"/>
              <a:gd name="connsiteX318" fmla="*/ 1335549 w 2880302"/>
              <a:gd name="connsiteY318" fmla="*/ 2523687 h 3492736"/>
              <a:gd name="connsiteX319" fmla="*/ 1338546 w 2880302"/>
              <a:gd name="connsiteY319" fmla="*/ 2524219 h 3492736"/>
              <a:gd name="connsiteX320" fmla="*/ 1340918 w 2880302"/>
              <a:gd name="connsiteY320" fmla="*/ 2526883 h 3492736"/>
              <a:gd name="connsiteX321" fmla="*/ 1342717 w 2880302"/>
              <a:gd name="connsiteY321" fmla="*/ 2535337 h 3492736"/>
              <a:gd name="connsiteX322" fmla="*/ 1344490 w 2880302"/>
              <a:gd name="connsiteY322" fmla="*/ 2539043 h 3492736"/>
              <a:gd name="connsiteX323" fmla="*/ 1345689 w 2880302"/>
              <a:gd name="connsiteY323" fmla="*/ 2542240 h 3492736"/>
              <a:gd name="connsiteX324" fmla="*/ 1343317 w 2880302"/>
              <a:gd name="connsiteY324" fmla="*/ 2548053 h 3492736"/>
              <a:gd name="connsiteX325" fmla="*/ 1342118 w 2880302"/>
              <a:gd name="connsiteY325" fmla="*/ 2550694 h 3492736"/>
              <a:gd name="connsiteX326" fmla="*/ 1341518 w 2880302"/>
              <a:gd name="connsiteY326" fmla="*/ 2552825 h 3492736"/>
              <a:gd name="connsiteX327" fmla="*/ 1334974 w 2880302"/>
              <a:gd name="connsiteY327" fmla="*/ 2557064 h 3492736"/>
              <a:gd name="connsiteX328" fmla="*/ 1333775 w 2880302"/>
              <a:gd name="connsiteY328" fmla="*/ 2559704 h 3492736"/>
              <a:gd name="connsiteX329" fmla="*/ 1334375 w 2880302"/>
              <a:gd name="connsiteY329" fmla="*/ 2578234 h 3492736"/>
              <a:gd name="connsiteX330" fmla="*/ 1334375 w 2880302"/>
              <a:gd name="connsiteY330" fmla="*/ 2596255 h 3492736"/>
              <a:gd name="connsiteX331" fmla="*/ 1335548 w 2880302"/>
              <a:gd name="connsiteY331" fmla="*/ 2598362 h 3492736"/>
              <a:gd name="connsiteX332" fmla="*/ 1340918 w 2880302"/>
              <a:gd name="connsiteY332" fmla="*/ 2601003 h 3492736"/>
              <a:gd name="connsiteX333" fmla="*/ 1345090 w 2880302"/>
              <a:gd name="connsiteY333" fmla="*/ 2602601 h 3492736"/>
              <a:gd name="connsiteX334" fmla="*/ 1351659 w 2880302"/>
              <a:gd name="connsiteY334" fmla="*/ 2604709 h 3492736"/>
              <a:gd name="connsiteX335" fmla="*/ 1357603 w 2880302"/>
              <a:gd name="connsiteY335" fmla="*/ 2608415 h 3492736"/>
              <a:gd name="connsiteX336" fmla="*/ 1360002 w 2880302"/>
              <a:gd name="connsiteY336" fmla="*/ 2610546 h 3492736"/>
              <a:gd name="connsiteX337" fmla="*/ 1365372 w 2880302"/>
              <a:gd name="connsiteY337" fmla="*/ 2613186 h 3492736"/>
              <a:gd name="connsiteX338" fmla="*/ 1369543 w 2880302"/>
              <a:gd name="connsiteY338" fmla="*/ 2613186 h 3492736"/>
              <a:gd name="connsiteX339" fmla="*/ 1377286 w 2880302"/>
              <a:gd name="connsiteY339" fmla="*/ 2614252 h 3492736"/>
              <a:gd name="connsiteX340" fmla="*/ 1385628 w 2880302"/>
              <a:gd name="connsiteY340" fmla="*/ 2615317 h 3492736"/>
              <a:gd name="connsiteX341" fmla="*/ 1387401 w 2880302"/>
              <a:gd name="connsiteY341" fmla="*/ 2615317 h 3492736"/>
              <a:gd name="connsiteX342" fmla="*/ 1388600 w 2880302"/>
              <a:gd name="connsiteY342" fmla="*/ 2617958 h 3492736"/>
              <a:gd name="connsiteX343" fmla="*/ 1387401 w 2880302"/>
              <a:gd name="connsiteY343" fmla="*/ 2623772 h 3492736"/>
              <a:gd name="connsiteX344" fmla="*/ 1387401 w 2880302"/>
              <a:gd name="connsiteY344" fmla="*/ 2627478 h 3492736"/>
              <a:gd name="connsiteX345" fmla="*/ 1387401 w 2880302"/>
              <a:gd name="connsiteY345" fmla="*/ 2631184 h 3492736"/>
              <a:gd name="connsiteX346" fmla="*/ 1383230 w 2880302"/>
              <a:gd name="connsiteY346" fmla="*/ 2637021 h 3492736"/>
              <a:gd name="connsiteX347" fmla="*/ 1381457 w 2880302"/>
              <a:gd name="connsiteY347" fmla="*/ 2639128 h 3492736"/>
              <a:gd name="connsiteX348" fmla="*/ 1377286 w 2880302"/>
              <a:gd name="connsiteY348" fmla="*/ 2642302 h 3492736"/>
              <a:gd name="connsiteX349" fmla="*/ 1373714 w 2880302"/>
              <a:gd name="connsiteY349" fmla="*/ 2646031 h 3492736"/>
              <a:gd name="connsiteX350" fmla="*/ 1372515 w 2880302"/>
              <a:gd name="connsiteY350" fmla="*/ 2648139 h 3492736"/>
              <a:gd name="connsiteX351" fmla="*/ 1376686 w 2880302"/>
              <a:gd name="connsiteY351" fmla="*/ 2652910 h 3492736"/>
              <a:gd name="connsiteX352" fmla="*/ 1379059 w 2880302"/>
              <a:gd name="connsiteY352" fmla="*/ 2654485 h 3492736"/>
              <a:gd name="connsiteX353" fmla="*/ 1384429 w 2880302"/>
              <a:gd name="connsiteY353" fmla="*/ 2658724 h 3492736"/>
              <a:gd name="connsiteX354" fmla="*/ 1391572 w 2880302"/>
              <a:gd name="connsiteY354" fmla="*/ 2661897 h 3492736"/>
              <a:gd name="connsiteX355" fmla="*/ 1399341 w 2880302"/>
              <a:gd name="connsiteY355" fmla="*/ 2667734 h 3492736"/>
              <a:gd name="connsiteX356" fmla="*/ 1405885 w 2880302"/>
              <a:gd name="connsiteY356" fmla="*/ 2676212 h 3492736"/>
              <a:gd name="connsiteX357" fmla="*/ 1411255 w 2880302"/>
              <a:gd name="connsiteY357" fmla="*/ 2680960 h 3492736"/>
              <a:gd name="connsiteX358" fmla="*/ 1418998 w 2880302"/>
              <a:gd name="connsiteY358" fmla="*/ 2684666 h 3492736"/>
              <a:gd name="connsiteX359" fmla="*/ 1427340 w 2880302"/>
              <a:gd name="connsiteY359" fmla="*/ 2691036 h 3492736"/>
              <a:gd name="connsiteX360" fmla="*/ 1430912 w 2880302"/>
              <a:gd name="connsiteY360" fmla="*/ 2695807 h 3492736"/>
              <a:gd name="connsiteX361" fmla="*/ 1436282 w 2880302"/>
              <a:gd name="connsiteY361" fmla="*/ 2700555 h 3492736"/>
              <a:gd name="connsiteX362" fmla="*/ 1438681 w 2880302"/>
              <a:gd name="connsiteY362" fmla="*/ 2706392 h 3492736"/>
              <a:gd name="connsiteX363" fmla="*/ 1438681 w 2880302"/>
              <a:gd name="connsiteY363" fmla="*/ 2714870 h 3492736"/>
              <a:gd name="connsiteX364" fmla="*/ 1438081 w 2880302"/>
              <a:gd name="connsiteY364" fmla="*/ 2725988 h 3492736"/>
              <a:gd name="connsiteX365" fmla="*/ 1436282 w 2880302"/>
              <a:gd name="connsiteY365" fmla="*/ 2732867 h 3492736"/>
              <a:gd name="connsiteX366" fmla="*/ 1433310 w 2880302"/>
              <a:gd name="connsiteY366" fmla="*/ 2735508 h 3492736"/>
              <a:gd name="connsiteX367" fmla="*/ 1430912 w 2880302"/>
              <a:gd name="connsiteY367" fmla="*/ 2736573 h 3492736"/>
              <a:gd name="connsiteX368" fmla="*/ 1427940 w 2880302"/>
              <a:gd name="connsiteY368" fmla="*/ 2741854 h 3492736"/>
              <a:gd name="connsiteX369" fmla="*/ 1427340 w 2880302"/>
              <a:gd name="connsiteY369" fmla="*/ 2745583 h 3492736"/>
              <a:gd name="connsiteX370" fmla="*/ 1427940 w 2880302"/>
              <a:gd name="connsiteY370" fmla="*/ 2749289 h 3492736"/>
              <a:gd name="connsiteX371" fmla="*/ 1434484 w 2880302"/>
              <a:gd name="connsiteY371" fmla="*/ 2754038 h 3492736"/>
              <a:gd name="connsiteX372" fmla="*/ 1438081 w 2880302"/>
              <a:gd name="connsiteY372" fmla="*/ 2755636 h 3492736"/>
              <a:gd name="connsiteX373" fmla="*/ 1439254 w 2880302"/>
              <a:gd name="connsiteY373" fmla="*/ 2757211 h 3492736"/>
              <a:gd name="connsiteX374" fmla="*/ 1436282 w 2880302"/>
              <a:gd name="connsiteY374" fmla="*/ 2766221 h 3492736"/>
              <a:gd name="connsiteX375" fmla="*/ 1435683 w 2880302"/>
              <a:gd name="connsiteY375" fmla="*/ 2769927 h 3492736"/>
              <a:gd name="connsiteX376" fmla="*/ 1435683 w 2880302"/>
              <a:gd name="connsiteY376" fmla="*/ 2779470 h 3492736"/>
              <a:gd name="connsiteX377" fmla="*/ 1435083 w 2880302"/>
              <a:gd name="connsiteY377" fmla="*/ 2787924 h 3492736"/>
              <a:gd name="connsiteX378" fmla="*/ 1435083 w 2880302"/>
              <a:gd name="connsiteY378" fmla="*/ 2791121 h 3492736"/>
              <a:gd name="connsiteX379" fmla="*/ 1440454 w 2880302"/>
              <a:gd name="connsiteY379" fmla="*/ 2795360 h 3492736"/>
              <a:gd name="connsiteX380" fmla="*/ 1444025 w 2880302"/>
              <a:gd name="connsiteY380" fmla="*/ 2796935 h 3492736"/>
              <a:gd name="connsiteX381" fmla="*/ 1448796 w 2880302"/>
              <a:gd name="connsiteY381" fmla="*/ 2800641 h 3492736"/>
              <a:gd name="connsiteX382" fmla="*/ 1455366 w 2880302"/>
              <a:gd name="connsiteY382" fmla="*/ 2803814 h 3492736"/>
              <a:gd name="connsiteX383" fmla="*/ 1458937 w 2880302"/>
              <a:gd name="connsiteY383" fmla="*/ 2805945 h 3492736"/>
              <a:gd name="connsiteX384" fmla="*/ 1460710 w 2880302"/>
              <a:gd name="connsiteY384" fmla="*/ 2815465 h 3492736"/>
              <a:gd name="connsiteX385" fmla="*/ 1460710 w 2880302"/>
              <a:gd name="connsiteY385" fmla="*/ 2818638 h 3492736"/>
              <a:gd name="connsiteX386" fmla="*/ 1460136 w 2880302"/>
              <a:gd name="connsiteY386" fmla="*/ 2826073 h 3492736"/>
              <a:gd name="connsiteX387" fmla="*/ 1458937 w 2880302"/>
              <a:gd name="connsiteY387" fmla="*/ 2834527 h 3492736"/>
              <a:gd name="connsiteX388" fmla="*/ 1457743 w 2880302"/>
              <a:gd name="connsiteY388" fmla="*/ 2837182 h 3492736"/>
              <a:gd name="connsiteX389" fmla="*/ 1451247 w 2880302"/>
              <a:gd name="connsiteY389" fmla="*/ 2837688 h 3492736"/>
              <a:gd name="connsiteX390" fmla="*/ 1448249 w 2880302"/>
              <a:gd name="connsiteY390" fmla="*/ 2837688 h 3492736"/>
              <a:gd name="connsiteX391" fmla="*/ 1441706 w 2880302"/>
              <a:gd name="connsiteY391" fmla="*/ 2835047 h 3492736"/>
              <a:gd name="connsiteX392" fmla="*/ 1435136 w 2880302"/>
              <a:gd name="connsiteY392" fmla="*/ 2833472 h 3492736"/>
              <a:gd name="connsiteX393" fmla="*/ 1432164 w 2880302"/>
              <a:gd name="connsiteY393" fmla="*/ 2832939 h 3492736"/>
              <a:gd name="connsiteX394" fmla="*/ 1427393 w 2880302"/>
              <a:gd name="connsiteY394" fmla="*/ 2827102 h 3492736"/>
              <a:gd name="connsiteX395" fmla="*/ 1425021 w 2880302"/>
              <a:gd name="connsiteY395" fmla="*/ 2826570 h 3492736"/>
              <a:gd name="connsiteX396" fmla="*/ 1425004 w 2880302"/>
              <a:gd name="connsiteY396" fmla="*/ 2826591 h 3492736"/>
              <a:gd name="connsiteX397" fmla="*/ 1424968 w 2880302"/>
              <a:gd name="connsiteY397" fmla="*/ 2826583 h 3492736"/>
              <a:gd name="connsiteX398" fmla="*/ 1421970 w 2880302"/>
              <a:gd name="connsiteY398" fmla="*/ 2830289 h 3492736"/>
              <a:gd name="connsiteX399" fmla="*/ 1421397 w 2880302"/>
              <a:gd name="connsiteY399" fmla="*/ 2838766 h 3492736"/>
              <a:gd name="connsiteX400" fmla="*/ 1420797 w 2880302"/>
              <a:gd name="connsiteY400" fmla="*/ 2840364 h 3492736"/>
              <a:gd name="connsiteX401" fmla="*/ 1419048 w 2880302"/>
              <a:gd name="connsiteY401" fmla="*/ 2840882 h 3492736"/>
              <a:gd name="connsiteX402" fmla="*/ 1414280 w 2880302"/>
              <a:gd name="connsiteY402" fmla="*/ 2838753 h 3492736"/>
              <a:gd name="connsiteX403" fmla="*/ 1412507 w 2880302"/>
              <a:gd name="connsiteY403" fmla="*/ 2838220 h 3492736"/>
              <a:gd name="connsiteX404" fmla="*/ 1408910 w 2880302"/>
              <a:gd name="connsiteY404" fmla="*/ 2837688 h 3492736"/>
              <a:gd name="connsiteX405" fmla="*/ 1398195 w 2880302"/>
              <a:gd name="connsiteY405" fmla="*/ 2834514 h 3492736"/>
              <a:gd name="connsiteX406" fmla="*/ 1396996 w 2880302"/>
              <a:gd name="connsiteY406" fmla="*/ 2831341 h 3492736"/>
              <a:gd name="connsiteX407" fmla="*/ 1395796 w 2880302"/>
              <a:gd name="connsiteY407" fmla="*/ 2828168 h 3492736"/>
              <a:gd name="connsiteX408" fmla="*/ 1391052 w 2880302"/>
              <a:gd name="connsiteY408" fmla="*/ 2823929 h 3492736"/>
              <a:gd name="connsiteX409" fmla="*/ 1388054 w 2880302"/>
              <a:gd name="connsiteY409" fmla="*/ 2823396 h 3492736"/>
              <a:gd name="connsiteX410" fmla="*/ 1388028 w 2880302"/>
              <a:gd name="connsiteY410" fmla="*/ 2823414 h 3492736"/>
              <a:gd name="connsiteX411" fmla="*/ 1388001 w 2880302"/>
              <a:gd name="connsiteY411" fmla="*/ 2823409 h 3492736"/>
              <a:gd name="connsiteX412" fmla="*/ 1382656 w 2880302"/>
              <a:gd name="connsiteY412" fmla="*/ 2827115 h 3492736"/>
              <a:gd name="connsiteX413" fmla="*/ 1377286 w 2880302"/>
              <a:gd name="connsiteY413" fmla="*/ 2833995 h 3492736"/>
              <a:gd name="connsiteX414" fmla="*/ 1372515 w 2880302"/>
              <a:gd name="connsiteY414" fmla="*/ 2838233 h 3492736"/>
              <a:gd name="connsiteX415" fmla="*/ 1370716 w 2880302"/>
              <a:gd name="connsiteY415" fmla="*/ 2842472 h 3492736"/>
              <a:gd name="connsiteX416" fmla="*/ 1371916 w 2880302"/>
              <a:gd name="connsiteY416" fmla="*/ 2849351 h 3492736"/>
              <a:gd name="connsiteX417" fmla="*/ 1376087 w 2880302"/>
              <a:gd name="connsiteY417" fmla="*/ 2855721 h 3492736"/>
              <a:gd name="connsiteX418" fmla="*/ 1379059 w 2880302"/>
              <a:gd name="connsiteY418" fmla="*/ 2861535 h 3492736"/>
              <a:gd name="connsiteX419" fmla="*/ 1379658 w 2880302"/>
              <a:gd name="connsiteY419" fmla="*/ 2869480 h 3492736"/>
              <a:gd name="connsiteX420" fmla="*/ 1380258 w 2880302"/>
              <a:gd name="connsiteY420" fmla="*/ 2873718 h 3492736"/>
              <a:gd name="connsiteX421" fmla="*/ 1377886 w 2880302"/>
              <a:gd name="connsiteY421" fmla="*/ 2879555 h 3492736"/>
              <a:gd name="connsiteX422" fmla="*/ 1376087 w 2880302"/>
              <a:gd name="connsiteY422" fmla="*/ 2880598 h 3492736"/>
              <a:gd name="connsiteX423" fmla="*/ 1374288 w 2880302"/>
              <a:gd name="connsiteY423" fmla="*/ 2882196 h 3492736"/>
              <a:gd name="connsiteX424" fmla="*/ 1371916 w 2880302"/>
              <a:gd name="connsiteY424" fmla="*/ 2887477 h 3492736"/>
              <a:gd name="connsiteX425" fmla="*/ 1371316 w 2880302"/>
              <a:gd name="connsiteY425" fmla="*/ 2892248 h 3492736"/>
              <a:gd name="connsiteX426" fmla="*/ 1370716 w 2880302"/>
              <a:gd name="connsiteY426" fmla="*/ 2903366 h 3492736"/>
              <a:gd name="connsiteX427" fmla="*/ 1370117 w 2880302"/>
              <a:gd name="connsiteY427" fmla="*/ 2909736 h 3492736"/>
              <a:gd name="connsiteX428" fmla="*/ 1368944 w 2880302"/>
              <a:gd name="connsiteY428" fmla="*/ 2911844 h 3492736"/>
              <a:gd name="connsiteX429" fmla="*/ 1362390 w 2880302"/>
              <a:gd name="connsiteY429" fmla="*/ 2914478 h 3492736"/>
              <a:gd name="connsiteX430" fmla="*/ 1359455 w 2880302"/>
              <a:gd name="connsiteY430" fmla="*/ 2915004 h 3492736"/>
              <a:gd name="connsiteX431" fmla="*/ 1349913 w 2880302"/>
              <a:gd name="connsiteY431" fmla="*/ 2915537 h 3492736"/>
              <a:gd name="connsiteX432" fmla="*/ 1337999 w 2880302"/>
              <a:gd name="connsiteY432" fmla="*/ 2916602 h 3492736"/>
              <a:gd name="connsiteX433" fmla="*/ 1327858 w 2880302"/>
              <a:gd name="connsiteY433" fmla="*/ 2917668 h 3492736"/>
              <a:gd name="connsiteX434" fmla="*/ 1321314 w 2880302"/>
              <a:gd name="connsiteY434" fmla="*/ 2918710 h 3492736"/>
              <a:gd name="connsiteX435" fmla="*/ 1321305 w 2880302"/>
              <a:gd name="connsiteY435" fmla="*/ 2918716 h 3492736"/>
              <a:gd name="connsiteX436" fmla="*/ 1321262 w 2880302"/>
              <a:gd name="connsiteY436" fmla="*/ 2918723 h 3492736"/>
              <a:gd name="connsiteX437" fmla="*/ 1318863 w 2880302"/>
              <a:gd name="connsiteY437" fmla="*/ 2920321 h 3492736"/>
              <a:gd name="connsiteX438" fmla="*/ 1313519 w 2880302"/>
              <a:gd name="connsiteY438" fmla="*/ 2930906 h 3492736"/>
              <a:gd name="connsiteX439" fmla="*/ 1312919 w 2880302"/>
              <a:gd name="connsiteY439" fmla="*/ 2936211 h 3492736"/>
              <a:gd name="connsiteX440" fmla="*/ 1311720 w 2880302"/>
              <a:gd name="connsiteY440" fmla="*/ 2939917 h 3492736"/>
              <a:gd name="connsiteX441" fmla="*/ 1305750 w 2880302"/>
              <a:gd name="connsiteY441" fmla="*/ 2945198 h 3492736"/>
              <a:gd name="connsiteX442" fmla="*/ 1304577 w 2880302"/>
              <a:gd name="connsiteY442" fmla="*/ 2947861 h 3492736"/>
              <a:gd name="connsiteX443" fmla="*/ 1303383 w 2880302"/>
              <a:gd name="connsiteY443" fmla="*/ 2949959 h 3492736"/>
              <a:gd name="connsiteX444" fmla="*/ 1295688 w 2880302"/>
              <a:gd name="connsiteY444" fmla="*/ 2950489 h 3492736"/>
              <a:gd name="connsiteX445" fmla="*/ 1292690 w 2880302"/>
              <a:gd name="connsiteY445" fmla="*/ 2950489 h 3492736"/>
              <a:gd name="connsiteX446" fmla="*/ 1289718 w 2880302"/>
              <a:gd name="connsiteY446" fmla="*/ 2951022 h 3492736"/>
              <a:gd name="connsiteX447" fmla="*/ 1289712 w 2880302"/>
              <a:gd name="connsiteY447" fmla="*/ 2951026 h 3492736"/>
              <a:gd name="connsiteX448" fmla="*/ 1289665 w 2880302"/>
              <a:gd name="connsiteY448" fmla="*/ 2951035 h 3492736"/>
              <a:gd name="connsiteX449" fmla="*/ 1283695 w 2880302"/>
              <a:gd name="connsiteY449" fmla="*/ 2955806 h 3492736"/>
              <a:gd name="connsiteX450" fmla="*/ 1282522 w 2880302"/>
              <a:gd name="connsiteY450" fmla="*/ 2958447 h 3492736"/>
              <a:gd name="connsiteX451" fmla="*/ 1281922 w 2880302"/>
              <a:gd name="connsiteY451" fmla="*/ 2961087 h 3492736"/>
              <a:gd name="connsiteX452" fmla="*/ 1273589 w 2880302"/>
              <a:gd name="connsiteY452" fmla="*/ 2965854 h 3492736"/>
              <a:gd name="connsiteX453" fmla="*/ 1270634 w 2880302"/>
              <a:gd name="connsiteY453" fmla="*/ 2966378 h 3492736"/>
              <a:gd name="connsiteX454" fmla="*/ 1270626 w 2880302"/>
              <a:gd name="connsiteY454" fmla="*/ 2966383 h 3492736"/>
              <a:gd name="connsiteX455" fmla="*/ 1270582 w 2880302"/>
              <a:gd name="connsiteY455" fmla="*/ 2966391 h 3492736"/>
              <a:gd name="connsiteX456" fmla="*/ 1268809 w 2880302"/>
              <a:gd name="connsiteY456" fmla="*/ 2967457 h 3492736"/>
              <a:gd name="connsiteX457" fmla="*/ 1267610 w 2880302"/>
              <a:gd name="connsiteY457" fmla="*/ 2977509 h 3492736"/>
              <a:gd name="connsiteX458" fmla="*/ 1268209 w 2880302"/>
              <a:gd name="connsiteY458" fmla="*/ 2982814 h 3492736"/>
              <a:gd name="connsiteX459" fmla="*/ 1269408 w 2880302"/>
              <a:gd name="connsiteY459" fmla="*/ 2987029 h 3492736"/>
              <a:gd name="connsiteX460" fmla="*/ 1275352 w 2880302"/>
              <a:gd name="connsiteY460" fmla="*/ 2992333 h 3492736"/>
              <a:gd name="connsiteX461" fmla="*/ 1279524 w 2880302"/>
              <a:gd name="connsiteY461" fmla="*/ 2996039 h 3492736"/>
              <a:gd name="connsiteX462" fmla="*/ 1282522 w 2880302"/>
              <a:gd name="connsiteY462" fmla="*/ 3000278 h 3492736"/>
              <a:gd name="connsiteX463" fmla="*/ 1289065 w 2880302"/>
              <a:gd name="connsiteY463" fmla="*/ 3007690 h 3492736"/>
              <a:gd name="connsiteX464" fmla="*/ 1294436 w 2880302"/>
              <a:gd name="connsiteY464" fmla="*/ 3009821 h 3492736"/>
              <a:gd name="connsiteX465" fmla="*/ 1299206 w 2880302"/>
              <a:gd name="connsiteY465" fmla="*/ 3011929 h 3492736"/>
              <a:gd name="connsiteX466" fmla="*/ 1303378 w 2880302"/>
              <a:gd name="connsiteY466" fmla="*/ 3018808 h 3492736"/>
              <a:gd name="connsiteX467" fmla="*/ 1305150 w 2880302"/>
              <a:gd name="connsiteY467" fmla="*/ 3020939 h 3492736"/>
              <a:gd name="connsiteX468" fmla="*/ 1307549 w 2880302"/>
              <a:gd name="connsiteY468" fmla="*/ 3026753 h 3492736"/>
              <a:gd name="connsiteX469" fmla="*/ 1307549 w 2880302"/>
              <a:gd name="connsiteY469" fmla="*/ 3041577 h 3492736"/>
              <a:gd name="connsiteX470" fmla="*/ 1307549 w 2880302"/>
              <a:gd name="connsiteY470" fmla="*/ 3077062 h 3492736"/>
              <a:gd name="connsiteX471" fmla="*/ 1306350 w 2880302"/>
              <a:gd name="connsiteY471" fmla="*/ 3107775 h 3492736"/>
              <a:gd name="connsiteX472" fmla="*/ 1306949 w 2880302"/>
              <a:gd name="connsiteY472" fmla="*/ 3111481 h 3492736"/>
              <a:gd name="connsiteX473" fmla="*/ 1312919 w 2880302"/>
              <a:gd name="connsiteY473" fmla="*/ 3113079 h 3492736"/>
              <a:gd name="connsiteX474" fmla="*/ 1317690 w 2880302"/>
              <a:gd name="connsiteY474" fmla="*/ 3112014 h 3492736"/>
              <a:gd name="connsiteX475" fmla="*/ 1321861 w 2880302"/>
              <a:gd name="connsiteY475" fmla="*/ 3112014 h 3492736"/>
              <a:gd name="connsiteX476" fmla="*/ 1325433 w 2880302"/>
              <a:gd name="connsiteY476" fmla="*/ 3116253 h 3492736"/>
              <a:gd name="connsiteX477" fmla="*/ 1327805 w 2880302"/>
              <a:gd name="connsiteY477" fmla="*/ 3117828 h 3492736"/>
              <a:gd name="connsiteX478" fmla="*/ 1330204 w 2880302"/>
              <a:gd name="connsiteY478" fmla="*/ 3119959 h 3492736"/>
              <a:gd name="connsiteX479" fmla="*/ 1330204 w 2880302"/>
              <a:gd name="connsiteY479" fmla="*/ 3129479 h 3492736"/>
              <a:gd name="connsiteX480" fmla="*/ 1330204 w 2880302"/>
              <a:gd name="connsiteY480" fmla="*/ 3134250 h 3492736"/>
              <a:gd name="connsiteX481" fmla="*/ 1332576 w 2880302"/>
              <a:gd name="connsiteY481" fmla="*/ 3146433 h 3492736"/>
              <a:gd name="connsiteX482" fmla="*/ 1334974 w 2880302"/>
              <a:gd name="connsiteY482" fmla="*/ 3158084 h 3492736"/>
              <a:gd name="connsiteX483" fmla="*/ 1334974 w 2880302"/>
              <a:gd name="connsiteY483" fmla="*/ 3161790 h 3492736"/>
              <a:gd name="connsiteX484" fmla="*/ 1330204 w 2880302"/>
              <a:gd name="connsiteY484" fmla="*/ 3166029 h 3492736"/>
              <a:gd name="connsiteX485" fmla="*/ 1327805 w 2880302"/>
              <a:gd name="connsiteY485" fmla="*/ 3167071 h 3492736"/>
              <a:gd name="connsiteX486" fmla="*/ 1322435 w 2880302"/>
              <a:gd name="connsiteY486" fmla="*/ 3171310 h 3492736"/>
              <a:gd name="connsiteX487" fmla="*/ 1319463 w 2880302"/>
              <a:gd name="connsiteY487" fmla="*/ 3176081 h 3492736"/>
              <a:gd name="connsiteX488" fmla="*/ 1319463 w 2880302"/>
              <a:gd name="connsiteY488" fmla="*/ 3198317 h 3492736"/>
              <a:gd name="connsiteX489" fmla="*/ 1320062 w 2880302"/>
              <a:gd name="connsiteY489" fmla="*/ 3202023 h 3492736"/>
              <a:gd name="connsiteX490" fmla="*/ 1326632 w 2880302"/>
              <a:gd name="connsiteY490" fmla="*/ 3204154 h 3492736"/>
              <a:gd name="connsiteX491" fmla="*/ 1331976 w 2880302"/>
              <a:gd name="connsiteY491" fmla="*/ 3204154 h 3492736"/>
              <a:gd name="connsiteX492" fmla="*/ 1333775 w 2880302"/>
              <a:gd name="connsiteY492" fmla="*/ 3204687 h 3492736"/>
              <a:gd name="connsiteX493" fmla="*/ 1335548 w 2880302"/>
              <a:gd name="connsiteY493" fmla="*/ 3206795 h 3492736"/>
              <a:gd name="connsiteX494" fmla="*/ 1334974 w 2880302"/>
              <a:gd name="connsiteY494" fmla="*/ 3211566 h 3492736"/>
              <a:gd name="connsiteX495" fmla="*/ 1334375 w 2880302"/>
              <a:gd name="connsiteY495" fmla="*/ 3215272 h 3492736"/>
              <a:gd name="connsiteX496" fmla="*/ 1334375 w 2880302"/>
              <a:gd name="connsiteY496" fmla="*/ 3218446 h 3492736"/>
              <a:gd name="connsiteX497" fmla="*/ 1331976 w 2880302"/>
              <a:gd name="connsiteY497" fmla="*/ 3225858 h 3492736"/>
              <a:gd name="connsiteX498" fmla="*/ 1329610 w 2880302"/>
              <a:gd name="connsiteY498" fmla="*/ 3227983 h 3492736"/>
              <a:gd name="connsiteX499" fmla="*/ 1320115 w 2880302"/>
              <a:gd name="connsiteY499" fmla="*/ 3229551 h 3492736"/>
              <a:gd name="connsiteX500" fmla="*/ 1312972 w 2880302"/>
              <a:gd name="connsiteY500" fmla="*/ 3230616 h 3492736"/>
              <a:gd name="connsiteX501" fmla="*/ 1312969 w 2880302"/>
              <a:gd name="connsiteY501" fmla="*/ 3230622 h 3492736"/>
              <a:gd name="connsiteX502" fmla="*/ 1312919 w 2880302"/>
              <a:gd name="connsiteY502" fmla="*/ 3230629 h 3492736"/>
              <a:gd name="connsiteX503" fmla="*/ 1310521 w 2880302"/>
              <a:gd name="connsiteY503" fmla="*/ 3234868 h 3492736"/>
              <a:gd name="connsiteX504" fmla="*/ 1310521 w 2880302"/>
              <a:gd name="connsiteY504" fmla="*/ 3241747 h 3492736"/>
              <a:gd name="connsiteX505" fmla="*/ 1311120 w 2880302"/>
              <a:gd name="connsiteY505" fmla="*/ 3244920 h 3492736"/>
              <a:gd name="connsiteX506" fmla="*/ 1319463 w 2880302"/>
              <a:gd name="connsiteY506" fmla="*/ 3251267 h 3492736"/>
              <a:gd name="connsiteX507" fmla="*/ 1324234 w 2880302"/>
              <a:gd name="connsiteY507" fmla="*/ 3252332 h 3492736"/>
              <a:gd name="connsiteX508" fmla="*/ 1327805 w 2880302"/>
              <a:gd name="connsiteY508" fmla="*/ 3253398 h 3492736"/>
              <a:gd name="connsiteX509" fmla="*/ 1332576 w 2880302"/>
              <a:gd name="connsiteY509" fmla="*/ 3260810 h 3492736"/>
              <a:gd name="connsiteX510" fmla="*/ 1334974 w 2880302"/>
              <a:gd name="connsiteY510" fmla="*/ 3263983 h 3492736"/>
              <a:gd name="connsiteX511" fmla="*/ 1340918 w 2880302"/>
              <a:gd name="connsiteY511" fmla="*/ 3269287 h 3492736"/>
              <a:gd name="connsiteX512" fmla="*/ 1342717 w 2880302"/>
              <a:gd name="connsiteY512" fmla="*/ 3275634 h 3492736"/>
              <a:gd name="connsiteX513" fmla="*/ 1342717 w 2880302"/>
              <a:gd name="connsiteY513" fmla="*/ 3278274 h 3492736"/>
              <a:gd name="connsiteX514" fmla="*/ 1339719 w 2880302"/>
              <a:gd name="connsiteY514" fmla="*/ 3285177 h 3492736"/>
              <a:gd name="connsiteX515" fmla="*/ 1337347 w 2880302"/>
              <a:gd name="connsiteY515" fmla="*/ 3287285 h 3492736"/>
              <a:gd name="connsiteX516" fmla="*/ 1334375 w 2880302"/>
              <a:gd name="connsiteY516" fmla="*/ 3288350 h 3492736"/>
              <a:gd name="connsiteX517" fmla="*/ 1329604 w 2880302"/>
              <a:gd name="connsiteY517" fmla="*/ 3293122 h 3492736"/>
              <a:gd name="connsiteX518" fmla="*/ 1329604 w 2880302"/>
              <a:gd name="connsiteY518" fmla="*/ 3295762 h 3492736"/>
              <a:gd name="connsiteX519" fmla="*/ 1328405 w 2880302"/>
              <a:gd name="connsiteY519" fmla="*/ 3298403 h 3492736"/>
              <a:gd name="connsiteX520" fmla="*/ 1320672 w 2880302"/>
              <a:gd name="connsiteY520" fmla="*/ 3304232 h 3492736"/>
              <a:gd name="connsiteX521" fmla="*/ 1316544 w 2880302"/>
              <a:gd name="connsiteY521" fmla="*/ 3304759 h 3492736"/>
              <a:gd name="connsiteX522" fmla="*/ 1312372 w 2880302"/>
              <a:gd name="connsiteY522" fmla="*/ 3302629 h 3492736"/>
              <a:gd name="connsiteX523" fmla="*/ 1298660 w 2880302"/>
              <a:gd name="connsiteY523" fmla="*/ 3289403 h 3492736"/>
              <a:gd name="connsiteX524" fmla="*/ 1292690 w 2880302"/>
              <a:gd name="connsiteY524" fmla="*/ 3286206 h 3492736"/>
              <a:gd name="connsiteX525" fmla="*/ 1274232 w 2880302"/>
              <a:gd name="connsiteY525" fmla="*/ 3286739 h 3492736"/>
              <a:gd name="connsiteX526" fmla="*/ 1255748 w 2880302"/>
              <a:gd name="connsiteY526" fmla="*/ 3288870 h 3492736"/>
              <a:gd name="connsiteX527" fmla="*/ 1249179 w 2880302"/>
              <a:gd name="connsiteY527" fmla="*/ 3289403 h 3492736"/>
              <a:gd name="connsiteX528" fmla="*/ 1249136 w 2880302"/>
              <a:gd name="connsiteY528" fmla="*/ 3289415 h 3492736"/>
              <a:gd name="connsiteX529" fmla="*/ 1249126 w 2880302"/>
              <a:gd name="connsiteY529" fmla="*/ 3289416 h 3492736"/>
              <a:gd name="connsiteX530" fmla="*/ 1234240 w 2880302"/>
              <a:gd name="connsiteY530" fmla="*/ 3293631 h 3492736"/>
              <a:gd name="connsiteX531" fmla="*/ 1228270 w 2880302"/>
              <a:gd name="connsiteY531" fmla="*/ 3297870 h 3492736"/>
              <a:gd name="connsiteX532" fmla="*/ 1225322 w 2880302"/>
              <a:gd name="connsiteY532" fmla="*/ 3299455 h 3492736"/>
              <a:gd name="connsiteX533" fmla="*/ 1218807 w 2880302"/>
              <a:gd name="connsiteY533" fmla="*/ 3299455 h 3492736"/>
              <a:gd name="connsiteX534" fmla="*/ 1212837 w 2880302"/>
              <a:gd name="connsiteY534" fmla="*/ 3298923 h 3492736"/>
              <a:gd name="connsiteX535" fmla="*/ 1207467 w 2880302"/>
              <a:gd name="connsiteY535" fmla="*/ 3299988 h 3492736"/>
              <a:gd name="connsiteX536" fmla="*/ 1207465 w 2880302"/>
              <a:gd name="connsiteY536" fmla="*/ 3299991 h 3492736"/>
              <a:gd name="connsiteX537" fmla="*/ 1207414 w 2880302"/>
              <a:gd name="connsiteY537" fmla="*/ 3300001 h 3492736"/>
              <a:gd name="connsiteX538" fmla="*/ 1205641 w 2880302"/>
              <a:gd name="connsiteY538" fmla="*/ 3302109 h 3492736"/>
              <a:gd name="connsiteX539" fmla="*/ 1202643 w 2880302"/>
              <a:gd name="connsiteY539" fmla="*/ 3304772 h 3492736"/>
              <a:gd name="connsiteX540" fmla="*/ 1189530 w 2880302"/>
              <a:gd name="connsiteY540" fmla="*/ 3309521 h 3492736"/>
              <a:gd name="connsiteX541" fmla="*/ 1163304 w 2880302"/>
              <a:gd name="connsiteY541" fmla="*/ 3316400 h 3492736"/>
              <a:gd name="connsiteX542" fmla="*/ 1152589 w 2880302"/>
              <a:gd name="connsiteY542" fmla="*/ 3319064 h 3492736"/>
              <a:gd name="connsiteX543" fmla="*/ 1149017 w 2880302"/>
              <a:gd name="connsiteY543" fmla="*/ 3320639 h 3492736"/>
              <a:gd name="connsiteX544" fmla="*/ 1143647 w 2880302"/>
              <a:gd name="connsiteY544" fmla="*/ 3325410 h 3492736"/>
              <a:gd name="connsiteX545" fmla="*/ 1138277 w 2880302"/>
              <a:gd name="connsiteY545" fmla="*/ 3334953 h 3492736"/>
              <a:gd name="connsiteX546" fmla="*/ 1136504 w 2880302"/>
              <a:gd name="connsiteY546" fmla="*/ 3341832 h 3492736"/>
              <a:gd name="connsiteX547" fmla="*/ 1133506 w 2880302"/>
              <a:gd name="connsiteY547" fmla="*/ 3349244 h 3492736"/>
              <a:gd name="connsiteX548" fmla="*/ 1119219 w 2880302"/>
              <a:gd name="connsiteY548" fmla="*/ 3364601 h 3492736"/>
              <a:gd name="connsiteX549" fmla="*/ 1113849 w 2880302"/>
              <a:gd name="connsiteY549" fmla="*/ 3368840 h 3492736"/>
              <a:gd name="connsiteX550" fmla="*/ 1111450 w 2880302"/>
              <a:gd name="connsiteY550" fmla="*/ 3370415 h 3492736"/>
              <a:gd name="connsiteX551" fmla="*/ 1107327 w 2880302"/>
              <a:gd name="connsiteY551" fmla="*/ 3371995 h 3492736"/>
              <a:gd name="connsiteX552" fmla="*/ 1101988 w 2880302"/>
              <a:gd name="connsiteY552" fmla="*/ 3365654 h 3492736"/>
              <a:gd name="connsiteX553" fmla="*/ 1091847 w 2880302"/>
              <a:gd name="connsiteY553" fmla="*/ 3359817 h 3492736"/>
              <a:gd name="connsiteX554" fmla="*/ 1085876 w 2880302"/>
              <a:gd name="connsiteY554" fmla="*/ 3354003 h 3492736"/>
              <a:gd name="connsiteX555" fmla="*/ 1081106 w 2880302"/>
              <a:gd name="connsiteY555" fmla="*/ 3347633 h 3492736"/>
              <a:gd name="connsiteX556" fmla="*/ 1074562 w 2880302"/>
              <a:gd name="connsiteY556" fmla="*/ 3342885 h 3492736"/>
              <a:gd name="connsiteX557" fmla="*/ 1070391 w 2880302"/>
              <a:gd name="connsiteY557" fmla="*/ 3338113 h 3492736"/>
              <a:gd name="connsiteX558" fmla="*/ 1067419 w 2880302"/>
              <a:gd name="connsiteY558" fmla="*/ 3335450 h 3492736"/>
              <a:gd name="connsiteX559" fmla="*/ 1057877 w 2880302"/>
              <a:gd name="connsiteY559" fmla="*/ 3330701 h 3492736"/>
              <a:gd name="connsiteX560" fmla="*/ 1056078 w 2880302"/>
              <a:gd name="connsiteY560" fmla="*/ 3328038 h 3492736"/>
              <a:gd name="connsiteX561" fmla="*/ 1048336 w 2880302"/>
              <a:gd name="connsiteY561" fmla="*/ 3321691 h 3492736"/>
              <a:gd name="connsiteX562" fmla="*/ 1040593 w 2880302"/>
              <a:gd name="connsiteY562" fmla="*/ 3318518 h 3492736"/>
              <a:gd name="connsiteX563" fmla="*/ 1034623 w 2880302"/>
              <a:gd name="connsiteY563" fmla="*/ 3319583 h 3492736"/>
              <a:gd name="connsiteX564" fmla="*/ 1027480 w 2880302"/>
              <a:gd name="connsiteY564" fmla="*/ 3319583 h 3492736"/>
              <a:gd name="connsiteX565" fmla="*/ 1024508 w 2880302"/>
              <a:gd name="connsiteY565" fmla="*/ 3320116 h 3492736"/>
              <a:gd name="connsiteX566" fmla="*/ 1017338 w 2880302"/>
              <a:gd name="connsiteY566" fmla="*/ 3327528 h 3492736"/>
              <a:gd name="connsiteX567" fmla="*/ 1016139 w 2880302"/>
              <a:gd name="connsiteY567" fmla="*/ 3330701 h 3492736"/>
              <a:gd name="connsiteX568" fmla="*/ 1013767 w 2880302"/>
              <a:gd name="connsiteY568" fmla="*/ 3337048 h 3492736"/>
              <a:gd name="connsiteX569" fmla="*/ 1009596 w 2880302"/>
              <a:gd name="connsiteY569" fmla="*/ 3339689 h 3492736"/>
              <a:gd name="connsiteX570" fmla="*/ 1003626 w 2880302"/>
              <a:gd name="connsiteY570" fmla="*/ 3340221 h 3492736"/>
              <a:gd name="connsiteX571" fmla="*/ 996482 w 2880302"/>
              <a:gd name="connsiteY571" fmla="*/ 3338646 h 3492736"/>
              <a:gd name="connsiteX572" fmla="*/ 993510 w 2880302"/>
              <a:gd name="connsiteY572" fmla="*/ 3335983 h 3492736"/>
              <a:gd name="connsiteX573" fmla="*/ 989939 w 2880302"/>
              <a:gd name="connsiteY573" fmla="*/ 3326995 h 3492736"/>
              <a:gd name="connsiteX574" fmla="*/ 989339 w 2880302"/>
              <a:gd name="connsiteY574" fmla="*/ 3324332 h 3492736"/>
              <a:gd name="connsiteX575" fmla="*/ 986941 w 2880302"/>
              <a:gd name="connsiteY575" fmla="*/ 3319051 h 3492736"/>
              <a:gd name="connsiteX576" fmla="*/ 980997 w 2880302"/>
              <a:gd name="connsiteY576" fmla="*/ 3313747 h 3492736"/>
              <a:gd name="connsiteX577" fmla="*/ 976826 w 2880302"/>
              <a:gd name="connsiteY577" fmla="*/ 3307933 h 3492736"/>
              <a:gd name="connsiteX578" fmla="*/ 973828 w 2880302"/>
              <a:gd name="connsiteY578" fmla="*/ 3302629 h 3492736"/>
              <a:gd name="connsiteX579" fmla="*/ 970256 w 2880302"/>
              <a:gd name="connsiteY579" fmla="*/ 3300521 h 3492736"/>
              <a:gd name="connsiteX580" fmla="*/ 957143 w 2880302"/>
              <a:gd name="connsiteY580" fmla="*/ 3296282 h 3492736"/>
              <a:gd name="connsiteX581" fmla="*/ 951772 w 2880302"/>
              <a:gd name="connsiteY581" fmla="*/ 3296282 h 3492736"/>
              <a:gd name="connsiteX582" fmla="*/ 935088 w 2880302"/>
              <a:gd name="connsiteY582" fmla="*/ 3296815 h 3492736"/>
              <a:gd name="connsiteX583" fmla="*/ 918403 w 2880302"/>
              <a:gd name="connsiteY583" fmla="*/ 3295749 h 3492736"/>
              <a:gd name="connsiteX584" fmla="*/ 915431 w 2880302"/>
              <a:gd name="connsiteY584" fmla="*/ 3294151 h 3492736"/>
              <a:gd name="connsiteX585" fmla="*/ 911859 w 2880302"/>
              <a:gd name="connsiteY585" fmla="*/ 3285674 h 3492736"/>
              <a:gd name="connsiteX586" fmla="*/ 910060 w 2880302"/>
              <a:gd name="connsiteY586" fmla="*/ 3284631 h 3492736"/>
              <a:gd name="connsiteX587" fmla="*/ 898746 w 2880302"/>
              <a:gd name="connsiteY587" fmla="*/ 3283033 h 3492736"/>
              <a:gd name="connsiteX588" fmla="*/ 886232 w 2880302"/>
              <a:gd name="connsiteY588" fmla="*/ 3282500 h 3492736"/>
              <a:gd name="connsiteX589" fmla="*/ 881462 w 2880302"/>
              <a:gd name="connsiteY589" fmla="*/ 3285674 h 3492736"/>
              <a:gd name="connsiteX590" fmla="*/ 876091 w 2880302"/>
              <a:gd name="connsiteY590" fmla="*/ 3289403 h 3492736"/>
              <a:gd name="connsiteX591" fmla="*/ 867149 w 2880302"/>
              <a:gd name="connsiteY591" fmla="*/ 3290445 h 3492736"/>
              <a:gd name="connsiteX592" fmla="*/ 861179 w 2880302"/>
              <a:gd name="connsiteY592" fmla="*/ 3289403 h 3492736"/>
              <a:gd name="connsiteX593" fmla="*/ 859406 w 2880302"/>
              <a:gd name="connsiteY593" fmla="*/ 3287805 h 3492736"/>
              <a:gd name="connsiteX594" fmla="*/ 855235 w 2880302"/>
              <a:gd name="connsiteY594" fmla="*/ 3280925 h 3492736"/>
              <a:gd name="connsiteX595" fmla="*/ 852837 w 2880302"/>
              <a:gd name="connsiteY595" fmla="*/ 3279327 h 3492736"/>
              <a:gd name="connsiteX596" fmla="*/ 850464 w 2880302"/>
              <a:gd name="connsiteY596" fmla="*/ 3278794 h 3492736"/>
              <a:gd name="connsiteX597" fmla="*/ 849265 w 2880302"/>
              <a:gd name="connsiteY597" fmla="*/ 3272448 h 3492736"/>
              <a:gd name="connsiteX598" fmla="*/ 849265 w 2880302"/>
              <a:gd name="connsiteY598" fmla="*/ 3269274 h 3492736"/>
              <a:gd name="connsiteX599" fmla="*/ 848665 w 2880302"/>
              <a:gd name="connsiteY599" fmla="*/ 3259732 h 3492736"/>
              <a:gd name="connsiteX600" fmla="*/ 848665 w 2880302"/>
              <a:gd name="connsiteY600" fmla="*/ 3252852 h 3492736"/>
              <a:gd name="connsiteX601" fmla="*/ 845094 w 2880302"/>
              <a:gd name="connsiteY601" fmla="*/ 3249146 h 3492736"/>
              <a:gd name="connsiteX602" fmla="*/ 839724 w 2880302"/>
              <a:gd name="connsiteY602" fmla="*/ 3247038 h 3492736"/>
              <a:gd name="connsiteX603" fmla="*/ 823039 w 2880302"/>
              <a:gd name="connsiteY603" fmla="*/ 3247548 h 3492736"/>
              <a:gd name="connsiteX604" fmla="*/ 802183 w 2880302"/>
              <a:gd name="connsiteY604" fmla="*/ 3247548 h 3492736"/>
              <a:gd name="connsiteX605" fmla="*/ 792041 w 2880302"/>
              <a:gd name="connsiteY605" fmla="*/ 3248614 h 3492736"/>
              <a:gd name="connsiteX606" fmla="*/ 786697 w 2880302"/>
              <a:gd name="connsiteY606" fmla="*/ 3250212 h 3492736"/>
              <a:gd name="connsiteX607" fmla="*/ 783699 w 2880302"/>
              <a:gd name="connsiteY607" fmla="*/ 3254450 h 3492736"/>
              <a:gd name="connsiteX608" fmla="*/ 783126 w 2880302"/>
              <a:gd name="connsiteY608" fmla="*/ 3259732 h 3492736"/>
              <a:gd name="connsiteX609" fmla="*/ 780127 w 2880302"/>
              <a:gd name="connsiteY609" fmla="*/ 3262395 h 3492736"/>
              <a:gd name="connsiteX610" fmla="*/ 776556 w 2880302"/>
              <a:gd name="connsiteY610" fmla="*/ 3265036 h 3492736"/>
              <a:gd name="connsiteX611" fmla="*/ 777755 w 2880302"/>
              <a:gd name="connsiteY611" fmla="*/ 3270850 h 3492736"/>
              <a:gd name="connsiteX612" fmla="*/ 775357 w 2880302"/>
              <a:gd name="connsiteY612" fmla="*/ 3276687 h 3492736"/>
              <a:gd name="connsiteX613" fmla="*/ 764642 w 2880302"/>
              <a:gd name="connsiteY613" fmla="*/ 3277219 h 3492736"/>
              <a:gd name="connsiteX614" fmla="*/ 752728 w 2880302"/>
              <a:gd name="connsiteY614" fmla="*/ 3275621 h 3492736"/>
              <a:gd name="connsiteX615" fmla="*/ 746758 w 2880302"/>
              <a:gd name="connsiteY615" fmla="*/ 3278262 h 3492736"/>
              <a:gd name="connsiteX616" fmla="*/ 743786 w 2880302"/>
              <a:gd name="connsiteY616" fmla="*/ 3280925 h 3492736"/>
              <a:gd name="connsiteX617" fmla="*/ 739615 w 2880302"/>
              <a:gd name="connsiteY617" fmla="*/ 3283566 h 3492736"/>
              <a:gd name="connsiteX618" fmla="*/ 736617 w 2880302"/>
              <a:gd name="connsiteY618" fmla="*/ 3286739 h 3492736"/>
              <a:gd name="connsiteX619" fmla="*/ 736017 w 2880302"/>
              <a:gd name="connsiteY619" fmla="*/ 3291511 h 3492736"/>
              <a:gd name="connsiteX620" fmla="*/ 737816 w 2880302"/>
              <a:gd name="connsiteY620" fmla="*/ 3295217 h 3492736"/>
              <a:gd name="connsiteX621" fmla="*/ 741987 w 2880302"/>
              <a:gd name="connsiteY621" fmla="*/ 3297857 h 3492736"/>
              <a:gd name="connsiteX622" fmla="*/ 746158 w 2880302"/>
              <a:gd name="connsiteY622" fmla="*/ 3301563 h 3492736"/>
              <a:gd name="connsiteX623" fmla="*/ 749730 w 2880302"/>
              <a:gd name="connsiteY623" fmla="*/ 3305269 h 3492736"/>
              <a:gd name="connsiteX624" fmla="*/ 754501 w 2880302"/>
              <a:gd name="connsiteY624" fmla="*/ 3306867 h 3492736"/>
              <a:gd name="connsiteX625" fmla="*/ 762243 w 2880302"/>
              <a:gd name="connsiteY625" fmla="*/ 3308465 h 3492736"/>
              <a:gd name="connsiteX626" fmla="*/ 768213 w 2880302"/>
              <a:gd name="connsiteY626" fmla="*/ 3311106 h 3492736"/>
              <a:gd name="connsiteX627" fmla="*/ 777155 w 2880302"/>
              <a:gd name="connsiteY627" fmla="*/ 3314279 h 3492736"/>
              <a:gd name="connsiteX628" fmla="*/ 784299 w 2880302"/>
              <a:gd name="connsiteY628" fmla="*/ 3317453 h 3492736"/>
              <a:gd name="connsiteX629" fmla="*/ 783126 w 2880302"/>
              <a:gd name="connsiteY629" fmla="*/ 3320116 h 3492736"/>
              <a:gd name="connsiteX630" fmla="*/ 775357 w 2880302"/>
              <a:gd name="connsiteY630" fmla="*/ 3329103 h 3492736"/>
              <a:gd name="connsiteX631" fmla="*/ 771785 w 2880302"/>
              <a:gd name="connsiteY631" fmla="*/ 3330701 h 3492736"/>
              <a:gd name="connsiteX632" fmla="*/ 764042 w 2880302"/>
              <a:gd name="connsiteY632" fmla="*/ 3333342 h 3492736"/>
              <a:gd name="connsiteX633" fmla="*/ 758672 w 2880302"/>
              <a:gd name="connsiteY633" fmla="*/ 3336515 h 3492736"/>
              <a:gd name="connsiteX634" fmla="*/ 753901 w 2880302"/>
              <a:gd name="connsiteY634" fmla="*/ 3340754 h 3492736"/>
              <a:gd name="connsiteX635" fmla="*/ 748557 w 2880302"/>
              <a:gd name="connsiteY635" fmla="*/ 3344993 h 3492736"/>
              <a:gd name="connsiteX636" fmla="*/ 738415 w 2880302"/>
              <a:gd name="connsiteY636" fmla="*/ 3346591 h 3492736"/>
              <a:gd name="connsiteX637" fmla="*/ 724703 w 2880302"/>
              <a:gd name="connsiteY637" fmla="*/ 3347633 h 3492736"/>
              <a:gd name="connsiteX638" fmla="*/ 711589 w 2880302"/>
              <a:gd name="connsiteY638" fmla="*/ 3349231 h 3492736"/>
              <a:gd name="connsiteX639" fmla="*/ 700275 w 2880302"/>
              <a:gd name="connsiteY639" fmla="*/ 3348166 h 3492736"/>
              <a:gd name="connsiteX640" fmla="*/ 694305 w 2880302"/>
              <a:gd name="connsiteY640" fmla="*/ 3345525 h 3492736"/>
              <a:gd name="connsiteX641" fmla="*/ 691933 w 2880302"/>
              <a:gd name="connsiteY641" fmla="*/ 3341819 h 3492736"/>
              <a:gd name="connsiteX642" fmla="*/ 688335 w 2880302"/>
              <a:gd name="connsiteY642" fmla="*/ 3337048 h 3492736"/>
              <a:gd name="connsiteX643" fmla="*/ 683590 w 2880302"/>
              <a:gd name="connsiteY643" fmla="*/ 3330169 h 3492736"/>
              <a:gd name="connsiteX644" fmla="*/ 673449 w 2880302"/>
              <a:gd name="connsiteY644" fmla="*/ 3321159 h 3492736"/>
              <a:gd name="connsiteX645" fmla="*/ 663907 w 2880302"/>
              <a:gd name="connsiteY645" fmla="*/ 3316387 h 3492736"/>
              <a:gd name="connsiteX646" fmla="*/ 654965 w 2880302"/>
              <a:gd name="connsiteY646" fmla="*/ 3319051 h 3492736"/>
              <a:gd name="connsiteX647" fmla="*/ 646623 w 2880302"/>
              <a:gd name="connsiteY647" fmla="*/ 3323289 h 3492736"/>
              <a:gd name="connsiteX648" fmla="*/ 642452 w 2880302"/>
              <a:gd name="connsiteY648" fmla="*/ 3327528 h 3492736"/>
              <a:gd name="connsiteX649" fmla="*/ 637681 w 2880302"/>
              <a:gd name="connsiteY649" fmla="*/ 3331234 h 3492736"/>
              <a:gd name="connsiteX650" fmla="*/ 631737 w 2880302"/>
              <a:gd name="connsiteY650" fmla="*/ 3334940 h 3492736"/>
              <a:gd name="connsiteX651" fmla="*/ 624568 w 2880302"/>
              <a:gd name="connsiteY651" fmla="*/ 3337048 h 3492736"/>
              <a:gd name="connsiteX652" fmla="*/ 618624 w 2880302"/>
              <a:gd name="connsiteY652" fmla="*/ 3341287 h 3492736"/>
              <a:gd name="connsiteX653" fmla="*/ 614453 w 2880302"/>
              <a:gd name="connsiteY653" fmla="*/ 3347633 h 3492736"/>
              <a:gd name="connsiteX654" fmla="*/ 610281 w 2880302"/>
              <a:gd name="connsiteY654" fmla="*/ 3351339 h 3492736"/>
              <a:gd name="connsiteX655" fmla="*/ 603712 w 2880302"/>
              <a:gd name="connsiteY655" fmla="*/ 3354003 h 3492736"/>
              <a:gd name="connsiteX656" fmla="*/ 592997 w 2880302"/>
              <a:gd name="connsiteY656" fmla="*/ 3355578 h 3492736"/>
              <a:gd name="connsiteX657" fmla="*/ 568543 w 2880302"/>
              <a:gd name="connsiteY657" fmla="*/ 3355578 h 3492736"/>
              <a:gd name="connsiteX658" fmla="*/ 558428 w 2880302"/>
              <a:gd name="connsiteY658" fmla="*/ 3353470 h 3492736"/>
              <a:gd name="connsiteX659" fmla="*/ 556629 w 2880302"/>
              <a:gd name="connsiteY659" fmla="*/ 3351339 h 3492736"/>
              <a:gd name="connsiteX660" fmla="*/ 556030 w 2880302"/>
              <a:gd name="connsiteY660" fmla="*/ 3349764 h 3492736"/>
              <a:gd name="connsiteX661" fmla="*/ 550660 w 2880302"/>
              <a:gd name="connsiteY661" fmla="*/ 3350297 h 3492736"/>
              <a:gd name="connsiteX662" fmla="*/ 549486 w 2880302"/>
              <a:gd name="connsiteY662" fmla="*/ 3349231 h 3492736"/>
              <a:gd name="connsiteX663" fmla="*/ 545915 w 2880302"/>
              <a:gd name="connsiteY663" fmla="*/ 3346591 h 3492736"/>
              <a:gd name="connsiteX664" fmla="*/ 540544 w 2880302"/>
              <a:gd name="connsiteY664" fmla="*/ 3343927 h 3492736"/>
              <a:gd name="connsiteX665" fmla="*/ 537546 w 2880302"/>
              <a:gd name="connsiteY665" fmla="*/ 3342352 h 3492736"/>
              <a:gd name="connsiteX666" fmla="*/ 527431 w 2880302"/>
              <a:gd name="connsiteY666" fmla="*/ 3342352 h 3492736"/>
              <a:gd name="connsiteX667" fmla="*/ 523859 w 2880302"/>
              <a:gd name="connsiteY667" fmla="*/ 3342885 h 3492736"/>
              <a:gd name="connsiteX668" fmla="*/ 518489 w 2880302"/>
              <a:gd name="connsiteY668" fmla="*/ 3346591 h 3492736"/>
              <a:gd name="connsiteX669" fmla="*/ 516690 w 2880302"/>
              <a:gd name="connsiteY669" fmla="*/ 3351872 h 3492736"/>
              <a:gd name="connsiteX670" fmla="*/ 510147 w 2880302"/>
              <a:gd name="connsiteY670" fmla="*/ 3353470 h 3492736"/>
              <a:gd name="connsiteX671" fmla="*/ 502977 w 2880302"/>
              <a:gd name="connsiteY671" fmla="*/ 3352405 h 3492736"/>
              <a:gd name="connsiteX672" fmla="*/ 501804 w 2880302"/>
              <a:gd name="connsiteY672" fmla="*/ 3347633 h 3492736"/>
              <a:gd name="connsiteX673" fmla="*/ 501804 w 2880302"/>
              <a:gd name="connsiteY673" fmla="*/ 3339689 h 3492736"/>
              <a:gd name="connsiteX674" fmla="*/ 502977 w 2880302"/>
              <a:gd name="connsiteY674" fmla="*/ 3333875 h 3492736"/>
              <a:gd name="connsiteX675" fmla="*/ 504776 w 2880302"/>
              <a:gd name="connsiteY675" fmla="*/ 3328571 h 3492736"/>
              <a:gd name="connsiteX676" fmla="*/ 504177 w 2880302"/>
              <a:gd name="connsiteY676" fmla="*/ 3322757 h 3492736"/>
              <a:gd name="connsiteX677" fmla="*/ 502977 w 2880302"/>
              <a:gd name="connsiteY677" fmla="*/ 3316920 h 3492736"/>
              <a:gd name="connsiteX678" fmla="*/ 500005 w 2880302"/>
              <a:gd name="connsiteY678" fmla="*/ 3311639 h 3492736"/>
              <a:gd name="connsiteX679" fmla="*/ 495834 w 2880302"/>
              <a:gd name="connsiteY679" fmla="*/ 3308465 h 3492736"/>
              <a:gd name="connsiteX680" fmla="*/ 489291 w 2880302"/>
              <a:gd name="connsiteY680" fmla="*/ 3307933 h 3492736"/>
              <a:gd name="connsiteX681" fmla="*/ 481522 w 2880302"/>
              <a:gd name="connsiteY681" fmla="*/ 3307400 h 3492736"/>
              <a:gd name="connsiteX682" fmla="*/ 478550 w 2880302"/>
              <a:gd name="connsiteY682" fmla="*/ 3308465 h 3492736"/>
              <a:gd name="connsiteX683" fmla="*/ 472606 w 2880302"/>
              <a:gd name="connsiteY683" fmla="*/ 3314812 h 3492736"/>
              <a:gd name="connsiteX684" fmla="*/ 471407 w 2880302"/>
              <a:gd name="connsiteY684" fmla="*/ 3316920 h 3492736"/>
              <a:gd name="connsiteX685" fmla="*/ 466036 w 2880302"/>
              <a:gd name="connsiteY685" fmla="*/ 3320116 h 3492736"/>
              <a:gd name="connsiteX686" fmla="*/ 459493 w 2880302"/>
              <a:gd name="connsiteY686" fmla="*/ 3321159 h 3492736"/>
              <a:gd name="connsiteX687" fmla="*/ 453523 w 2880302"/>
              <a:gd name="connsiteY687" fmla="*/ 3318518 h 3492736"/>
              <a:gd name="connsiteX688" fmla="*/ 448152 w 2880302"/>
              <a:gd name="connsiteY688" fmla="*/ 3312171 h 3492736"/>
              <a:gd name="connsiteX689" fmla="*/ 441009 w 2880302"/>
              <a:gd name="connsiteY689" fmla="*/ 3306335 h 3492736"/>
              <a:gd name="connsiteX690" fmla="*/ 435639 w 2880302"/>
              <a:gd name="connsiteY690" fmla="*/ 3302629 h 3492736"/>
              <a:gd name="connsiteX691" fmla="*/ 432067 w 2880302"/>
              <a:gd name="connsiteY691" fmla="*/ 3298923 h 3492736"/>
              <a:gd name="connsiteX692" fmla="*/ 428495 w 2880302"/>
              <a:gd name="connsiteY692" fmla="*/ 3289403 h 3492736"/>
              <a:gd name="connsiteX693" fmla="*/ 428495 w 2880302"/>
              <a:gd name="connsiteY693" fmla="*/ 3286739 h 3492736"/>
              <a:gd name="connsiteX694" fmla="*/ 433266 w 2880302"/>
              <a:gd name="connsiteY694" fmla="*/ 3282500 h 3492736"/>
              <a:gd name="connsiteX695" fmla="*/ 443381 w 2880302"/>
              <a:gd name="connsiteY695" fmla="*/ 3278794 h 3492736"/>
              <a:gd name="connsiteX696" fmla="*/ 445780 w 2880302"/>
              <a:gd name="connsiteY696" fmla="*/ 3278794 h 3492736"/>
              <a:gd name="connsiteX697" fmla="*/ 448752 w 2880302"/>
              <a:gd name="connsiteY697" fmla="*/ 3271382 h 3492736"/>
              <a:gd name="connsiteX698" fmla="*/ 450551 w 2880302"/>
              <a:gd name="connsiteY698" fmla="*/ 3258689 h 3492736"/>
              <a:gd name="connsiteX699" fmla="*/ 448152 w 2880302"/>
              <a:gd name="connsiteY699" fmla="*/ 3254983 h 3492736"/>
              <a:gd name="connsiteX700" fmla="*/ 437438 w 2880302"/>
              <a:gd name="connsiteY700" fmla="*/ 3250212 h 3492736"/>
              <a:gd name="connsiteX701" fmla="*/ 435639 w 2880302"/>
              <a:gd name="connsiteY701" fmla="*/ 3249679 h 3492736"/>
              <a:gd name="connsiteX702" fmla="*/ 430268 w 2880302"/>
              <a:gd name="connsiteY702" fmla="*/ 3248614 h 3492736"/>
              <a:gd name="connsiteX703" fmla="*/ 421326 w 2880302"/>
              <a:gd name="connsiteY703" fmla="*/ 3241734 h 3492736"/>
              <a:gd name="connsiteX704" fmla="*/ 420153 w 2880302"/>
              <a:gd name="connsiteY704" fmla="*/ 3238561 h 3492736"/>
              <a:gd name="connsiteX705" fmla="*/ 425497 w 2880302"/>
              <a:gd name="connsiteY705" fmla="*/ 3229018 h 3492736"/>
              <a:gd name="connsiteX706" fmla="*/ 434439 w 2880302"/>
              <a:gd name="connsiteY706" fmla="*/ 3216835 h 3492736"/>
              <a:gd name="connsiteX707" fmla="*/ 445180 w 2880302"/>
              <a:gd name="connsiteY707" fmla="*/ 3199370 h 3492736"/>
              <a:gd name="connsiteX708" fmla="*/ 454722 w 2880302"/>
              <a:gd name="connsiteY708" fmla="*/ 3182415 h 3492736"/>
              <a:gd name="connsiteX709" fmla="*/ 457694 w 2880302"/>
              <a:gd name="connsiteY709" fmla="*/ 3178709 h 3492736"/>
              <a:gd name="connsiteX710" fmla="*/ 468409 w 2880302"/>
              <a:gd name="connsiteY710" fmla="*/ 3168657 h 3492736"/>
              <a:gd name="connsiteX711" fmla="*/ 474379 w 2880302"/>
              <a:gd name="connsiteY711" fmla="*/ 3166016 h 3492736"/>
              <a:gd name="connsiteX712" fmla="*/ 476777 w 2880302"/>
              <a:gd name="connsiteY712" fmla="*/ 3165483 h 3492736"/>
              <a:gd name="connsiteX713" fmla="*/ 479149 w 2880302"/>
              <a:gd name="connsiteY713" fmla="*/ 3161777 h 3492736"/>
              <a:gd name="connsiteX714" fmla="*/ 479149 w 2880302"/>
              <a:gd name="connsiteY714" fmla="*/ 3153833 h 3492736"/>
              <a:gd name="connsiteX715" fmla="*/ 478550 w 2880302"/>
              <a:gd name="connsiteY715" fmla="*/ 3150127 h 3492736"/>
              <a:gd name="connsiteX716" fmla="*/ 476777 w 2880302"/>
              <a:gd name="connsiteY716" fmla="*/ 3146953 h 3492736"/>
              <a:gd name="connsiteX717" fmla="*/ 467835 w 2880302"/>
              <a:gd name="connsiteY717" fmla="*/ 3142715 h 3492736"/>
              <a:gd name="connsiteX718" fmla="*/ 463064 w 2880302"/>
              <a:gd name="connsiteY718" fmla="*/ 3140074 h 3492736"/>
              <a:gd name="connsiteX719" fmla="*/ 458893 w 2880302"/>
              <a:gd name="connsiteY719" fmla="*/ 3135303 h 3492736"/>
              <a:gd name="connsiteX720" fmla="*/ 454122 w 2880302"/>
              <a:gd name="connsiteY720" fmla="*/ 3119413 h 3492736"/>
              <a:gd name="connsiteX721" fmla="*/ 454122 w 2880302"/>
              <a:gd name="connsiteY721" fmla="*/ 3114642 h 3492736"/>
              <a:gd name="connsiteX722" fmla="*/ 454722 w 2880302"/>
              <a:gd name="connsiteY722" fmla="*/ 3110936 h 3492736"/>
              <a:gd name="connsiteX723" fmla="*/ 461865 w 2880302"/>
              <a:gd name="connsiteY723" fmla="*/ 3101416 h 3492736"/>
              <a:gd name="connsiteX724" fmla="*/ 466036 w 2880302"/>
              <a:gd name="connsiteY724" fmla="*/ 3097177 h 3492736"/>
              <a:gd name="connsiteX725" fmla="*/ 476777 w 2880302"/>
              <a:gd name="connsiteY725" fmla="*/ 3083395 h 3492736"/>
              <a:gd name="connsiteX726" fmla="*/ 488691 w 2880302"/>
              <a:gd name="connsiteY726" fmla="*/ 3066464 h 3492736"/>
              <a:gd name="connsiteX727" fmla="*/ 501804 w 2880302"/>
              <a:gd name="connsiteY727" fmla="*/ 3044228 h 3492736"/>
              <a:gd name="connsiteX728" fmla="*/ 510746 w 2880302"/>
              <a:gd name="connsiteY728" fmla="*/ 3024099 h 3492736"/>
              <a:gd name="connsiteX729" fmla="*/ 516091 w 2880302"/>
              <a:gd name="connsiteY729" fmla="*/ 3002906 h 3492736"/>
              <a:gd name="connsiteX730" fmla="*/ 519089 w 2880302"/>
              <a:gd name="connsiteY730" fmla="*/ 2982268 h 3492736"/>
              <a:gd name="connsiteX731" fmla="*/ 520262 w 2880302"/>
              <a:gd name="connsiteY731" fmla="*/ 2974856 h 3492736"/>
              <a:gd name="connsiteX732" fmla="*/ 529204 w 2880302"/>
              <a:gd name="connsiteY732" fmla="*/ 2950489 h 3492736"/>
              <a:gd name="connsiteX733" fmla="*/ 533375 w 2880302"/>
              <a:gd name="connsiteY733" fmla="*/ 2941479 h 3492736"/>
              <a:gd name="connsiteX734" fmla="*/ 538146 w 2880302"/>
              <a:gd name="connsiteY734" fmla="*/ 2930893 h 3492736"/>
              <a:gd name="connsiteX735" fmla="*/ 549486 w 2880302"/>
              <a:gd name="connsiteY735" fmla="*/ 2897539 h 3492736"/>
              <a:gd name="connsiteX736" fmla="*/ 550660 w 2880302"/>
              <a:gd name="connsiteY736" fmla="*/ 2889062 h 3492736"/>
              <a:gd name="connsiteX737" fmla="*/ 556030 w 2880302"/>
              <a:gd name="connsiteY737" fmla="*/ 2872640 h 3492736"/>
              <a:gd name="connsiteX738" fmla="*/ 562599 w 2880302"/>
              <a:gd name="connsiteY738" fmla="*/ 2860479 h 3492736"/>
              <a:gd name="connsiteX739" fmla="*/ 567944 w 2880302"/>
              <a:gd name="connsiteY739" fmla="*/ 2855175 h 3492736"/>
              <a:gd name="connsiteX740" fmla="*/ 575713 w 2880302"/>
              <a:gd name="connsiteY740" fmla="*/ 2851469 h 3492736"/>
              <a:gd name="connsiteX741" fmla="*/ 579284 w 2880302"/>
              <a:gd name="connsiteY741" fmla="*/ 2849338 h 3492736"/>
              <a:gd name="connsiteX742" fmla="*/ 585828 w 2880302"/>
              <a:gd name="connsiteY742" fmla="*/ 2839818 h 3492736"/>
              <a:gd name="connsiteX743" fmla="*/ 586428 w 2880302"/>
              <a:gd name="connsiteY743" fmla="*/ 2836112 h 3492736"/>
              <a:gd name="connsiteX744" fmla="*/ 586428 w 2880302"/>
              <a:gd name="connsiteY744" fmla="*/ 2829233 h 3492736"/>
              <a:gd name="connsiteX745" fmla="*/ 587627 w 2880302"/>
              <a:gd name="connsiteY745" fmla="*/ 2823396 h 3492736"/>
              <a:gd name="connsiteX746" fmla="*/ 592397 w 2880302"/>
              <a:gd name="connsiteY746" fmla="*/ 2820756 h 3492736"/>
              <a:gd name="connsiteX747" fmla="*/ 597742 w 2880302"/>
              <a:gd name="connsiteY747" fmla="*/ 2817582 h 3492736"/>
              <a:gd name="connsiteX748" fmla="*/ 600140 w 2880302"/>
              <a:gd name="connsiteY748" fmla="*/ 2813876 h 3492736"/>
              <a:gd name="connsiteX749" fmla="*/ 601339 w 2880302"/>
              <a:gd name="connsiteY749" fmla="*/ 2812278 h 3492736"/>
              <a:gd name="connsiteX750" fmla="*/ 611455 w 2880302"/>
              <a:gd name="connsiteY750" fmla="*/ 2811213 h 3492736"/>
              <a:gd name="connsiteX751" fmla="*/ 626966 w 2880302"/>
              <a:gd name="connsiteY751" fmla="*/ 2810170 h 3492736"/>
              <a:gd name="connsiteX752" fmla="*/ 631137 w 2880302"/>
              <a:gd name="connsiteY752" fmla="*/ 2810170 h 3492736"/>
              <a:gd name="connsiteX753" fmla="*/ 636508 w 2880302"/>
              <a:gd name="connsiteY753" fmla="*/ 2808040 h 3492736"/>
              <a:gd name="connsiteX754" fmla="*/ 636508 w 2880302"/>
              <a:gd name="connsiteY754" fmla="*/ 2806464 h 3492736"/>
              <a:gd name="connsiteX755" fmla="*/ 635908 w 2880302"/>
              <a:gd name="connsiteY755" fmla="*/ 2785271 h 3492736"/>
              <a:gd name="connsiteX756" fmla="*/ 635309 w 2880302"/>
              <a:gd name="connsiteY756" fmla="*/ 2764633 h 3492736"/>
              <a:gd name="connsiteX757" fmla="*/ 638281 w 2880302"/>
              <a:gd name="connsiteY757" fmla="*/ 2758263 h 3492736"/>
              <a:gd name="connsiteX758" fmla="*/ 643651 w 2880302"/>
              <a:gd name="connsiteY758" fmla="*/ 2751917 h 3492736"/>
              <a:gd name="connsiteX759" fmla="*/ 652593 w 2880302"/>
              <a:gd name="connsiteY759" fmla="*/ 2745570 h 3492736"/>
              <a:gd name="connsiteX760" fmla="*/ 662708 w 2880302"/>
              <a:gd name="connsiteY760" fmla="*/ 2739201 h 3492736"/>
              <a:gd name="connsiteX761" fmla="*/ 671650 w 2880302"/>
              <a:gd name="connsiteY761" fmla="*/ 2731256 h 3492736"/>
              <a:gd name="connsiteX762" fmla="*/ 676421 w 2880302"/>
              <a:gd name="connsiteY762" fmla="*/ 2725442 h 3492736"/>
              <a:gd name="connsiteX763" fmla="*/ 676421 w 2880302"/>
              <a:gd name="connsiteY763" fmla="*/ 2724909 h 3492736"/>
              <a:gd name="connsiteX764" fmla="*/ 675821 w 2880302"/>
              <a:gd name="connsiteY764" fmla="*/ 2722778 h 3492736"/>
              <a:gd name="connsiteX765" fmla="*/ 675852 w 2880302"/>
              <a:gd name="connsiteY765" fmla="*/ 2722778 h 3492736"/>
              <a:gd name="connsiteX766" fmla="*/ 675860 w 2880302"/>
              <a:gd name="connsiteY766" fmla="*/ 2722800 h 3492736"/>
              <a:gd name="connsiteX767" fmla="*/ 680631 w 2880302"/>
              <a:gd name="connsiteY767" fmla="*/ 2722800 h 3492736"/>
              <a:gd name="connsiteX768" fmla="*/ 684802 w 2880302"/>
              <a:gd name="connsiteY768" fmla="*/ 2721225 h 3492736"/>
              <a:gd name="connsiteX769" fmla="*/ 688973 w 2880302"/>
              <a:gd name="connsiteY769" fmla="*/ 2719094 h 3492736"/>
              <a:gd name="connsiteX770" fmla="*/ 694943 w 2880302"/>
              <a:gd name="connsiteY770" fmla="*/ 2714346 h 3492736"/>
              <a:gd name="connsiteX771" fmla="*/ 695543 w 2880302"/>
              <a:gd name="connsiteY771" fmla="*/ 2711172 h 3492736"/>
              <a:gd name="connsiteX772" fmla="*/ 697316 w 2880302"/>
              <a:gd name="connsiteY772" fmla="*/ 2708509 h 3492736"/>
              <a:gd name="connsiteX773" fmla="*/ 705658 w 2880302"/>
              <a:gd name="connsiteY773" fmla="*/ 2704803 h 3492736"/>
              <a:gd name="connsiteX774" fmla="*/ 710429 w 2880302"/>
              <a:gd name="connsiteY774" fmla="*/ 2703228 h 3492736"/>
              <a:gd name="connsiteX775" fmla="*/ 714600 w 2880302"/>
              <a:gd name="connsiteY775" fmla="*/ 2700031 h 3492736"/>
              <a:gd name="connsiteX776" fmla="*/ 721769 w 2880302"/>
              <a:gd name="connsiteY776" fmla="*/ 2690512 h 3492736"/>
              <a:gd name="connsiteX777" fmla="*/ 724142 w 2880302"/>
              <a:gd name="connsiteY777" fmla="*/ 2685207 h 3492736"/>
              <a:gd name="connsiteX778" fmla="*/ 729512 w 2880302"/>
              <a:gd name="connsiteY778" fmla="*/ 2676730 h 3492736"/>
              <a:gd name="connsiteX779" fmla="*/ 737255 w 2880302"/>
              <a:gd name="connsiteY779" fmla="*/ 2669318 h 3492736"/>
              <a:gd name="connsiteX780" fmla="*/ 744398 w 2880302"/>
              <a:gd name="connsiteY780" fmla="*/ 2661396 h 3492736"/>
              <a:gd name="connsiteX781" fmla="*/ 746797 w 2880302"/>
              <a:gd name="connsiteY781" fmla="*/ 2655027 h 3492736"/>
              <a:gd name="connsiteX782" fmla="*/ 747396 w 2880302"/>
              <a:gd name="connsiteY782" fmla="*/ 2645507 h 3492736"/>
              <a:gd name="connsiteX783" fmla="*/ 747396 w 2880302"/>
              <a:gd name="connsiteY783" fmla="*/ 2633323 h 3492736"/>
              <a:gd name="connsiteX784" fmla="*/ 746197 w 2880302"/>
              <a:gd name="connsiteY784" fmla="*/ 2623248 h 3492736"/>
              <a:gd name="connsiteX785" fmla="*/ 747396 w 2880302"/>
              <a:gd name="connsiteY785" fmla="*/ 2615836 h 3492736"/>
              <a:gd name="connsiteX786" fmla="*/ 748595 w 2880302"/>
              <a:gd name="connsiteY786" fmla="*/ 2613728 h 3492736"/>
              <a:gd name="connsiteX787" fmla="*/ 755739 w 2880302"/>
              <a:gd name="connsiteY787" fmla="*/ 2613728 h 3492736"/>
              <a:gd name="connsiteX788" fmla="*/ 761683 w 2880302"/>
              <a:gd name="connsiteY788" fmla="*/ 2612130 h 3492736"/>
              <a:gd name="connsiteX789" fmla="*/ 767053 w 2880302"/>
              <a:gd name="connsiteY789" fmla="*/ 2609489 h 3492736"/>
              <a:gd name="connsiteX790" fmla="*/ 771824 w 2880302"/>
              <a:gd name="connsiteY790" fmla="*/ 2604185 h 3492736"/>
              <a:gd name="connsiteX791" fmla="*/ 775395 w 2880302"/>
              <a:gd name="connsiteY791" fmla="*/ 2602077 h 3492736"/>
              <a:gd name="connsiteX792" fmla="*/ 778967 w 2880302"/>
              <a:gd name="connsiteY792" fmla="*/ 2599969 h 3492736"/>
              <a:gd name="connsiteX793" fmla="*/ 780766 w 2880302"/>
              <a:gd name="connsiteY793" fmla="*/ 2592025 h 3492736"/>
              <a:gd name="connsiteX794" fmla="*/ 780166 w 2880302"/>
              <a:gd name="connsiteY794" fmla="*/ 2586188 h 3492736"/>
              <a:gd name="connsiteX795" fmla="*/ 780766 w 2880302"/>
              <a:gd name="connsiteY795" fmla="*/ 2565017 h 3492736"/>
              <a:gd name="connsiteX796" fmla="*/ 782565 w 2880302"/>
              <a:gd name="connsiteY796" fmla="*/ 2534836 h 3492736"/>
              <a:gd name="connsiteX797" fmla="*/ 783164 w 2880302"/>
              <a:gd name="connsiteY797" fmla="*/ 2522653 h 3492736"/>
              <a:gd name="connsiteX798" fmla="*/ 782565 w 2880302"/>
              <a:gd name="connsiteY798" fmla="*/ 2505698 h 3492736"/>
              <a:gd name="connsiteX799" fmla="*/ 781365 w 2880302"/>
              <a:gd name="connsiteY799" fmla="*/ 2503590 h 3492736"/>
              <a:gd name="connsiteX800" fmla="*/ 781329 w 2880302"/>
              <a:gd name="connsiteY800" fmla="*/ 2503573 h 3492736"/>
              <a:gd name="connsiteX801" fmla="*/ 781327 w 2880302"/>
              <a:gd name="connsiteY801" fmla="*/ 2503568 h 3492736"/>
              <a:gd name="connsiteX802" fmla="*/ 774757 w 2880302"/>
              <a:gd name="connsiteY802" fmla="*/ 2500395 h 3492736"/>
              <a:gd name="connsiteX803" fmla="*/ 765860 w 2880302"/>
              <a:gd name="connsiteY803" fmla="*/ 2496697 h 3492736"/>
              <a:gd name="connsiteX804" fmla="*/ 762882 w 2880302"/>
              <a:gd name="connsiteY804" fmla="*/ 2494580 h 3492736"/>
              <a:gd name="connsiteX805" fmla="*/ 762282 w 2880302"/>
              <a:gd name="connsiteY805" fmla="*/ 2484527 h 3492736"/>
              <a:gd name="connsiteX806" fmla="*/ 762282 w 2880302"/>
              <a:gd name="connsiteY806" fmla="*/ 2479756 h 3492736"/>
              <a:gd name="connsiteX807" fmla="*/ 761109 w 2880302"/>
              <a:gd name="connsiteY807" fmla="*/ 2467572 h 3492736"/>
              <a:gd name="connsiteX808" fmla="*/ 760509 w 2880302"/>
              <a:gd name="connsiteY808" fmla="*/ 2452216 h 3492736"/>
              <a:gd name="connsiteX809" fmla="*/ 761109 w 2880302"/>
              <a:gd name="connsiteY809" fmla="*/ 2433686 h 3492736"/>
              <a:gd name="connsiteX810" fmla="*/ 761109 w 2880302"/>
              <a:gd name="connsiteY810" fmla="*/ 2420437 h 3492736"/>
              <a:gd name="connsiteX811" fmla="*/ 761109 w 2880302"/>
              <a:gd name="connsiteY811" fmla="*/ 2417079 h 3492736"/>
              <a:gd name="connsiteX812" fmla="*/ 762279 w 2880302"/>
              <a:gd name="connsiteY812" fmla="*/ 2412189 h 3492736"/>
              <a:gd name="connsiteX813" fmla="*/ 762882 w 2880302"/>
              <a:gd name="connsiteY813" fmla="*/ 2410384 h 3492736"/>
              <a:gd name="connsiteX814" fmla="*/ 762867 w 2880302"/>
              <a:gd name="connsiteY814" fmla="*/ 2410345 h 3492736"/>
              <a:gd name="connsiteX815" fmla="*/ 763522 w 2880302"/>
              <a:gd name="connsiteY815" fmla="*/ 2409473 h 3492736"/>
              <a:gd name="connsiteX816" fmla="*/ 765719 w 2880302"/>
              <a:gd name="connsiteY816" fmla="*/ 2408319 h 3492736"/>
              <a:gd name="connsiteX817" fmla="*/ 765827 w 2880302"/>
              <a:gd name="connsiteY817" fmla="*/ 2408288 h 3492736"/>
              <a:gd name="connsiteX818" fmla="*/ 768799 w 2880302"/>
              <a:gd name="connsiteY818" fmla="*/ 2408798 h 3492736"/>
              <a:gd name="connsiteX819" fmla="*/ 773570 w 2880302"/>
              <a:gd name="connsiteY819" fmla="*/ 2414102 h 3492736"/>
              <a:gd name="connsiteX820" fmla="*/ 777142 w 2880302"/>
              <a:gd name="connsiteY820" fmla="*/ 2415700 h 3492736"/>
              <a:gd name="connsiteX821" fmla="*/ 783686 w 2880302"/>
              <a:gd name="connsiteY821" fmla="*/ 2418341 h 3492736"/>
              <a:gd name="connsiteX822" fmla="*/ 790255 w 2880302"/>
              <a:gd name="connsiteY822" fmla="*/ 2423112 h 3492736"/>
              <a:gd name="connsiteX823" fmla="*/ 795626 w 2880302"/>
              <a:gd name="connsiteY823" fmla="*/ 2425753 h 3492736"/>
              <a:gd name="connsiteX824" fmla="*/ 800970 w 2880302"/>
              <a:gd name="connsiteY824" fmla="*/ 2427861 h 3492736"/>
              <a:gd name="connsiteX825" fmla="*/ 804568 w 2880302"/>
              <a:gd name="connsiteY825" fmla="*/ 2430524 h 3492736"/>
              <a:gd name="connsiteX826" fmla="*/ 808139 w 2880302"/>
              <a:gd name="connsiteY826" fmla="*/ 2441109 h 3492736"/>
              <a:gd name="connsiteX827" fmla="*/ 808739 w 2880302"/>
              <a:gd name="connsiteY827" fmla="*/ 2444283 h 3492736"/>
              <a:gd name="connsiteX828" fmla="*/ 810511 w 2880302"/>
              <a:gd name="connsiteY828" fmla="*/ 2446946 h 3492736"/>
              <a:gd name="connsiteX829" fmla="*/ 817681 w 2880302"/>
              <a:gd name="connsiteY829" fmla="*/ 2450120 h 3492736"/>
              <a:gd name="connsiteX830" fmla="*/ 820653 w 2880302"/>
              <a:gd name="connsiteY830" fmla="*/ 2449054 h 3492736"/>
              <a:gd name="connsiteX831" fmla="*/ 823025 w 2880302"/>
              <a:gd name="connsiteY831" fmla="*/ 2447456 h 3492736"/>
              <a:gd name="connsiteX832" fmla="*/ 829595 w 2880302"/>
              <a:gd name="connsiteY832" fmla="*/ 2446414 h 3492736"/>
              <a:gd name="connsiteX833" fmla="*/ 833766 w 2880302"/>
              <a:gd name="connsiteY833" fmla="*/ 2446946 h 3492736"/>
              <a:gd name="connsiteX834" fmla="*/ 837937 w 2880302"/>
              <a:gd name="connsiteY834" fmla="*/ 2447456 h 3492736"/>
              <a:gd name="connsiteX835" fmla="*/ 840909 w 2880302"/>
              <a:gd name="connsiteY835" fmla="*/ 2442175 h 3492736"/>
              <a:gd name="connsiteX836" fmla="*/ 840908 w 2880302"/>
              <a:gd name="connsiteY836" fmla="*/ 2442168 h 3492736"/>
              <a:gd name="connsiteX837" fmla="*/ 840923 w 2880302"/>
              <a:gd name="connsiteY837" fmla="*/ 2442141 h 3492736"/>
              <a:gd name="connsiteX838" fmla="*/ 840323 w 2880302"/>
              <a:gd name="connsiteY838" fmla="*/ 2438435 h 3492736"/>
              <a:gd name="connsiteX839" fmla="*/ 838550 w 2880302"/>
              <a:gd name="connsiteY839" fmla="*/ 2435262 h 3492736"/>
              <a:gd name="connsiteX840" fmla="*/ 833780 w 2880302"/>
              <a:gd name="connsiteY840" fmla="*/ 2429958 h 3492736"/>
              <a:gd name="connsiteX841" fmla="*/ 830208 w 2880302"/>
              <a:gd name="connsiteY841" fmla="*/ 2428360 h 3492736"/>
              <a:gd name="connsiteX842" fmla="*/ 826610 w 2880302"/>
              <a:gd name="connsiteY842" fmla="*/ 2426785 h 3492736"/>
              <a:gd name="connsiteX843" fmla="*/ 826610 w 2880302"/>
              <a:gd name="connsiteY843" fmla="*/ 2418307 h 3492736"/>
              <a:gd name="connsiteX844" fmla="*/ 827210 w 2880302"/>
              <a:gd name="connsiteY844" fmla="*/ 2415667 h 3492736"/>
              <a:gd name="connsiteX845" fmla="*/ 827210 w 2880302"/>
              <a:gd name="connsiteY845" fmla="*/ 2413003 h 3492736"/>
              <a:gd name="connsiteX846" fmla="*/ 829002 w 2880302"/>
              <a:gd name="connsiteY846" fmla="*/ 2405618 h 3492736"/>
              <a:gd name="connsiteX847" fmla="*/ 831967 w 2880302"/>
              <a:gd name="connsiteY847" fmla="*/ 2402984 h 3492736"/>
              <a:gd name="connsiteX848" fmla="*/ 834939 w 2880302"/>
              <a:gd name="connsiteY848" fmla="*/ 2402451 h 3492736"/>
              <a:gd name="connsiteX849" fmla="*/ 837937 w 2880302"/>
              <a:gd name="connsiteY849" fmla="*/ 2406690 h 3492736"/>
              <a:gd name="connsiteX850" fmla="*/ 842708 w 2880302"/>
              <a:gd name="connsiteY850" fmla="*/ 2409331 h 3492736"/>
              <a:gd name="connsiteX851" fmla="*/ 847479 w 2880302"/>
              <a:gd name="connsiteY851" fmla="*/ 2411461 h 3492736"/>
              <a:gd name="connsiteX852" fmla="*/ 851050 w 2880302"/>
              <a:gd name="connsiteY852" fmla="*/ 2417808 h 3492736"/>
              <a:gd name="connsiteX853" fmla="*/ 854022 w 2880302"/>
              <a:gd name="connsiteY853" fmla="*/ 2420981 h 3492736"/>
              <a:gd name="connsiteX854" fmla="*/ 859393 w 2880302"/>
              <a:gd name="connsiteY854" fmla="*/ 2425753 h 3492736"/>
              <a:gd name="connsiteX855" fmla="*/ 865337 w 2880302"/>
              <a:gd name="connsiteY855" fmla="*/ 2428393 h 3492736"/>
              <a:gd name="connsiteX856" fmla="*/ 871906 w 2880302"/>
              <a:gd name="connsiteY856" fmla="*/ 2433165 h 3492736"/>
              <a:gd name="connsiteX857" fmla="*/ 877277 w 2880302"/>
              <a:gd name="connsiteY857" fmla="*/ 2437936 h 3492736"/>
              <a:gd name="connsiteX858" fmla="*/ 882621 w 2880302"/>
              <a:gd name="connsiteY858" fmla="*/ 2440044 h 3492736"/>
              <a:gd name="connsiteX859" fmla="*/ 892762 w 2880302"/>
              <a:gd name="connsiteY859" fmla="*/ 2443217 h 3492736"/>
              <a:gd name="connsiteX860" fmla="*/ 897533 w 2880302"/>
              <a:gd name="connsiteY860" fmla="*/ 2445348 h 3492736"/>
              <a:gd name="connsiteX861" fmla="*/ 896933 w 2880302"/>
              <a:gd name="connsiteY861" fmla="*/ 2449587 h 3492736"/>
              <a:gd name="connsiteX862" fmla="*/ 896334 w 2880302"/>
              <a:gd name="connsiteY862" fmla="*/ 2452760 h 3492736"/>
              <a:gd name="connsiteX863" fmla="*/ 894569 w 2880302"/>
              <a:gd name="connsiteY863" fmla="*/ 2459079 h 3492736"/>
              <a:gd name="connsiteX864" fmla="*/ 889804 w 2880302"/>
              <a:gd name="connsiteY864" fmla="*/ 2463845 h 3492736"/>
              <a:gd name="connsiteX865" fmla="*/ 887406 w 2880302"/>
              <a:gd name="connsiteY865" fmla="*/ 2468616 h 3492736"/>
              <a:gd name="connsiteX866" fmla="*/ 885633 w 2880302"/>
              <a:gd name="connsiteY866" fmla="*/ 2470191 h 3492736"/>
              <a:gd name="connsiteX867" fmla="*/ 885621 w 2880302"/>
              <a:gd name="connsiteY867" fmla="*/ 2470223 h 3492736"/>
              <a:gd name="connsiteX868" fmla="*/ 885619 w 2880302"/>
              <a:gd name="connsiteY868" fmla="*/ 2470225 h 3492736"/>
              <a:gd name="connsiteX869" fmla="*/ 883820 w 2880302"/>
              <a:gd name="connsiteY869" fmla="*/ 2474996 h 3492736"/>
              <a:gd name="connsiteX870" fmla="*/ 883820 w 2880302"/>
              <a:gd name="connsiteY870" fmla="*/ 2484006 h 3492736"/>
              <a:gd name="connsiteX871" fmla="*/ 883227 w 2880302"/>
              <a:gd name="connsiteY871" fmla="*/ 2486618 h 3492736"/>
              <a:gd name="connsiteX872" fmla="*/ 879063 w 2880302"/>
              <a:gd name="connsiteY872" fmla="*/ 2489254 h 3492736"/>
              <a:gd name="connsiteX873" fmla="*/ 876691 w 2880302"/>
              <a:gd name="connsiteY873" fmla="*/ 2489787 h 3492736"/>
              <a:gd name="connsiteX874" fmla="*/ 874892 w 2880302"/>
              <a:gd name="connsiteY874" fmla="*/ 2491385 h 3492736"/>
              <a:gd name="connsiteX875" fmla="*/ 874894 w 2880302"/>
              <a:gd name="connsiteY875" fmla="*/ 2491404 h 3492736"/>
              <a:gd name="connsiteX876" fmla="*/ 874878 w 2880302"/>
              <a:gd name="connsiteY876" fmla="*/ 2491418 h 3492736"/>
              <a:gd name="connsiteX877" fmla="*/ 876077 w 2880302"/>
              <a:gd name="connsiteY877" fmla="*/ 2500938 h 3492736"/>
              <a:gd name="connsiteX878" fmla="*/ 876677 w 2880302"/>
              <a:gd name="connsiteY878" fmla="*/ 2504644 h 3492736"/>
              <a:gd name="connsiteX879" fmla="*/ 877876 w 2880302"/>
              <a:gd name="connsiteY879" fmla="*/ 2506775 h 3492736"/>
              <a:gd name="connsiteX880" fmla="*/ 890990 w 2880302"/>
              <a:gd name="connsiteY880" fmla="*/ 2506775 h 3492736"/>
              <a:gd name="connsiteX881" fmla="*/ 894561 w 2880302"/>
              <a:gd name="connsiteY881" fmla="*/ 2506242 h 3492736"/>
              <a:gd name="connsiteX882" fmla="*/ 896933 w 2880302"/>
              <a:gd name="connsiteY882" fmla="*/ 2501471 h 3492736"/>
              <a:gd name="connsiteX883" fmla="*/ 898732 w 2880302"/>
              <a:gd name="connsiteY883" fmla="*/ 2498830 h 3492736"/>
              <a:gd name="connsiteX884" fmla="*/ 901105 w 2880302"/>
              <a:gd name="connsiteY884" fmla="*/ 2496723 h 3492736"/>
              <a:gd name="connsiteX885" fmla="*/ 908248 w 2880302"/>
              <a:gd name="connsiteY885" fmla="*/ 2495124 h 3492736"/>
              <a:gd name="connsiteX886" fmla="*/ 918989 w 2880302"/>
              <a:gd name="connsiteY886" fmla="*/ 2495124 h 3492736"/>
              <a:gd name="connsiteX887" fmla="*/ 923160 w 2880302"/>
              <a:gd name="connsiteY887" fmla="*/ 2489820 h 3492736"/>
              <a:gd name="connsiteX888" fmla="*/ 923166 w 2880302"/>
              <a:gd name="connsiteY888" fmla="*/ 2489796 h 3492736"/>
              <a:gd name="connsiteX889" fmla="*/ 923174 w 2880302"/>
              <a:gd name="connsiteY889" fmla="*/ 2489787 h 3492736"/>
              <a:gd name="connsiteX890" fmla="*/ 924373 w 2880302"/>
              <a:gd name="connsiteY890" fmla="*/ 2485038 h 3492736"/>
              <a:gd name="connsiteX891" fmla="*/ 926145 w 2880302"/>
              <a:gd name="connsiteY891" fmla="*/ 2477093 h 3492736"/>
              <a:gd name="connsiteX892" fmla="*/ 926745 w 2880302"/>
              <a:gd name="connsiteY892" fmla="*/ 2472855 h 3492736"/>
              <a:gd name="connsiteX893" fmla="*/ 928544 w 2880302"/>
              <a:gd name="connsiteY893" fmla="*/ 2465975 h 3492736"/>
              <a:gd name="connsiteX894" fmla="*/ 929144 w 2880302"/>
              <a:gd name="connsiteY894" fmla="*/ 2454834 h 3492736"/>
              <a:gd name="connsiteX895" fmla="*/ 926745 w 2880302"/>
              <a:gd name="connsiteY895" fmla="*/ 2445847 h 3492736"/>
              <a:gd name="connsiteX896" fmla="*/ 926145 w 2880302"/>
              <a:gd name="connsiteY896" fmla="*/ 2438968 h 3492736"/>
              <a:gd name="connsiteX897" fmla="*/ 926737 w 2880302"/>
              <a:gd name="connsiteY897" fmla="*/ 2436339 h 3492736"/>
              <a:gd name="connsiteX898" fmla="*/ 930903 w 2880302"/>
              <a:gd name="connsiteY898" fmla="*/ 2437403 h 3492736"/>
              <a:gd name="connsiteX899" fmla="*/ 935074 w 2880302"/>
              <a:gd name="connsiteY899" fmla="*/ 2437936 h 3492736"/>
              <a:gd name="connsiteX900" fmla="*/ 938645 w 2880302"/>
              <a:gd name="connsiteY900" fmla="*/ 2439002 h 3492736"/>
              <a:gd name="connsiteX901" fmla="*/ 941644 w 2880302"/>
              <a:gd name="connsiteY901" fmla="*/ 2443750 h 3492736"/>
              <a:gd name="connsiteX902" fmla="*/ 943416 w 2880302"/>
              <a:gd name="connsiteY902" fmla="*/ 2446946 h 3492736"/>
              <a:gd name="connsiteX903" fmla="*/ 945815 w 2880302"/>
              <a:gd name="connsiteY903" fmla="*/ 2452760 h 3492736"/>
              <a:gd name="connsiteX904" fmla="*/ 947587 w 2880302"/>
              <a:gd name="connsiteY904" fmla="*/ 2457532 h 3492736"/>
              <a:gd name="connsiteX905" fmla="*/ 952358 w 2880302"/>
              <a:gd name="connsiteY905" fmla="*/ 2458574 h 3492736"/>
              <a:gd name="connsiteX906" fmla="*/ 958928 w 2880302"/>
              <a:gd name="connsiteY906" fmla="*/ 2459107 h 3492736"/>
              <a:gd name="connsiteX907" fmla="*/ 965472 w 2880302"/>
              <a:gd name="connsiteY907" fmla="*/ 2459639 h 3492736"/>
              <a:gd name="connsiteX908" fmla="*/ 970842 w 2880302"/>
              <a:gd name="connsiteY908" fmla="*/ 2457532 h 3492736"/>
              <a:gd name="connsiteX909" fmla="*/ 973214 w 2880302"/>
              <a:gd name="connsiteY909" fmla="*/ 2455401 h 3492736"/>
              <a:gd name="connsiteX910" fmla="*/ 973214 w 2880302"/>
              <a:gd name="connsiteY910" fmla="*/ 2455379 h 3492736"/>
              <a:gd name="connsiteX911" fmla="*/ 973228 w 2880302"/>
              <a:gd name="connsiteY911" fmla="*/ 2455367 h 3492736"/>
              <a:gd name="connsiteX912" fmla="*/ 973228 w 2880302"/>
              <a:gd name="connsiteY912" fmla="*/ 2446383 h 3492736"/>
              <a:gd name="connsiteX913" fmla="*/ 974414 w 2880302"/>
              <a:gd name="connsiteY913" fmla="*/ 2443750 h 3492736"/>
              <a:gd name="connsiteX914" fmla="*/ 974415 w 2880302"/>
              <a:gd name="connsiteY914" fmla="*/ 2443744 h 3492736"/>
              <a:gd name="connsiteX915" fmla="*/ 974427 w 2880302"/>
              <a:gd name="connsiteY915" fmla="*/ 2443716 h 3492736"/>
              <a:gd name="connsiteX916" fmla="*/ 976226 w 2880302"/>
              <a:gd name="connsiteY916" fmla="*/ 2435772 h 3492736"/>
              <a:gd name="connsiteX917" fmla="*/ 976226 w 2880302"/>
              <a:gd name="connsiteY917" fmla="*/ 2427317 h 3492736"/>
              <a:gd name="connsiteX918" fmla="*/ 976810 w 2880302"/>
              <a:gd name="connsiteY918" fmla="*/ 2425760 h 3492736"/>
              <a:gd name="connsiteX919" fmla="*/ 980344 w 2880302"/>
              <a:gd name="connsiteY919" fmla="*/ 2428373 h 3492736"/>
              <a:gd name="connsiteX920" fmla="*/ 983916 w 2880302"/>
              <a:gd name="connsiteY920" fmla="*/ 2430504 h 3492736"/>
              <a:gd name="connsiteX921" fmla="*/ 989286 w 2880302"/>
              <a:gd name="connsiteY921" fmla="*/ 2433144 h 3492736"/>
              <a:gd name="connsiteX922" fmla="*/ 995830 w 2880302"/>
              <a:gd name="connsiteY922" fmla="*/ 2435275 h 3492736"/>
              <a:gd name="connsiteX923" fmla="*/ 1002999 w 2880302"/>
              <a:gd name="connsiteY923" fmla="*/ 2437916 h 3492736"/>
              <a:gd name="connsiteX924" fmla="*/ 1010142 w 2880302"/>
              <a:gd name="connsiteY924" fmla="*/ 2440024 h 3492736"/>
              <a:gd name="connsiteX925" fmla="*/ 1014913 w 2880302"/>
              <a:gd name="connsiteY925" fmla="*/ 2440024 h 3492736"/>
              <a:gd name="connsiteX926" fmla="*/ 1020284 w 2880302"/>
              <a:gd name="connsiteY926" fmla="*/ 2438981 h 3492736"/>
              <a:gd name="connsiteX927" fmla="*/ 1020290 w 2880302"/>
              <a:gd name="connsiteY927" fmla="*/ 2438977 h 3492736"/>
              <a:gd name="connsiteX928" fmla="*/ 1020337 w 2880302"/>
              <a:gd name="connsiteY928" fmla="*/ 2438968 h 3492736"/>
              <a:gd name="connsiteX929" fmla="*/ 1022709 w 2880302"/>
              <a:gd name="connsiteY929" fmla="*/ 2437370 h 3492736"/>
              <a:gd name="connsiteX930" fmla="*/ 1025673 w 2880302"/>
              <a:gd name="connsiteY930" fmla="*/ 2434205 h 3492736"/>
              <a:gd name="connsiteX931" fmla="*/ 1030998 w 2880302"/>
              <a:gd name="connsiteY931" fmla="*/ 2433677 h 3492736"/>
              <a:gd name="connsiteX932" fmla="*/ 1035170 w 2880302"/>
              <a:gd name="connsiteY932" fmla="*/ 2433144 h 3492736"/>
              <a:gd name="connsiteX933" fmla="*/ 1035178 w 2880302"/>
              <a:gd name="connsiteY933" fmla="*/ 2433137 h 3492736"/>
              <a:gd name="connsiteX934" fmla="*/ 1035222 w 2880302"/>
              <a:gd name="connsiteY934" fmla="*/ 2433131 h 3492736"/>
              <a:gd name="connsiteX935" fmla="*/ 1039993 w 2880302"/>
              <a:gd name="connsiteY935" fmla="*/ 2428892 h 3492736"/>
              <a:gd name="connsiteX936" fmla="*/ 1039394 w 2880302"/>
              <a:gd name="connsiteY936" fmla="*/ 2425719 h 3492736"/>
              <a:gd name="connsiteX937" fmla="*/ 1039394 w 2880302"/>
              <a:gd name="connsiteY937" fmla="*/ 2422546 h 3492736"/>
              <a:gd name="connsiteX938" fmla="*/ 1047137 w 2880302"/>
              <a:gd name="connsiteY938" fmla="*/ 2416709 h 3492736"/>
              <a:gd name="connsiteX939" fmla="*/ 1051308 w 2880302"/>
              <a:gd name="connsiteY939" fmla="*/ 2411961 h 3492736"/>
              <a:gd name="connsiteX940" fmla="*/ 1054905 w 2880302"/>
              <a:gd name="connsiteY940" fmla="*/ 2407189 h 3492736"/>
              <a:gd name="connsiteX941" fmla="*/ 1054905 w 2880302"/>
              <a:gd name="connsiteY941" fmla="*/ 2398712 h 3492736"/>
              <a:gd name="connsiteX942" fmla="*/ 1056678 w 2880302"/>
              <a:gd name="connsiteY942" fmla="*/ 2393940 h 3492736"/>
              <a:gd name="connsiteX943" fmla="*/ 1059076 w 2880302"/>
              <a:gd name="connsiteY943" fmla="*/ 2389701 h 3492736"/>
              <a:gd name="connsiteX944" fmla="*/ 1066819 w 2880302"/>
              <a:gd name="connsiteY944" fmla="*/ 2386528 h 3492736"/>
              <a:gd name="connsiteX945" fmla="*/ 1070991 w 2880302"/>
              <a:gd name="connsiteY945" fmla="*/ 2384420 h 3492736"/>
              <a:gd name="connsiteX946" fmla="*/ 1073962 w 2880302"/>
              <a:gd name="connsiteY946" fmla="*/ 2381247 h 3492736"/>
              <a:gd name="connsiteX947" fmla="*/ 1072190 w 2880302"/>
              <a:gd name="connsiteY947" fmla="*/ 2372770 h 3492736"/>
              <a:gd name="connsiteX948" fmla="*/ 1070991 w 2880302"/>
              <a:gd name="connsiteY948" fmla="*/ 2369596 h 3492736"/>
              <a:gd name="connsiteX949" fmla="*/ 1069791 w 2880302"/>
              <a:gd name="connsiteY949" fmla="*/ 2366933 h 3492736"/>
              <a:gd name="connsiteX950" fmla="*/ 1062648 w 2880302"/>
              <a:gd name="connsiteY950" fmla="*/ 2363227 h 3492736"/>
              <a:gd name="connsiteX951" fmla="*/ 1059076 w 2880302"/>
              <a:gd name="connsiteY951" fmla="*/ 2362694 h 3492736"/>
              <a:gd name="connsiteX952" fmla="*/ 1057278 w 2880302"/>
              <a:gd name="connsiteY952" fmla="*/ 2361119 h 3492736"/>
              <a:gd name="connsiteX953" fmla="*/ 1057877 w 2880302"/>
              <a:gd name="connsiteY953" fmla="*/ 2353174 h 3492736"/>
              <a:gd name="connsiteX954" fmla="*/ 1058477 w 2880302"/>
              <a:gd name="connsiteY954" fmla="*/ 2350534 h 3492736"/>
              <a:gd name="connsiteX955" fmla="*/ 1059648 w 2880302"/>
              <a:gd name="connsiteY955" fmla="*/ 2348938 h 3492736"/>
              <a:gd name="connsiteX956" fmla="*/ 1323634 w 2880302"/>
              <a:gd name="connsiteY956" fmla="*/ 2016937 h 3492736"/>
              <a:gd name="connsiteX957" fmla="*/ 1325861 w 2880302"/>
              <a:gd name="connsiteY957" fmla="*/ 2016937 h 3492736"/>
              <a:gd name="connsiteX958" fmla="*/ 1329573 w 2880302"/>
              <a:gd name="connsiteY958" fmla="*/ 2017490 h 3492736"/>
              <a:gd name="connsiteX959" fmla="*/ 1344459 w 2880302"/>
              <a:gd name="connsiteY959" fmla="*/ 2016957 h 3492736"/>
              <a:gd name="connsiteX960" fmla="*/ 1351028 w 2880302"/>
              <a:gd name="connsiteY960" fmla="*/ 2018532 h 3492736"/>
              <a:gd name="connsiteX961" fmla="*/ 1364142 w 2880302"/>
              <a:gd name="connsiteY961" fmla="*/ 2028608 h 3492736"/>
              <a:gd name="connsiteX962" fmla="*/ 1365341 w 2880302"/>
              <a:gd name="connsiteY962" fmla="*/ 2030183 h 3492736"/>
              <a:gd name="connsiteX963" fmla="*/ 1376655 w 2880302"/>
              <a:gd name="connsiteY963" fmla="*/ 2038660 h 3492736"/>
              <a:gd name="connsiteX964" fmla="*/ 1389169 w 2880302"/>
              <a:gd name="connsiteY964" fmla="*/ 2050844 h 3492736"/>
              <a:gd name="connsiteX965" fmla="*/ 1399910 w 2880302"/>
              <a:gd name="connsiteY965" fmla="*/ 2059321 h 3492736"/>
              <a:gd name="connsiteX966" fmla="*/ 1404081 w 2880302"/>
              <a:gd name="connsiteY966" fmla="*/ 2059321 h 3492736"/>
              <a:gd name="connsiteX967" fmla="*/ 1405854 w 2880302"/>
              <a:gd name="connsiteY967" fmla="*/ 2059854 h 3492736"/>
              <a:gd name="connsiteX968" fmla="*/ 1412423 w 2880302"/>
              <a:gd name="connsiteY968" fmla="*/ 2061962 h 3492736"/>
              <a:gd name="connsiteX969" fmla="*/ 1419566 w 2880302"/>
              <a:gd name="connsiteY969" fmla="*/ 2068841 h 3492736"/>
              <a:gd name="connsiteX970" fmla="*/ 1427909 w 2880302"/>
              <a:gd name="connsiteY970" fmla="*/ 2080492 h 3492736"/>
              <a:gd name="connsiteX971" fmla="*/ 1438050 w 2880302"/>
              <a:gd name="connsiteY971" fmla="*/ 2090035 h 3492736"/>
              <a:gd name="connsiteX972" fmla="*/ 1445793 w 2880302"/>
              <a:gd name="connsiteY972" fmla="*/ 2094273 h 3492736"/>
              <a:gd name="connsiteX973" fmla="*/ 1454135 w 2880302"/>
              <a:gd name="connsiteY973" fmla="*/ 2095848 h 3492736"/>
              <a:gd name="connsiteX974" fmla="*/ 1463677 w 2880302"/>
              <a:gd name="connsiteY974" fmla="*/ 2098489 h 3492736"/>
              <a:gd name="connsiteX975" fmla="*/ 1467848 w 2880302"/>
              <a:gd name="connsiteY975" fmla="*/ 2100087 h 3492736"/>
              <a:gd name="connsiteX976" fmla="*/ 1474991 w 2880302"/>
              <a:gd name="connsiteY976" fmla="*/ 2106434 h 3492736"/>
              <a:gd name="connsiteX977" fmla="*/ 1475591 w 2880302"/>
              <a:gd name="connsiteY977" fmla="*/ 2109630 h 3492736"/>
              <a:gd name="connsiteX978" fmla="*/ 1477963 w 2880302"/>
              <a:gd name="connsiteY978" fmla="*/ 2112803 h 3492736"/>
              <a:gd name="connsiteX979" fmla="*/ 1490503 w 2880302"/>
              <a:gd name="connsiteY979" fmla="*/ 2118084 h 3492736"/>
              <a:gd name="connsiteX980" fmla="*/ 1492276 w 2880302"/>
              <a:gd name="connsiteY980" fmla="*/ 2118617 h 3492736"/>
              <a:gd name="connsiteX981" fmla="*/ 1498246 w 2880302"/>
              <a:gd name="connsiteY981" fmla="*/ 2126562 h 3492736"/>
              <a:gd name="connsiteX982" fmla="*/ 1498845 w 2880302"/>
              <a:gd name="connsiteY982" fmla="*/ 2131866 h 3492736"/>
              <a:gd name="connsiteX983" fmla="*/ 1501218 w 2880302"/>
              <a:gd name="connsiteY983" fmla="*/ 2141386 h 3492736"/>
              <a:gd name="connsiteX984" fmla="*/ 1503017 w 2880302"/>
              <a:gd name="connsiteY984" fmla="*/ 2147755 h 3492736"/>
              <a:gd name="connsiteX985" fmla="*/ 1510160 w 2880302"/>
              <a:gd name="connsiteY985" fmla="*/ 2155700 h 3492736"/>
              <a:gd name="connsiteX986" fmla="*/ 1511359 w 2880302"/>
              <a:gd name="connsiteY986" fmla="*/ 2158873 h 3492736"/>
              <a:gd name="connsiteX987" fmla="*/ 1513731 w 2880302"/>
              <a:gd name="connsiteY987" fmla="*/ 2162047 h 3492736"/>
              <a:gd name="connsiteX988" fmla="*/ 1526845 w 2880302"/>
              <a:gd name="connsiteY988" fmla="*/ 2169991 h 3492736"/>
              <a:gd name="connsiteX989" fmla="*/ 1532215 w 2880302"/>
              <a:gd name="connsiteY989" fmla="*/ 2172099 h 3492736"/>
              <a:gd name="connsiteX990" fmla="*/ 1535787 w 2880302"/>
              <a:gd name="connsiteY990" fmla="*/ 2172632 h 3492736"/>
              <a:gd name="connsiteX991" fmla="*/ 1542930 w 2880302"/>
              <a:gd name="connsiteY991" fmla="*/ 2171057 h 3492736"/>
              <a:gd name="connsiteX992" fmla="*/ 1542958 w 2880302"/>
              <a:gd name="connsiteY992" fmla="*/ 2171038 h 3492736"/>
              <a:gd name="connsiteX993" fmla="*/ 1542961 w 2880302"/>
              <a:gd name="connsiteY993" fmla="*/ 2171037 h 3492736"/>
              <a:gd name="connsiteX994" fmla="*/ 1545359 w 2880302"/>
              <a:gd name="connsiteY994" fmla="*/ 2169439 h 3492736"/>
              <a:gd name="connsiteX995" fmla="*/ 1546559 w 2880302"/>
              <a:gd name="connsiteY995" fmla="*/ 2162560 h 3492736"/>
              <a:gd name="connsiteX996" fmla="*/ 1548331 w 2880302"/>
              <a:gd name="connsiteY996" fmla="*/ 2155148 h 3492736"/>
              <a:gd name="connsiteX997" fmla="*/ 1550109 w 2880302"/>
              <a:gd name="connsiteY997" fmla="*/ 2153042 h 3492736"/>
              <a:gd name="connsiteX998" fmla="*/ 1556643 w 2880302"/>
              <a:gd name="connsiteY998" fmla="*/ 2156210 h 3492736"/>
              <a:gd name="connsiteX999" fmla="*/ 1557242 w 2880302"/>
              <a:gd name="connsiteY999" fmla="*/ 2156743 h 3492736"/>
              <a:gd name="connsiteX1000" fmla="*/ 1566184 w 2880302"/>
              <a:gd name="connsiteY1000" fmla="*/ 2157275 h 3492736"/>
              <a:gd name="connsiteX1001" fmla="*/ 1572728 w 2880302"/>
              <a:gd name="connsiteY1001" fmla="*/ 2157808 h 3492736"/>
              <a:gd name="connsiteX1002" fmla="*/ 1584668 w 2880302"/>
              <a:gd name="connsiteY1002" fmla="*/ 2156743 h 3492736"/>
              <a:gd name="connsiteX1003" fmla="*/ 1584675 w 2880302"/>
              <a:gd name="connsiteY1003" fmla="*/ 2156725 h 3492736"/>
              <a:gd name="connsiteX1004" fmla="*/ 1584699 w 2880302"/>
              <a:gd name="connsiteY1004" fmla="*/ 2156723 h 3492736"/>
              <a:gd name="connsiteX1005" fmla="*/ 1585299 w 2880302"/>
              <a:gd name="connsiteY1005" fmla="*/ 2155148 h 3492736"/>
              <a:gd name="connsiteX1006" fmla="*/ 1585299 w 2880302"/>
              <a:gd name="connsiteY1006" fmla="*/ 2152484 h 3492736"/>
              <a:gd name="connsiteX1007" fmla="*/ 1588870 w 2880302"/>
              <a:gd name="connsiteY1007" fmla="*/ 2146670 h 3492736"/>
              <a:gd name="connsiteX1008" fmla="*/ 1589470 w 2880302"/>
              <a:gd name="connsiteY1008" fmla="*/ 2143497 h 3492736"/>
              <a:gd name="connsiteX1009" fmla="*/ 1587671 w 2880302"/>
              <a:gd name="connsiteY1009" fmla="*/ 2142432 h 3492736"/>
              <a:gd name="connsiteX1010" fmla="*/ 1581127 w 2880302"/>
              <a:gd name="connsiteY1010" fmla="*/ 2137128 h 3492736"/>
              <a:gd name="connsiteX1011" fmla="*/ 1572185 w 2880302"/>
              <a:gd name="connsiteY1011" fmla="*/ 2134487 h 3492736"/>
              <a:gd name="connsiteX1012" fmla="*/ 1556674 w 2880302"/>
              <a:gd name="connsiteY1012" fmla="*/ 2134487 h 3492736"/>
              <a:gd name="connsiteX1013" fmla="*/ 1545359 w 2880302"/>
              <a:gd name="connsiteY1013" fmla="*/ 2133954 h 3492736"/>
              <a:gd name="connsiteX1014" fmla="*/ 1542961 w 2880302"/>
              <a:gd name="connsiteY1014" fmla="*/ 2132889 h 3492736"/>
              <a:gd name="connsiteX1015" fmla="*/ 1541188 w 2880302"/>
              <a:gd name="connsiteY1015" fmla="*/ 2128140 h 3492736"/>
              <a:gd name="connsiteX1016" fmla="*/ 1543560 w 2880302"/>
              <a:gd name="connsiteY1016" fmla="*/ 2126542 h 3492736"/>
              <a:gd name="connsiteX1017" fmla="*/ 1546559 w 2880302"/>
              <a:gd name="connsiteY1017" fmla="*/ 2124434 h 3492736"/>
              <a:gd name="connsiteX1018" fmla="*/ 1548931 w 2880302"/>
              <a:gd name="connsiteY1018" fmla="*/ 2118598 h 3492736"/>
              <a:gd name="connsiteX1019" fmla="*/ 1551275 w 2880302"/>
              <a:gd name="connsiteY1019" fmla="*/ 2117041 h 3492736"/>
              <a:gd name="connsiteX1020" fmla="*/ 1557242 w 2880302"/>
              <a:gd name="connsiteY1020" fmla="*/ 2115444 h 3492736"/>
              <a:gd name="connsiteX1021" fmla="*/ 1564985 w 2880302"/>
              <a:gd name="connsiteY1021" fmla="*/ 2113336 h 3492736"/>
              <a:gd name="connsiteX1022" fmla="*/ 1565007 w 2880302"/>
              <a:gd name="connsiteY1022" fmla="*/ 2113319 h 3492736"/>
              <a:gd name="connsiteX1023" fmla="*/ 1565016 w 2880302"/>
              <a:gd name="connsiteY1023" fmla="*/ 2113316 h 3492736"/>
              <a:gd name="connsiteX1024" fmla="*/ 1570387 w 2880302"/>
              <a:gd name="connsiteY1024" fmla="*/ 2109078 h 3492736"/>
              <a:gd name="connsiteX1025" fmla="*/ 1573342 w 2880302"/>
              <a:gd name="connsiteY1025" fmla="*/ 2105922 h 3492736"/>
              <a:gd name="connsiteX1026" fmla="*/ 1579897 w 2880302"/>
              <a:gd name="connsiteY1026" fmla="*/ 2104859 h 3492736"/>
              <a:gd name="connsiteX1027" fmla="*/ 1595383 w 2880302"/>
              <a:gd name="connsiteY1027" fmla="*/ 2104859 h 3492736"/>
              <a:gd name="connsiteX1028" fmla="*/ 1595401 w 2880302"/>
              <a:gd name="connsiteY1028" fmla="*/ 2104839 h 3492736"/>
              <a:gd name="connsiteX1029" fmla="*/ 1595414 w 2880302"/>
              <a:gd name="connsiteY1029" fmla="*/ 2104839 h 3492736"/>
              <a:gd name="connsiteX1030" fmla="*/ 1597803 w 2880302"/>
              <a:gd name="connsiteY1030" fmla="*/ 2102208 h 3492736"/>
              <a:gd name="connsiteX1031" fmla="*/ 1600153 w 2880302"/>
              <a:gd name="connsiteY1031" fmla="*/ 2101153 h 3492736"/>
              <a:gd name="connsiteX1032" fmla="*/ 1603125 w 2880302"/>
              <a:gd name="connsiteY1032" fmla="*/ 2099554 h 3492736"/>
              <a:gd name="connsiteX1033" fmla="*/ 1603128 w 2880302"/>
              <a:gd name="connsiteY1033" fmla="*/ 2099550 h 3492736"/>
              <a:gd name="connsiteX1034" fmla="*/ 1603156 w 2880302"/>
              <a:gd name="connsiteY1034" fmla="*/ 2099535 h 3492736"/>
              <a:gd name="connsiteX1035" fmla="*/ 1606754 w 2880302"/>
              <a:gd name="connsiteY1035" fmla="*/ 2093188 h 3492736"/>
              <a:gd name="connsiteX1036" fmla="*/ 1608505 w 2880302"/>
              <a:gd name="connsiteY1036" fmla="*/ 2091610 h 3492736"/>
              <a:gd name="connsiteX1037" fmla="*/ 1611468 w 2880302"/>
              <a:gd name="connsiteY1037" fmla="*/ 2091610 h 3492736"/>
              <a:gd name="connsiteX1038" fmla="*/ 1619237 w 2880302"/>
              <a:gd name="connsiteY1038" fmla="*/ 2094273 h 3492736"/>
              <a:gd name="connsiteX1039" fmla="*/ 1620410 w 2880302"/>
              <a:gd name="connsiteY1039" fmla="*/ 2096381 h 3492736"/>
              <a:gd name="connsiteX1040" fmla="*/ 1622209 w 2880302"/>
              <a:gd name="connsiteY1040" fmla="*/ 2098489 h 3492736"/>
              <a:gd name="connsiteX1041" fmla="*/ 1630551 w 2880302"/>
              <a:gd name="connsiteY1041" fmla="*/ 2104326 h 3492736"/>
              <a:gd name="connsiteX1042" fmla="*/ 1632350 w 2880302"/>
              <a:gd name="connsiteY1042" fmla="*/ 2107499 h 3492736"/>
              <a:gd name="connsiteX1043" fmla="*/ 1632923 w 2880302"/>
              <a:gd name="connsiteY1043" fmla="*/ 2110140 h 3492736"/>
              <a:gd name="connsiteX1044" fmla="*/ 1640692 w 2880302"/>
              <a:gd name="connsiteY1044" fmla="*/ 2115977 h 3492736"/>
              <a:gd name="connsiteX1045" fmla="*/ 1645463 w 2880302"/>
              <a:gd name="connsiteY1045" fmla="*/ 2118617 h 3492736"/>
              <a:gd name="connsiteX1046" fmla="*/ 1652606 w 2880302"/>
              <a:gd name="connsiteY1046" fmla="*/ 2123921 h 3492736"/>
              <a:gd name="connsiteX1047" fmla="*/ 1657377 w 2880302"/>
              <a:gd name="connsiteY1047" fmla="*/ 2127627 h 3492736"/>
              <a:gd name="connsiteX1048" fmla="*/ 1664520 w 2880302"/>
              <a:gd name="connsiteY1048" fmla="*/ 2127627 h 3492736"/>
              <a:gd name="connsiteX1049" fmla="*/ 1672863 w 2880302"/>
              <a:gd name="connsiteY1049" fmla="*/ 2126562 h 3492736"/>
              <a:gd name="connsiteX1050" fmla="*/ 1684203 w 2880302"/>
              <a:gd name="connsiteY1050" fmla="*/ 2123921 h 3492736"/>
              <a:gd name="connsiteX1051" fmla="*/ 1694918 w 2880302"/>
              <a:gd name="connsiteY1051" fmla="*/ 2123389 h 3492736"/>
              <a:gd name="connsiteX1052" fmla="*/ 1699089 w 2880302"/>
              <a:gd name="connsiteY1052" fmla="*/ 2123389 h 3492736"/>
              <a:gd name="connsiteX1053" fmla="*/ 1709230 w 2880302"/>
              <a:gd name="connsiteY1053" fmla="*/ 2120748 h 3492736"/>
              <a:gd name="connsiteX1054" fmla="*/ 1709261 w 2880302"/>
              <a:gd name="connsiteY1054" fmla="*/ 2120728 h 3492736"/>
              <a:gd name="connsiteX1055" fmla="*/ 1709261 w 2880302"/>
              <a:gd name="connsiteY1055" fmla="*/ 2120728 h 3492736"/>
              <a:gd name="connsiteX1056" fmla="*/ 1713433 w 2880302"/>
              <a:gd name="connsiteY1056" fmla="*/ 2118065 h 3492736"/>
              <a:gd name="connsiteX1057" fmla="*/ 1715205 w 2880302"/>
              <a:gd name="connsiteY1057" fmla="*/ 2115957 h 3492736"/>
              <a:gd name="connsiteX1058" fmla="*/ 1713433 w 2880302"/>
              <a:gd name="connsiteY1058" fmla="*/ 2110120 h 3492736"/>
              <a:gd name="connsiteX1059" fmla="*/ 1706863 w 2880302"/>
              <a:gd name="connsiteY1059" fmla="*/ 2100068 h 3492736"/>
              <a:gd name="connsiteX1060" fmla="*/ 1702092 w 2880302"/>
              <a:gd name="connsiteY1060" fmla="*/ 2094763 h 3492736"/>
              <a:gd name="connsiteX1061" fmla="*/ 1699720 w 2880302"/>
              <a:gd name="connsiteY1061" fmla="*/ 2088950 h 3492736"/>
              <a:gd name="connsiteX1062" fmla="*/ 1701519 w 2880302"/>
              <a:gd name="connsiteY1062" fmla="*/ 2073593 h 3492736"/>
              <a:gd name="connsiteX1063" fmla="*/ 1702092 w 2880302"/>
              <a:gd name="connsiteY1063" fmla="*/ 2071485 h 3492736"/>
              <a:gd name="connsiteX1064" fmla="*/ 1696748 w 2880302"/>
              <a:gd name="connsiteY1064" fmla="*/ 2063540 h 3492736"/>
              <a:gd name="connsiteX1065" fmla="*/ 1684234 w 2880302"/>
              <a:gd name="connsiteY1065" fmla="*/ 2051357 h 3492736"/>
              <a:gd name="connsiteX1066" fmla="*/ 1682435 w 2880302"/>
              <a:gd name="connsiteY1066" fmla="*/ 2049226 h 3492736"/>
              <a:gd name="connsiteX1067" fmla="*/ 1682435 w 2880302"/>
              <a:gd name="connsiteY1067" fmla="*/ 2043412 h 3492736"/>
              <a:gd name="connsiteX1068" fmla="*/ 1688405 w 2880302"/>
              <a:gd name="connsiteY1068" fmla="*/ 2033336 h 3492736"/>
              <a:gd name="connsiteX1069" fmla="*/ 1695528 w 2880302"/>
              <a:gd name="connsiteY1069" fmla="*/ 2028071 h 3492736"/>
              <a:gd name="connsiteX1070" fmla="*/ 1699689 w 2880302"/>
              <a:gd name="connsiteY1070" fmla="*/ 2026477 h 3492736"/>
              <a:gd name="connsiteX1071" fmla="*/ 1708631 w 2880302"/>
              <a:gd name="connsiteY1071" fmla="*/ 2027009 h 3492736"/>
              <a:gd name="connsiteX1072" fmla="*/ 1723517 w 2880302"/>
              <a:gd name="connsiteY1072" fmla="*/ 2031781 h 3492736"/>
              <a:gd name="connsiteX1073" fmla="*/ 1731286 w 2880302"/>
              <a:gd name="connsiteY1073" fmla="*/ 2033889 h 3492736"/>
              <a:gd name="connsiteX1074" fmla="*/ 1735457 w 2880302"/>
              <a:gd name="connsiteY1074" fmla="*/ 2034421 h 3492736"/>
              <a:gd name="connsiteX1075" fmla="*/ 1742000 w 2880302"/>
              <a:gd name="connsiteY1075" fmla="*/ 2038660 h 3492736"/>
              <a:gd name="connsiteX1076" fmla="*/ 1747371 w 2880302"/>
              <a:gd name="connsiteY1076" fmla="*/ 2044497 h 3492736"/>
              <a:gd name="connsiteX1077" fmla="*/ 1750942 w 2880302"/>
              <a:gd name="connsiteY1077" fmla="*/ 2051909 h 3492736"/>
              <a:gd name="connsiteX1078" fmla="*/ 1750942 w 2880302"/>
              <a:gd name="connsiteY1078" fmla="*/ 2055615 h 3492736"/>
              <a:gd name="connsiteX1079" fmla="*/ 1752142 w 2880302"/>
              <a:gd name="connsiteY1079" fmla="*/ 2059321 h 3492736"/>
              <a:gd name="connsiteX1080" fmla="*/ 1759884 w 2880302"/>
              <a:gd name="connsiteY1080" fmla="*/ 2065668 h 3492736"/>
              <a:gd name="connsiteX1081" fmla="*/ 1775370 w 2880302"/>
              <a:gd name="connsiteY1081" fmla="*/ 2072014 h 3492736"/>
              <a:gd name="connsiteX1082" fmla="*/ 1778968 w 2880302"/>
              <a:gd name="connsiteY1082" fmla="*/ 2073080 h 3492736"/>
              <a:gd name="connsiteX1083" fmla="*/ 1781340 w 2880302"/>
              <a:gd name="connsiteY1083" fmla="*/ 2073612 h 3492736"/>
              <a:gd name="connsiteX1084" fmla="*/ 1788483 w 2880302"/>
              <a:gd name="connsiteY1084" fmla="*/ 2070972 h 3492736"/>
              <a:gd name="connsiteX1085" fmla="*/ 1788511 w 2880302"/>
              <a:gd name="connsiteY1085" fmla="*/ 2070953 h 3492736"/>
              <a:gd name="connsiteX1086" fmla="*/ 1788514 w 2880302"/>
              <a:gd name="connsiteY1086" fmla="*/ 2070952 h 3492736"/>
              <a:gd name="connsiteX1087" fmla="*/ 1798056 w 2880302"/>
              <a:gd name="connsiteY1087" fmla="*/ 2064583 h 3492736"/>
              <a:gd name="connsiteX1088" fmla="*/ 1799836 w 2880302"/>
              <a:gd name="connsiteY1088" fmla="*/ 2063024 h 3492736"/>
              <a:gd name="connsiteX1089" fmla="*/ 1812937 w 2880302"/>
              <a:gd name="connsiteY1089" fmla="*/ 2059854 h 3492736"/>
              <a:gd name="connsiteX1090" fmla="*/ 1830821 w 2880302"/>
              <a:gd name="connsiteY1090" fmla="*/ 2057190 h 3492736"/>
              <a:gd name="connsiteX1091" fmla="*/ 1837964 w 2880302"/>
              <a:gd name="connsiteY1091" fmla="*/ 2054017 h 3492736"/>
              <a:gd name="connsiteX1092" fmla="*/ 1851077 w 2880302"/>
              <a:gd name="connsiteY1092" fmla="*/ 2046605 h 3492736"/>
              <a:gd name="connsiteX1093" fmla="*/ 1858820 w 2880302"/>
              <a:gd name="connsiteY1093" fmla="*/ 2043964 h 3492736"/>
              <a:gd name="connsiteX1094" fmla="*/ 1863591 w 2880302"/>
              <a:gd name="connsiteY1094" fmla="*/ 2043432 h 3492736"/>
              <a:gd name="connsiteX1095" fmla="*/ 1873133 w 2880302"/>
              <a:gd name="connsiteY1095" fmla="*/ 2048203 h 3492736"/>
              <a:gd name="connsiteX1096" fmla="*/ 1886246 w 2880302"/>
              <a:gd name="connsiteY1096" fmla="*/ 2058788 h 3492736"/>
              <a:gd name="connsiteX1097" fmla="*/ 1888019 w 2880302"/>
              <a:gd name="connsiteY1097" fmla="*/ 2061429 h 3492736"/>
              <a:gd name="connsiteX1098" fmla="*/ 1889818 w 2880302"/>
              <a:gd name="connsiteY1098" fmla="*/ 2064069 h 3492736"/>
              <a:gd name="connsiteX1099" fmla="*/ 1895788 w 2880302"/>
              <a:gd name="connsiteY1099" fmla="*/ 2066200 h 3492736"/>
              <a:gd name="connsiteX1100" fmla="*/ 1908301 w 2880302"/>
              <a:gd name="connsiteY1100" fmla="*/ 2064602 h 3492736"/>
              <a:gd name="connsiteX1101" fmla="*/ 1916044 w 2880302"/>
              <a:gd name="connsiteY1101" fmla="*/ 2063027 h 3492736"/>
              <a:gd name="connsiteX1102" fmla="*/ 1923787 w 2880302"/>
              <a:gd name="connsiteY1102" fmla="*/ 2060896 h 3492736"/>
              <a:gd name="connsiteX1103" fmla="*/ 1935701 w 2880302"/>
              <a:gd name="connsiteY1103" fmla="*/ 2057190 h 3492736"/>
              <a:gd name="connsiteX1104" fmla="*/ 1935696 w 2880302"/>
              <a:gd name="connsiteY1104" fmla="*/ 2057182 h 3492736"/>
              <a:gd name="connsiteX1105" fmla="*/ 1935732 w 2880302"/>
              <a:gd name="connsiteY1105" fmla="*/ 2057171 h 3492736"/>
              <a:gd name="connsiteX1106" fmla="*/ 1938130 w 2880302"/>
              <a:gd name="connsiteY1106" fmla="*/ 2061942 h 3492736"/>
              <a:gd name="connsiteX1107" fmla="*/ 1939966 w 2880302"/>
              <a:gd name="connsiteY1107" fmla="*/ 2064890 h 3492736"/>
              <a:gd name="connsiteX1108" fmla="*/ 1941000 w 2880302"/>
              <a:gd name="connsiteY1108" fmla="*/ 2066734 h 3492736"/>
              <a:gd name="connsiteX1109" fmla="*/ 1943972 w 2880302"/>
              <a:gd name="connsiteY1109" fmla="*/ 2073613 h 3492736"/>
              <a:gd name="connsiteX1110" fmla="*/ 1945171 w 2880302"/>
              <a:gd name="connsiteY1110" fmla="*/ 2078917 h 3492736"/>
              <a:gd name="connsiteX1111" fmla="*/ 1951141 w 2880302"/>
              <a:gd name="connsiteY1111" fmla="*/ 2084198 h 3492736"/>
              <a:gd name="connsiteX1112" fmla="*/ 1960657 w 2880302"/>
              <a:gd name="connsiteY1112" fmla="*/ 2087904 h 3492736"/>
              <a:gd name="connsiteX1113" fmla="*/ 1964255 w 2880302"/>
              <a:gd name="connsiteY1113" fmla="*/ 2089503 h 3492736"/>
              <a:gd name="connsiteX1114" fmla="*/ 1971398 w 2880302"/>
              <a:gd name="connsiteY1114" fmla="*/ 2096915 h 3492736"/>
              <a:gd name="connsiteX1115" fmla="*/ 1973197 w 2880302"/>
              <a:gd name="connsiteY1115" fmla="*/ 2101153 h 3492736"/>
              <a:gd name="connsiteX1116" fmla="*/ 1976169 w 2880302"/>
              <a:gd name="connsiteY1116" fmla="*/ 2104327 h 3492736"/>
              <a:gd name="connsiteX1117" fmla="*/ 1982139 w 2880302"/>
              <a:gd name="connsiteY1117" fmla="*/ 2105925 h 3492736"/>
              <a:gd name="connsiteX1118" fmla="*/ 1982161 w 2880302"/>
              <a:gd name="connsiteY1118" fmla="*/ 2105883 h 3492736"/>
              <a:gd name="connsiteX1119" fmla="*/ 1982241 w 2880302"/>
              <a:gd name="connsiteY1119" fmla="*/ 2105904 h 3492736"/>
              <a:gd name="connsiteX1120" fmla="*/ 1981641 w 2880302"/>
              <a:gd name="connsiteY1120" fmla="*/ 2110653 h 3492736"/>
              <a:gd name="connsiteX1121" fmla="*/ 1982814 w 2880302"/>
              <a:gd name="connsiteY1121" fmla="*/ 2117532 h 3492736"/>
              <a:gd name="connsiteX1122" fmla="*/ 1983414 w 2880302"/>
              <a:gd name="connsiteY1122" fmla="*/ 2121771 h 3492736"/>
              <a:gd name="connsiteX1123" fmla="*/ 1982241 w 2880302"/>
              <a:gd name="connsiteY1123" fmla="*/ 2127075 h 3492736"/>
              <a:gd name="connsiteX1124" fmla="*/ 1981041 w 2880302"/>
              <a:gd name="connsiteY1124" fmla="*/ 2127608 h 3492736"/>
              <a:gd name="connsiteX1125" fmla="*/ 1970900 w 2880302"/>
              <a:gd name="connsiteY1125" fmla="*/ 2127075 h 3492736"/>
              <a:gd name="connsiteX1126" fmla="*/ 1960759 w 2880302"/>
              <a:gd name="connsiteY1126" fmla="*/ 2126542 h 3492736"/>
              <a:gd name="connsiteX1127" fmla="*/ 1958986 w 2880302"/>
              <a:gd name="connsiteY1127" fmla="*/ 2127608 h 3492736"/>
              <a:gd name="connsiteX1128" fmla="*/ 1959586 w 2880302"/>
              <a:gd name="connsiteY1128" fmla="*/ 2133422 h 3492736"/>
              <a:gd name="connsiteX1129" fmla="*/ 1960185 w 2880302"/>
              <a:gd name="connsiteY1129" fmla="*/ 2136618 h 3492736"/>
              <a:gd name="connsiteX1130" fmla="*/ 1963757 w 2880302"/>
              <a:gd name="connsiteY1130" fmla="*/ 2140324 h 3492736"/>
              <a:gd name="connsiteX1131" fmla="*/ 1970301 w 2880302"/>
              <a:gd name="connsiteY1131" fmla="*/ 2145605 h 3492736"/>
              <a:gd name="connsiteX1132" fmla="*/ 1972699 w 2880302"/>
              <a:gd name="connsiteY1132" fmla="*/ 2148778 h 3492736"/>
              <a:gd name="connsiteX1133" fmla="*/ 1976271 w 2880302"/>
              <a:gd name="connsiteY1133" fmla="*/ 2152484 h 3492736"/>
              <a:gd name="connsiteX1134" fmla="*/ 1981041 w 2880302"/>
              <a:gd name="connsiteY1134" fmla="*/ 2153550 h 3492736"/>
              <a:gd name="connsiteX1135" fmla="*/ 1986985 w 2880302"/>
              <a:gd name="connsiteY1135" fmla="*/ 2155681 h 3492736"/>
              <a:gd name="connsiteX1136" fmla="*/ 1993555 w 2880302"/>
              <a:gd name="connsiteY1136" fmla="*/ 2163093 h 3492736"/>
              <a:gd name="connsiteX1137" fmla="*/ 1995328 w 2880302"/>
              <a:gd name="connsiteY1137" fmla="*/ 2164668 h 3492736"/>
              <a:gd name="connsiteX1138" fmla="*/ 1997726 w 2880302"/>
              <a:gd name="connsiteY1138" fmla="*/ 2171547 h 3492736"/>
              <a:gd name="connsiteX1139" fmla="*/ 1998925 w 2880302"/>
              <a:gd name="connsiteY1139" fmla="*/ 2184796 h 3492736"/>
              <a:gd name="connsiteX1140" fmla="*/ 1998925 w 2880302"/>
              <a:gd name="connsiteY1140" fmla="*/ 2190100 h 3492736"/>
              <a:gd name="connsiteX1141" fmla="*/ 1994155 w 2880302"/>
              <a:gd name="connsiteY1141" fmla="*/ 2194316 h 3492736"/>
              <a:gd name="connsiteX1142" fmla="*/ 1991756 w 2880302"/>
              <a:gd name="connsiteY1142" fmla="*/ 2196447 h 3492736"/>
              <a:gd name="connsiteX1143" fmla="*/ 1991756 w 2880302"/>
              <a:gd name="connsiteY1143" fmla="*/ 2198554 h 3492736"/>
              <a:gd name="connsiteX1144" fmla="*/ 1997726 w 2880302"/>
              <a:gd name="connsiteY1144" fmla="*/ 2202260 h 3492736"/>
              <a:gd name="connsiteX1145" fmla="*/ 2002497 w 2880302"/>
              <a:gd name="connsiteY1145" fmla="*/ 2203326 h 3492736"/>
              <a:gd name="connsiteX1146" fmla="*/ 2006668 w 2880302"/>
              <a:gd name="connsiteY1146" fmla="*/ 2204391 h 3492736"/>
              <a:gd name="connsiteX1147" fmla="*/ 2011439 w 2880302"/>
              <a:gd name="connsiteY1147" fmla="*/ 2207032 h 3492736"/>
              <a:gd name="connsiteX1148" fmla="*/ 2013212 w 2880302"/>
              <a:gd name="connsiteY1148" fmla="*/ 2209163 h 3492736"/>
              <a:gd name="connsiteX1149" fmla="*/ 2016809 w 2880302"/>
              <a:gd name="connsiteY1149" fmla="*/ 2214977 h 3492736"/>
              <a:gd name="connsiteX1150" fmla="*/ 2022154 w 2880302"/>
              <a:gd name="connsiteY1150" fmla="*/ 2221323 h 3492736"/>
              <a:gd name="connsiteX1151" fmla="*/ 2033494 w 2880302"/>
              <a:gd name="connsiteY1151" fmla="*/ 2228735 h 3492736"/>
              <a:gd name="connsiteX1152" fmla="*/ 2041837 w 2880302"/>
              <a:gd name="connsiteY1152" fmla="*/ 2236680 h 3492736"/>
              <a:gd name="connsiteX1153" fmla="*/ 2044209 w 2880302"/>
              <a:gd name="connsiteY1153" fmla="*/ 2239344 h 3492736"/>
              <a:gd name="connsiteX1154" fmla="*/ 2057322 w 2880302"/>
              <a:gd name="connsiteY1154" fmla="*/ 2244092 h 3492736"/>
              <a:gd name="connsiteX1155" fmla="*/ 2066264 w 2880302"/>
              <a:gd name="connsiteY1155" fmla="*/ 2246756 h 3492736"/>
              <a:gd name="connsiteX1156" fmla="*/ 2072834 w 2880302"/>
              <a:gd name="connsiteY1156" fmla="*/ 2249396 h 3492736"/>
              <a:gd name="connsiteX1157" fmla="*/ 2075806 w 2880302"/>
              <a:gd name="connsiteY1157" fmla="*/ 2255233 h 3492736"/>
              <a:gd name="connsiteX1158" fmla="*/ 2077005 w 2880302"/>
              <a:gd name="connsiteY1158" fmla="*/ 2258939 h 3492736"/>
              <a:gd name="connsiteX1159" fmla="*/ 2080577 w 2880302"/>
              <a:gd name="connsiteY1159" fmla="*/ 2261580 h 3492736"/>
              <a:gd name="connsiteX1160" fmla="*/ 2090692 w 2880302"/>
              <a:gd name="connsiteY1160" fmla="*/ 2262645 h 3492736"/>
              <a:gd name="connsiteX1161" fmla="*/ 2093690 w 2880302"/>
              <a:gd name="connsiteY1161" fmla="*/ 2262645 h 3492736"/>
              <a:gd name="connsiteX1162" fmla="*/ 2095463 w 2880302"/>
              <a:gd name="connsiteY1162" fmla="*/ 2263687 h 3492736"/>
              <a:gd name="connsiteX1163" fmla="*/ 2096662 w 2880302"/>
              <a:gd name="connsiteY1163" fmla="*/ 2273230 h 3492736"/>
              <a:gd name="connsiteX1164" fmla="*/ 2096662 w 2880302"/>
              <a:gd name="connsiteY1164" fmla="*/ 2277469 h 3492736"/>
              <a:gd name="connsiteX1165" fmla="*/ 2097861 w 2880302"/>
              <a:gd name="connsiteY1165" fmla="*/ 2280642 h 3492736"/>
              <a:gd name="connsiteX1166" fmla="*/ 2105004 w 2880302"/>
              <a:gd name="connsiteY1166" fmla="*/ 2284348 h 3492736"/>
              <a:gd name="connsiteX1167" fmla="*/ 2108576 w 2880302"/>
              <a:gd name="connsiteY1167" fmla="*/ 2286456 h 3492736"/>
              <a:gd name="connsiteX1168" fmla="*/ 2112147 w 2880302"/>
              <a:gd name="connsiteY1168" fmla="*/ 2288587 h 3492736"/>
              <a:gd name="connsiteX1169" fmla="*/ 2118117 w 2880302"/>
              <a:gd name="connsiteY1169" fmla="*/ 2293359 h 3492736"/>
              <a:gd name="connsiteX1170" fmla="*/ 2119317 w 2880302"/>
              <a:gd name="connsiteY1170" fmla="*/ 2296532 h 3492736"/>
              <a:gd name="connsiteX1171" fmla="*/ 2118717 w 2880302"/>
              <a:gd name="connsiteY1171" fmla="*/ 2300238 h 3492736"/>
              <a:gd name="connsiteX1172" fmla="*/ 2115145 w 2880302"/>
              <a:gd name="connsiteY1172" fmla="*/ 2307117 h 3492736"/>
              <a:gd name="connsiteX1173" fmla="*/ 2112147 w 2880302"/>
              <a:gd name="connsiteY1173" fmla="*/ 2307650 h 3492736"/>
              <a:gd name="connsiteX1174" fmla="*/ 2110375 w 2880302"/>
              <a:gd name="connsiteY1174" fmla="*/ 2308715 h 3492736"/>
              <a:gd name="connsiteX1175" fmla="*/ 2109175 w 2880302"/>
              <a:gd name="connsiteY1175" fmla="*/ 2313996 h 3492736"/>
              <a:gd name="connsiteX1176" fmla="*/ 2109775 w 2880302"/>
              <a:gd name="connsiteY1176" fmla="*/ 2317170 h 3492736"/>
              <a:gd name="connsiteX1177" fmla="*/ 2109775 w 2880302"/>
              <a:gd name="connsiteY1177" fmla="*/ 2319301 h 3492736"/>
              <a:gd name="connsiteX1178" fmla="*/ 2101433 w 2880302"/>
              <a:gd name="connsiteY1178" fmla="*/ 2321408 h 3492736"/>
              <a:gd name="connsiteX1179" fmla="*/ 2096062 w 2880302"/>
              <a:gd name="connsiteY1179" fmla="*/ 2322474 h 3492736"/>
              <a:gd name="connsiteX1180" fmla="*/ 2090692 w 2880302"/>
              <a:gd name="connsiteY1180" fmla="*/ 2322474 h 3492736"/>
              <a:gd name="connsiteX1181" fmla="*/ 2079977 w 2880302"/>
              <a:gd name="connsiteY1181" fmla="*/ 2323007 h 3492736"/>
              <a:gd name="connsiteX1182" fmla="*/ 2077579 w 2880302"/>
              <a:gd name="connsiteY1182" fmla="*/ 2325114 h 3492736"/>
              <a:gd name="connsiteX1183" fmla="*/ 2076405 w 2880302"/>
              <a:gd name="connsiteY1183" fmla="*/ 2332526 h 3492736"/>
              <a:gd name="connsiteX1184" fmla="*/ 2078178 w 2880302"/>
              <a:gd name="connsiteY1184" fmla="*/ 2341537 h 3492736"/>
              <a:gd name="connsiteX1185" fmla="*/ 2079377 w 2880302"/>
              <a:gd name="connsiteY1185" fmla="*/ 2343644 h 3492736"/>
              <a:gd name="connsiteX1186" fmla="*/ 2084748 w 2880302"/>
              <a:gd name="connsiteY1186" fmla="*/ 2344710 h 3492736"/>
              <a:gd name="connsiteX1187" fmla="*/ 2094863 w 2880302"/>
              <a:gd name="connsiteY1187" fmla="*/ 2343644 h 3492736"/>
              <a:gd name="connsiteX1188" fmla="*/ 2100233 w 2880302"/>
              <a:gd name="connsiteY1188" fmla="*/ 2343644 h 3492736"/>
              <a:gd name="connsiteX1189" fmla="*/ 2102032 w 2880302"/>
              <a:gd name="connsiteY1189" fmla="*/ 2344177 h 3492736"/>
              <a:gd name="connsiteX1190" fmla="*/ 2102632 w 2880302"/>
              <a:gd name="connsiteY1190" fmla="*/ 2346841 h 3492736"/>
              <a:gd name="connsiteX1191" fmla="*/ 2100233 w 2880302"/>
              <a:gd name="connsiteY1191" fmla="*/ 2352122 h 3492736"/>
              <a:gd name="connsiteX1192" fmla="*/ 2099034 w 2880302"/>
              <a:gd name="connsiteY1192" fmla="*/ 2356361 h 3492736"/>
              <a:gd name="connsiteX1193" fmla="*/ 2097861 w 2880302"/>
              <a:gd name="connsiteY1193" fmla="*/ 2359001 h 3492736"/>
              <a:gd name="connsiteX1194" fmla="*/ 2090118 w 2880302"/>
              <a:gd name="connsiteY1194" fmla="*/ 2360599 h 3492736"/>
              <a:gd name="connsiteX1195" fmla="*/ 2087120 w 2880302"/>
              <a:gd name="connsiteY1195" fmla="*/ 2362198 h 3492736"/>
              <a:gd name="connsiteX1196" fmla="*/ 2082949 w 2880302"/>
              <a:gd name="connsiteY1196" fmla="*/ 2366436 h 3492736"/>
              <a:gd name="connsiteX1197" fmla="*/ 2080577 w 2880302"/>
              <a:gd name="connsiteY1197" fmla="*/ 2372783 h 3492736"/>
              <a:gd name="connsiteX1198" fmla="*/ 2080577 w 2880302"/>
              <a:gd name="connsiteY1198" fmla="*/ 2375956 h 3492736"/>
              <a:gd name="connsiteX1199" fmla="*/ 2088319 w 2880302"/>
              <a:gd name="connsiteY1199" fmla="*/ 2379662 h 3492736"/>
              <a:gd name="connsiteX1200" fmla="*/ 2094863 w 2880302"/>
              <a:gd name="connsiteY1200" fmla="*/ 2384434 h 3492736"/>
              <a:gd name="connsiteX1201" fmla="*/ 2100833 w 2880302"/>
              <a:gd name="connsiteY1201" fmla="*/ 2390780 h 3492736"/>
              <a:gd name="connsiteX1202" fmla="*/ 2106203 w 2880302"/>
              <a:gd name="connsiteY1202" fmla="*/ 2392911 h 3492736"/>
              <a:gd name="connsiteX1203" fmla="*/ 2111574 w 2880302"/>
              <a:gd name="connsiteY1203" fmla="*/ 2395019 h 3492736"/>
              <a:gd name="connsiteX1204" fmla="*/ 2115745 w 2880302"/>
              <a:gd name="connsiteY1204" fmla="*/ 2401898 h 3492736"/>
              <a:gd name="connsiteX1205" fmla="*/ 2118117 w 2880302"/>
              <a:gd name="connsiteY1205" fmla="*/ 2406670 h 3492736"/>
              <a:gd name="connsiteX1206" fmla="*/ 2120490 w 2880302"/>
              <a:gd name="connsiteY1206" fmla="*/ 2411441 h 3492736"/>
              <a:gd name="connsiteX1207" fmla="*/ 2121689 w 2880302"/>
              <a:gd name="connsiteY1207" fmla="*/ 2422559 h 3492736"/>
              <a:gd name="connsiteX1208" fmla="*/ 2121689 w 2880302"/>
              <a:gd name="connsiteY1208" fmla="*/ 2428373 h 3492736"/>
              <a:gd name="connsiteX1209" fmla="*/ 2122289 w 2880302"/>
              <a:gd name="connsiteY1209" fmla="*/ 2433144 h 3492736"/>
              <a:gd name="connsiteX1210" fmla="*/ 2127659 w 2880302"/>
              <a:gd name="connsiteY1210" fmla="*/ 2439491 h 3492736"/>
              <a:gd name="connsiteX1211" fmla="*/ 2128259 w 2880302"/>
              <a:gd name="connsiteY1211" fmla="*/ 2441622 h 3492736"/>
              <a:gd name="connsiteX1212" fmla="*/ 2128259 w 2880302"/>
              <a:gd name="connsiteY1212" fmla="*/ 2460152 h 3492736"/>
              <a:gd name="connsiteX1213" fmla="*/ 2129432 w 2880302"/>
              <a:gd name="connsiteY1213" fmla="*/ 2477616 h 3492736"/>
              <a:gd name="connsiteX1214" fmla="*/ 2145543 w 2880302"/>
              <a:gd name="connsiteY1214" fmla="*/ 2479747 h 3492736"/>
              <a:gd name="connsiteX1215" fmla="*/ 2165799 w 2880302"/>
              <a:gd name="connsiteY1215" fmla="*/ 2479214 h 3492736"/>
              <a:gd name="connsiteX1216" fmla="*/ 2168771 w 2880302"/>
              <a:gd name="connsiteY1216" fmla="*/ 2479747 h 3492736"/>
              <a:gd name="connsiteX1217" fmla="*/ 2171769 w 2880302"/>
              <a:gd name="connsiteY1217" fmla="*/ 2488225 h 3492736"/>
              <a:gd name="connsiteX1218" fmla="*/ 2172343 w 2880302"/>
              <a:gd name="connsiteY1218" fmla="*/ 2495637 h 3492736"/>
              <a:gd name="connsiteX1219" fmla="*/ 2174741 w 2880302"/>
              <a:gd name="connsiteY1219" fmla="*/ 2507287 h 3492736"/>
              <a:gd name="connsiteX1220" fmla="*/ 2177114 w 2880302"/>
              <a:gd name="connsiteY1220" fmla="*/ 2513101 h 3492736"/>
              <a:gd name="connsiteX1221" fmla="*/ 2180112 w 2880302"/>
              <a:gd name="connsiteY1221" fmla="*/ 2515765 h 3492736"/>
              <a:gd name="connsiteX1222" fmla="*/ 2190827 w 2880302"/>
              <a:gd name="connsiteY1222" fmla="*/ 2522111 h 3492736"/>
              <a:gd name="connsiteX1223" fmla="*/ 2193799 w 2880302"/>
              <a:gd name="connsiteY1223" fmla="*/ 2525285 h 3492736"/>
              <a:gd name="connsiteX1224" fmla="*/ 2197396 w 2880302"/>
              <a:gd name="connsiteY1224" fmla="*/ 2529523 h 3492736"/>
              <a:gd name="connsiteX1225" fmla="*/ 2205139 w 2880302"/>
              <a:gd name="connsiteY1225" fmla="*/ 2534828 h 3492736"/>
              <a:gd name="connsiteX1226" fmla="*/ 2208711 w 2880302"/>
              <a:gd name="connsiteY1226" fmla="*/ 2538534 h 3492736"/>
              <a:gd name="connsiteX1227" fmla="*/ 2210509 w 2880302"/>
              <a:gd name="connsiteY1227" fmla="*/ 2547521 h 3492736"/>
              <a:gd name="connsiteX1228" fmla="*/ 2211683 w 2880302"/>
              <a:gd name="connsiteY1228" fmla="*/ 2553890 h 3492736"/>
              <a:gd name="connsiteX1229" fmla="*/ 2214081 w 2880302"/>
              <a:gd name="connsiteY1229" fmla="*/ 2559704 h 3492736"/>
              <a:gd name="connsiteX1230" fmla="*/ 2223623 w 2880302"/>
              <a:gd name="connsiteY1230" fmla="*/ 2565541 h 3492736"/>
              <a:gd name="connsiteX1231" fmla="*/ 2228367 w 2880302"/>
              <a:gd name="connsiteY1231" fmla="*/ 2569247 h 3492736"/>
              <a:gd name="connsiteX1232" fmla="*/ 2233738 w 2880302"/>
              <a:gd name="connsiteY1232" fmla="*/ 2572953 h 3492736"/>
              <a:gd name="connsiteX1233" fmla="*/ 2254594 w 2880302"/>
              <a:gd name="connsiteY1233" fmla="*/ 2575061 h 3492736"/>
              <a:gd name="connsiteX1234" fmla="*/ 2267107 w 2880302"/>
              <a:gd name="connsiteY1234" fmla="*/ 2574528 h 3492736"/>
              <a:gd name="connsiteX1235" fmla="*/ 2272478 w 2880302"/>
              <a:gd name="connsiteY1235" fmla="*/ 2574528 h 3492736"/>
              <a:gd name="connsiteX1236" fmla="*/ 2278448 w 2880302"/>
              <a:gd name="connsiteY1236" fmla="*/ 2576659 h 3492736"/>
              <a:gd name="connsiteX1237" fmla="*/ 2280820 w 2880302"/>
              <a:gd name="connsiteY1237" fmla="*/ 2579300 h 3492736"/>
              <a:gd name="connsiteX1238" fmla="*/ 2284392 w 2880302"/>
              <a:gd name="connsiteY1238" fmla="*/ 2581407 h 3492736"/>
              <a:gd name="connsiteX1239" fmla="*/ 2287990 w 2880302"/>
              <a:gd name="connsiteY1239" fmla="*/ 2580898 h 3492736"/>
              <a:gd name="connsiteX1240" fmla="*/ 2291561 w 2880302"/>
              <a:gd name="connsiteY1240" fmla="*/ 2580898 h 3492736"/>
              <a:gd name="connsiteX1241" fmla="*/ 2294533 w 2880302"/>
              <a:gd name="connsiteY1241" fmla="*/ 2583006 h 3492736"/>
              <a:gd name="connsiteX1242" fmla="*/ 2295133 w 2880302"/>
              <a:gd name="connsiteY1242" fmla="*/ 2588310 h 3492736"/>
              <a:gd name="connsiteX1243" fmla="*/ 2298105 w 2880302"/>
              <a:gd name="connsiteY1243" fmla="*/ 2589885 h 3492736"/>
              <a:gd name="connsiteX1244" fmla="*/ 2302276 w 2880302"/>
              <a:gd name="connsiteY1244" fmla="*/ 2591483 h 3492736"/>
              <a:gd name="connsiteX1245" fmla="*/ 2307646 w 2880302"/>
              <a:gd name="connsiteY1245" fmla="*/ 2600470 h 3492736"/>
              <a:gd name="connsiteX1246" fmla="*/ 2308846 w 2880302"/>
              <a:gd name="connsiteY1246" fmla="*/ 2605774 h 3492736"/>
              <a:gd name="connsiteX1247" fmla="*/ 2310045 w 2880302"/>
              <a:gd name="connsiteY1247" fmla="*/ 2610546 h 3492736"/>
              <a:gd name="connsiteX1248" fmla="*/ 2315389 w 2880302"/>
              <a:gd name="connsiteY1248" fmla="*/ 2618491 h 3492736"/>
              <a:gd name="connsiteX1249" fmla="*/ 2318387 w 2880302"/>
              <a:gd name="connsiteY1249" fmla="*/ 2620598 h 3492736"/>
              <a:gd name="connsiteX1250" fmla="*/ 2321359 w 2880302"/>
              <a:gd name="connsiteY1250" fmla="*/ 2623239 h 3492736"/>
              <a:gd name="connsiteX1251" fmla="*/ 2321359 w 2880302"/>
              <a:gd name="connsiteY1251" fmla="*/ 2637553 h 3492736"/>
              <a:gd name="connsiteX1252" fmla="*/ 2321359 w 2880302"/>
              <a:gd name="connsiteY1252" fmla="*/ 2640727 h 3492736"/>
              <a:gd name="connsiteX1253" fmla="*/ 2326730 w 2880302"/>
              <a:gd name="connsiteY1253" fmla="*/ 2643367 h 3492736"/>
              <a:gd name="connsiteX1254" fmla="*/ 2338644 w 2880302"/>
              <a:gd name="connsiteY1254" fmla="*/ 2642834 h 3492736"/>
              <a:gd name="connsiteX1255" fmla="*/ 2342215 w 2880302"/>
              <a:gd name="connsiteY1255" fmla="*/ 2642834 h 3492736"/>
              <a:gd name="connsiteX1256" fmla="*/ 2348785 w 2880302"/>
              <a:gd name="connsiteY1256" fmla="*/ 2646540 h 3492736"/>
              <a:gd name="connsiteX1257" fmla="*/ 2354729 w 2880302"/>
              <a:gd name="connsiteY1257" fmla="*/ 2646540 h 3492736"/>
              <a:gd name="connsiteX1258" fmla="*/ 2361298 w 2880302"/>
              <a:gd name="connsiteY1258" fmla="*/ 2647073 h 3492736"/>
              <a:gd name="connsiteX1259" fmla="*/ 2372613 w 2880302"/>
              <a:gd name="connsiteY1259" fmla="*/ 2650246 h 3492736"/>
              <a:gd name="connsiteX1260" fmla="*/ 2380955 w 2880302"/>
              <a:gd name="connsiteY1260" fmla="*/ 2650246 h 3492736"/>
              <a:gd name="connsiteX1261" fmla="*/ 2401811 w 2880302"/>
              <a:gd name="connsiteY1261" fmla="*/ 2651312 h 3492736"/>
              <a:gd name="connsiteX1262" fmla="*/ 2414325 w 2880302"/>
              <a:gd name="connsiteY1262" fmla="*/ 2653952 h 3492736"/>
              <a:gd name="connsiteX1263" fmla="*/ 2416723 w 2880302"/>
              <a:gd name="connsiteY1263" fmla="*/ 2656616 h 3492736"/>
              <a:gd name="connsiteX1264" fmla="*/ 2419096 w 2880302"/>
              <a:gd name="connsiteY1264" fmla="*/ 2668800 h 3492736"/>
              <a:gd name="connsiteX1265" fmla="*/ 2422094 w 2880302"/>
              <a:gd name="connsiteY1265" fmla="*/ 2670907 h 3492736"/>
              <a:gd name="connsiteX1266" fmla="*/ 2424466 w 2880302"/>
              <a:gd name="connsiteY1266" fmla="*/ 2673015 h 3492736"/>
              <a:gd name="connsiteX1267" fmla="*/ 2424466 w 2880302"/>
              <a:gd name="connsiteY1267" fmla="*/ 2689437 h 3492736"/>
              <a:gd name="connsiteX1268" fmla="*/ 2424466 w 2880302"/>
              <a:gd name="connsiteY1268" fmla="*/ 2695807 h 3492736"/>
              <a:gd name="connsiteX1269" fmla="*/ 2425665 w 2880302"/>
              <a:gd name="connsiteY1269" fmla="*/ 2700023 h 3492736"/>
              <a:gd name="connsiteX1270" fmla="*/ 2433408 w 2880302"/>
              <a:gd name="connsiteY1270" fmla="*/ 2702686 h 3492736"/>
              <a:gd name="connsiteX1271" fmla="*/ 2436980 w 2880302"/>
              <a:gd name="connsiteY1271" fmla="*/ 2702154 h 3492736"/>
              <a:gd name="connsiteX1272" fmla="*/ 2439378 w 2880302"/>
              <a:gd name="connsiteY1272" fmla="*/ 2702154 h 3492736"/>
              <a:gd name="connsiteX1273" fmla="*/ 2441750 w 2880302"/>
              <a:gd name="connsiteY1273" fmla="*/ 2705860 h 3492736"/>
              <a:gd name="connsiteX1274" fmla="*/ 2445322 w 2880302"/>
              <a:gd name="connsiteY1274" fmla="*/ 2706925 h 3492736"/>
              <a:gd name="connsiteX1275" fmla="*/ 2455463 w 2880302"/>
              <a:gd name="connsiteY1275" fmla="*/ 2706392 h 3492736"/>
              <a:gd name="connsiteX1276" fmla="*/ 2465578 w 2880302"/>
              <a:gd name="connsiteY1276" fmla="*/ 2704794 h 3492736"/>
              <a:gd name="connsiteX1277" fmla="*/ 2468576 w 2880302"/>
              <a:gd name="connsiteY1277" fmla="*/ 2703729 h 3492736"/>
              <a:gd name="connsiteX1278" fmla="*/ 2470949 w 2880302"/>
              <a:gd name="connsiteY1278" fmla="*/ 2698980 h 3492736"/>
              <a:gd name="connsiteX1279" fmla="*/ 2474520 w 2880302"/>
              <a:gd name="connsiteY1279" fmla="*/ 2697915 h 3492736"/>
              <a:gd name="connsiteX1280" fmla="*/ 2484062 w 2880302"/>
              <a:gd name="connsiteY1280" fmla="*/ 2696317 h 3492736"/>
              <a:gd name="connsiteX1281" fmla="*/ 2491231 w 2880302"/>
              <a:gd name="connsiteY1281" fmla="*/ 2695807 h 3492736"/>
              <a:gd name="connsiteX1282" fmla="*/ 2494203 w 2880302"/>
              <a:gd name="connsiteY1282" fmla="*/ 2697382 h 3492736"/>
              <a:gd name="connsiteX1283" fmla="*/ 2500147 w 2880302"/>
              <a:gd name="connsiteY1283" fmla="*/ 2706392 h 3492736"/>
              <a:gd name="connsiteX1284" fmla="*/ 2502546 w 2880302"/>
              <a:gd name="connsiteY1284" fmla="*/ 2707435 h 3492736"/>
              <a:gd name="connsiteX1285" fmla="*/ 2504918 w 2880302"/>
              <a:gd name="connsiteY1285" fmla="*/ 2720684 h 3492736"/>
              <a:gd name="connsiteX1286" fmla="*/ 2504318 w 2880302"/>
              <a:gd name="connsiteY1286" fmla="*/ 2737639 h 3492736"/>
              <a:gd name="connsiteX1287" fmla="*/ 2504318 w 2880302"/>
              <a:gd name="connsiteY1287" fmla="*/ 2740279 h 3492736"/>
              <a:gd name="connsiteX1288" fmla="*/ 2506117 w 2880302"/>
              <a:gd name="connsiteY1288" fmla="*/ 2748224 h 3492736"/>
              <a:gd name="connsiteX1289" fmla="*/ 2509089 w 2880302"/>
              <a:gd name="connsiteY1289" fmla="*/ 2750332 h 3492736"/>
              <a:gd name="connsiteX1290" fmla="*/ 2515659 w 2880302"/>
              <a:gd name="connsiteY1290" fmla="*/ 2751930 h 3492736"/>
              <a:gd name="connsiteX1291" fmla="*/ 2525800 w 2880302"/>
              <a:gd name="connsiteY1291" fmla="*/ 2750864 h 3492736"/>
              <a:gd name="connsiteX1292" fmla="*/ 2528172 w 2880302"/>
              <a:gd name="connsiteY1292" fmla="*/ 2751397 h 3492736"/>
              <a:gd name="connsiteX1293" fmla="*/ 2531144 w 2880302"/>
              <a:gd name="connsiteY1293" fmla="*/ 2753505 h 3492736"/>
              <a:gd name="connsiteX1294" fmla="*/ 2534142 w 2880302"/>
              <a:gd name="connsiteY1294" fmla="*/ 2759342 h 3492736"/>
              <a:gd name="connsiteX1295" fmla="*/ 2537714 w 2880302"/>
              <a:gd name="connsiteY1295" fmla="*/ 2763048 h 3492736"/>
              <a:gd name="connsiteX1296" fmla="*/ 2544857 w 2880302"/>
              <a:gd name="connsiteY1296" fmla="*/ 2767819 h 3492736"/>
              <a:gd name="connsiteX1297" fmla="*/ 2549028 w 2880302"/>
              <a:gd name="connsiteY1297" fmla="*/ 2772568 h 3492736"/>
              <a:gd name="connsiteX1298" fmla="*/ 2550228 w 2880302"/>
              <a:gd name="connsiteY1298" fmla="*/ 2775764 h 3492736"/>
              <a:gd name="connsiteX1299" fmla="*/ 2547829 w 2880302"/>
              <a:gd name="connsiteY1299" fmla="*/ 2783709 h 3492736"/>
              <a:gd name="connsiteX1300" fmla="*/ 2546056 w 2880302"/>
              <a:gd name="connsiteY1300" fmla="*/ 2786349 h 3492736"/>
              <a:gd name="connsiteX1301" fmla="*/ 2544258 w 2880302"/>
              <a:gd name="connsiteY1301" fmla="*/ 2787924 h 3492736"/>
              <a:gd name="connsiteX1302" fmla="*/ 2536515 w 2880302"/>
              <a:gd name="connsiteY1302" fmla="*/ 2787415 h 3492736"/>
              <a:gd name="connsiteX1303" fmla="*/ 2534142 w 2880302"/>
              <a:gd name="connsiteY1303" fmla="*/ 2787924 h 3492736"/>
              <a:gd name="connsiteX1304" fmla="*/ 2532943 w 2880302"/>
              <a:gd name="connsiteY1304" fmla="*/ 2790055 h 3492736"/>
              <a:gd name="connsiteX1305" fmla="*/ 2534142 w 2880302"/>
              <a:gd name="connsiteY1305" fmla="*/ 2797467 h 3492736"/>
              <a:gd name="connsiteX1306" fmla="*/ 2535316 w 2880302"/>
              <a:gd name="connsiteY1306" fmla="*/ 2800641 h 3492736"/>
              <a:gd name="connsiteX1307" fmla="*/ 2537714 w 2880302"/>
              <a:gd name="connsiteY1307" fmla="*/ 2805412 h 3492736"/>
              <a:gd name="connsiteX1308" fmla="*/ 2540086 w 2880302"/>
              <a:gd name="connsiteY1308" fmla="*/ 2810716 h 3492736"/>
              <a:gd name="connsiteX1309" fmla="*/ 2541885 w 2880302"/>
              <a:gd name="connsiteY1309" fmla="*/ 2812824 h 3492736"/>
              <a:gd name="connsiteX1310" fmla="*/ 2549628 w 2880302"/>
              <a:gd name="connsiteY1310" fmla="*/ 2812291 h 3492736"/>
              <a:gd name="connsiteX1311" fmla="*/ 2553200 w 2880302"/>
              <a:gd name="connsiteY1311" fmla="*/ 2812291 h 3492736"/>
              <a:gd name="connsiteX1312" fmla="*/ 2556172 w 2880302"/>
              <a:gd name="connsiteY1312" fmla="*/ 2813890 h 3492736"/>
              <a:gd name="connsiteX1313" fmla="*/ 2559170 w 2880302"/>
              <a:gd name="connsiteY1313" fmla="*/ 2820236 h 3492736"/>
              <a:gd name="connsiteX1314" fmla="*/ 2562142 w 2880302"/>
              <a:gd name="connsiteY1314" fmla="*/ 2821302 h 3492736"/>
              <a:gd name="connsiteX1315" fmla="*/ 2565713 w 2880302"/>
              <a:gd name="connsiteY1315" fmla="*/ 2822344 h 3492736"/>
              <a:gd name="connsiteX1316" fmla="*/ 2569285 w 2880302"/>
              <a:gd name="connsiteY1316" fmla="*/ 2830289 h 3492736"/>
              <a:gd name="connsiteX1317" fmla="*/ 2571084 w 2880302"/>
              <a:gd name="connsiteY1317" fmla="*/ 2832952 h 3492736"/>
              <a:gd name="connsiteX1318" fmla="*/ 2571683 w 2880302"/>
              <a:gd name="connsiteY1318" fmla="*/ 2840364 h 3492736"/>
              <a:gd name="connsiteX1319" fmla="*/ 2570484 w 2880302"/>
              <a:gd name="connsiteY1319" fmla="*/ 2852015 h 3492736"/>
              <a:gd name="connsiteX1320" fmla="*/ 2569884 w 2880302"/>
              <a:gd name="connsiteY1320" fmla="*/ 2857296 h 3492736"/>
              <a:gd name="connsiteX1321" fmla="*/ 2565713 w 2880302"/>
              <a:gd name="connsiteY1321" fmla="*/ 2862068 h 3492736"/>
              <a:gd name="connsiteX1322" fmla="*/ 2565114 w 2880302"/>
              <a:gd name="connsiteY1322" fmla="*/ 2863666 h 3492736"/>
              <a:gd name="connsiteX1323" fmla="*/ 2556771 w 2880302"/>
              <a:gd name="connsiteY1323" fmla="*/ 2866306 h 3492736"/>
              <a:gd name="connsiteX1324" fmla="*/ 2540086 w 2880302"/>
              <a:gd name="connsiteY1324" fmla="*/ 2867372 h 3492736"/>
              <a:gd name="connsiteX1325" fmla="*/ 2528772 w 2880302"/>
              <a:gd name="connsiteY1325" fmla="*/ 2866839 h 3492736"/>
              <a:gd name="connsiteX1326" fmla="*/ 2522202 w 2880302"/>
              <a:gd name="connsiteY1326" fmla="*/ 2865774 h 3492736"/>
              <a:gd name="connsiteX1327" fmla="*/ 2519230 w 2880302"/>
              <a:gd name="connsiteY1327" fmla="*/ 2865241 h 3492736"/>
              <a:gd name="connsiteX1328" fmla="*/ 2515059 w 2880302"/>
              <a:gd name="connsiteY1328" fmla="*/ 2859960 h 3492736"/>
              <a:gd name="connsiteX1329" fmla="*/ 2514460 w 2880302"/>
              <a:gd name="connsiteY1329" fmla="*/ 2856763 h 3492736"/>
              <a:gd name="connsiteX1330" fmla="*/ 2513260 w 2880302"/>
              <a:gd name="connsiteY1330" fmla="*/ 2853590 h 3492736"/>
              <a:gd name="connsiteX1331" fmla="*/ 2506717 w 2880302"/>
              <a:gd name="connsiteY1331" fmla="*/ 2847776 h 3492736"/>
              <a:gd name="connsiteX1332" fmla="*/ 2503745 w 2880302"/>
              <a:gd name="connsiteY1332" fmla="*/ 2847244 h 3492736"/>
              <a:gd name="connsiteX1333" fmla="*/ 2500147 w 2880302"/>
              <a:gd name="connsiteY1333" fmla="*/ 2847776 h 3492736"/>
              <a:gd name="connsiteX1334" fmla="*/ 2490632 w 2880302"/>
              <a:gd name="connsiteY1334" fmla="*/ 2852015 h 3492736"/>
              <a:gd name="connsiteX1335" fmla="*/ 2488833 w 2880302"/>
              <a:gd name="connsiteY1335" fmla="*/ 2855188 h 3492736"/>
              <a:gd name="connsiteX1336" fmla="*/ 2487634 w 2880302"/>
              <a:gd name="connsiteY1336" fmla="*/ 2858894 h 3492736"/>
              <a:gd name="connsiteX1337" fmla="*/ 2481090 w 2880302"/>
              <a:gd name="connsiteY1337" fmla="*/ 2864708 h 3492736"/>
              <a:gd name="connsiteX1338" fmla="*/ 2478118 w 2880302"/>
              <a:gd name="connsiteY1338" fmla="*/ 2866306 h 3492736"/>
              <a:gd name="connsiteX1339" fmla="*/ 2475120 w 2880302"/>
              <a:gd name="connsiteY1339" fmla="*/ 2870545 h 3492736"/>
              <a:gd name="connsiteX1340" fmla="*/ 2471548 w 2880302"/>
              <a:gd name="connsiteY1340" fmla="*/ 2876359 h 3492736"/>
              <a:gd name="connsiteX1341" fmla="*/ 2468576 w 2880302"/>
              <a:gd name="connsiteY1341" fmla="*/ 2879022 h 3492736"/>
              <a:gd name="connsiteX1342" fmla="*/ 2460834 w 2880302"/>
              <a:gd name="connsiteY1342" fmla="*/ 2880598 h 3492736"/>
              <a:gd name="connsiteX1343" fmla="*/ 2457836 w 2880302"/>
              <a:gd name="connsiteY1343" fmla="*/ 2879555 h 3492736"/>
              <a:gd name="connsiteX1344" fmla="*/ 2454864 w 2880302"/>
              <a:gd name="connsiteY1344" fmla="*/ 2880065 h 3492736"/>
              <a:gd name="connsiteX1345" fmla="*/ 2448294 w 2880302"/>
              <a:gd name="connsiteY1345" fmla="*/ 2886967 h 3492736"/>
              <a:gd name="connsiteX1346" fmla="*/ 2445322 w 2880302"/>
              <a:gd name="connsiteY1346" fmla="*/ 2890140 h 3492736"/>
              <a:gd name="connsiteX1347" fmla="*/ 2441151 w 2880302"/>
              <a:gd name="connsiteY1347" fmla="*/ 2891183 h 3492736"/>
              <a:gd name="connsiteX1348" fmla="*/ 2431009 w 2880302"/>
              <a:gd name="connsiteY1348" fmla="*/ 2889075 h 3492736"/>
              <a:gd name="connsiteX1349" fmla="*/ 2429237 w 2880302"/>
              <a:gd name="connsiteY1349" fmla="*/ 2890673 h 3492736"/>
              <a:gd name="connsiteX1350" fmla="*/ 2429237 w 2880302"/>
              <a:gd name="connsiteY1350" fmla="*/ 2893846 h 3492736"/>
              <a:gd name="connsiteX1351" fmla="*/ 2432209 w 2880302"/>
              <a:gd name="connsiteY1351" fmla="*/ 2901258 h 3492736"/>
              <a:gd name="connsiteX1352" fmla="*/ 2435780 w 2880302"/>
              <a:gd name="connsiteY1352" fmla="*/ 2903899 h 3492736"/>
              <a:gd name="connsiteX1353" fmla="*/ 2438778 w 2880302"/>
              <a:gd name="connsiteY1353" fmla="*/ 2906030 h 3492736"/>
              <a:gd name="connsiteX1354" fmla="*/ 2438778 w 2880302"/>
              <a:gd name="connsiteY1354" fmla="*/ 2913975 h 3492736"/>
              <a:gd name="connsiteX1355" fmla="*/ 2441750 w 2880302"/>
              <a:gd name="connsiteY1355" fmla="*/ 2916082 h 3492736"/>
              <a:gd name="connsiteX1356" fmla="*/ 2444722 w 2880302"/>
              <a:gd name="connsiteY1356" fmla="*/ 2918190 h 3492736"/>
              <a:gd name="connsiteX1357" fmla="*/ 2445922 w 2880302"/>
              <a:gd name="connsiteY1357" fmla="*/ 2927200 h 3492736"/>
              <a:gd name="connsiteX1358" fmla="*/ 2445322 w 2880302"/>
              <a:gd name="connsiteY1358" fmla="*/ 2931972 h 3492736"/>
              <a:gd name="connsiteX1359" fmla="*/ 2446521 w 2880302"/>
              <a:gd name="connsiteY1359" fmla="*/ 2935678 h 3492736"/>
              <a:gd name="connsiteX1360" fmla="*/ 2450692 w 2880302"/>
              <a:gd name="connsiteY1360" fmla="*/ 2939384 h 3492736"/>
              <a:gd name="connsiteX1361" fmla="*/ 2451892 w 2880302"/>
              <a:gd name="connsiteY1361" fmla="*/ 2940449 h 3492736"/>
              <a:gd name="connsiteX1362" fmla="*/ 2453065 w 2880302"/>
              <a:gd name="connsiteY1362" fmla="*/ 2948394 h 3492736"/>
              <a:gd name="connsiteX1363" fmla="*/ 2454864 w 2880302"/>
              <a:gd name="connsiteY1363" fmla="*/ 2958447 h 3492736"/>
              <a:gd name="connsiteX1364" fmla="*/ 2454264 w 2880302"/>
              <a:gd name="connsiteY1364" fmla="*/ 2962153 h 3492736"/>
              <a:gd name="connsiteX1365" fmla="*/ 2448894 w 2880302"/>
              <a:gd name="connsiteY1365" fmla="*/ 2967966 h 3492736"/>
              <a:gd name="connsiteX1366" fmla="*/ 2444722 w 2880302"/>
              <a:gd name="connsiteY1366" fmla="*/ 2969565 h 3492736"/>
              <a:gd name="connsiteX1367" fmla="*/ 2439952 w 2880302"/>
              <a:gd name="connsiteY1367" fmla="*/ 2971672 h 3492736"/>
              <a:gd name="connsiteX1368" fmla="*/ 2430436 w 2880302"/>
              <a:gd name="connsiteY1368" fmla="*/ 2980150 h 3492736"/>
              <a:gd name="connsiteX1369" fmla="*/ 2425066 w 2880302"/>
              <a:gd name="connsiteY1369" fmla="*/ 2981215 h 3492736"/>
              <a:gd name="connsiteX1370" fmla="*/ 2422667 w 2880302"/>
              <a:gd name="connsiteY1370" fmla="*/ 2981215 h 3492736"/>
              <a:gd name="connsiteX1371" fmla="*/ 2420894 w 2880302"/>
              <a:gd name="connsiteY1371" fmla="*/ 2982814 h 3492736"/>
              <a:gd name="connsiteX1372" fmla="*/ 2420894 w 2880302"/>
              <a:gd name="connsiteY1372" fmla="*/ 2987562 h 3492736"/>
              <a:gd name="connsiteX1373" fmla="*/ 2419695 w 2880302"/>
              <a:gd name="connsiteY1373" fmla="*/ 2990758 h 3492736"/>
              <a:gd name="connsiteX1374" fmla="*/ 2416723 w 2880302"/>
              <a:gd name="connsiteY1374" fmla="*/ 2993932 h 3492736"/>
              <a:gd name="connsiteX1375" fmla="*/ 2408980 w 2880302"/>
              <a:gd name="connsiteY1375" fmla="*/ 2997105 h 3492736"/>
              <a:gd name="connsiteX1376" fmla="*/ 2404809 w 2880302"/>
              <a:gd name="connsiteY1376" fmla="*/ 2997638 h 3492736"/>
              <a:gd name="connsiteX1377" fmla="*/ 2400638 w 2880302"/>
              <a:gd name="connsiteY1377" fmla="*/ 2998680 h 3492736"/>
              <a:gd name="connsiteX1378" fmla="*/ 2394068 w 2880302"/>
              <a:gd name="connsiteY1378" fmla="*/ 3006092 h 3492736"/>
              <a:gd name="connsiteX1379" fmla="*/ 2390497 w 2880302"/>
              <a:gd name="connsiteY1379" fmla="*/ 3009288 h 3492736"/>
              <a:gd name="connsiteX1380" fmla="*/ 2382154 w 2880302"/>
              <a:gd name="connsiteY1380" fmla="*/ 3014037 h 3492736"/>
              <a:gd name="connsiteX1381" fmla="*/ 2377983 w 2880302"/>
              <a:gd name="connsiteY1381" fmla="*/ 3016168 h 3492736"/>
              <a:gd name="connsiteX1382" fmla="*/ 2354729 w 2880302"/>
              <a:gd name="connsiteY1382" fmla="*/ 3017743 h 3492736"/>
              <a:gd name="connsiteX1383" fmla="*/ 2322558 w 2880302"/>
              <a:gd name="connsiteY1383" fmla="*/ 3017743 h 3492736"/>
              <a:gd name="connsiteX1384" fmla="*/ 2315389 w 2880302"/>
              <a:gd name="connsiteY1384" fmla="*/ 3018808 h 3492736"/>
              <a:gd name="connsiteX1385" fmla="*/ 2314216 w 2880302"/>
              <a:gd name="connsiteY1385" fmla="*/ 3021449 h 3492736"/>
              <a:gd name="connsiteX1386" fmla="*/ 2314216 w 2880302"/>
              <a:gd name="connsiteY1386" fmla="*/ 3033632 h 3492736"/>
              <a:gd name="connsiteX1387" fmla="*/ 2312417 w 2880302"/>
              <a:gd name="connsiteY1387" fmla="*/ 3040002 h 3492736"/>
              <a:gd name="connsiteX1388" fmla="*/ 2261163 w 2880302"/>
              <a:gd name="connsiteY1388" fmla="*/ 3040002 h 3492736"/>
              <a:gd name="connsiteX1389" fmla="*/ 2259365 w 2880302"/>
              <a:gd name="connsiteY1389" fmla="*/ 3049522 h 3492736"/>
              <a:gd name="connsiteX1390" fmla="*/ 2260564 w 2880302"/>
              <a:gd name="connsiteY1390" fmla="*/ 3064346 h 3492736"/>
              <a:gd name="connsiteX1391" fmla="*/ 2259964 w 2880302"/>
              <a:gd name="connsiteY1391" fmla="*/ 3068584 h 3492736"/>
              <a:gd name="connsiteX1392" fmla="*/ 2253421 w 2880302"/>
              <a:gd name="connsiteY1392" fmla="*/ 3074421 h 3492736"/>
              <a:gd name="connsiteX1393" fmla="*/ 2250423 w 2880302"/>
              <a:gd name="connsiteY1393" fmla="*/ 3077062 h 3492736"/>
              <a:gd name="connsiteX1394" fmla="*/ 2241481 w 2880302"/>
              <a:gd name="connsiteY1394" fmla="*/ 3080768 h 3492736"/>
              <a:gd name="connsiteX1395" fmla="*/ 2231965 w 2880302"/>
              <a:gd name="connsiteY1395" fmla="*/ 3082366 h 3492736"/>
              <a:gd name="connsiteX1396" fmla="*/ 2229567 w 2880302"/>
              <a:gd name="connsiteY1396" fmla="*/ 3083941 h 3492736"/>
              <a:gd name="connsiteX1397" fmla="*/ 2230766 w 2880302"/>
              <a:gd name="connsiteY1397" fmla="*/ 3090820 h 3492736"/>
              <a:gd name="connsiteX1398" fmla="*/ 2231365 w 2880302"/>
              <a:gd name="connsiteY1398" fmla="*/ 3095592 h 3492736"/>
              <a:gd name="connsiteX1399" fmla="*/ 2231965 w 2880302"/>
              <a:gd name="connsiteY1399" fmla="*/ 3099831 h 3492736"/>
              <a:gd name="connsiteX1400" fmla="*/ 2238509 w 2880302"/>
              <a:gd name="connsiteY1400" fmla="*/ 3102471 h 3492736"/>
              <a:gd name="connsiteX1401" fmla="*/ 2241481 w 2880302"/>
              <a:gd name="connsiteY1401" fmla="*/ 3103004 h 3492736"/>
              <a:gd name="connsiteX1402" fmla="*/ 2243879 w 2880302"/>
              <a:gd name="connsiteY1402" fmla="*/ 3105667 h 3492736"/>
              <a:gd name="connsiteX1403" fmla="*/ 2245652 w 2880302"/>
              <a:gd name="connsiteY1403" fmla="*/ 3116785 h 3492736"/>
              <a:gd name="connsiteX1404" fmla="*/ 2246851 w 2880302"/>
              <a:gd name="connsiteY1404" fmla="*/ 3121001 h 3492736"/>
              <a:gd name="connsiteX1405" fmla="*/ 2252221 w 2880302"/>
              <a:gd name="connsiteY1405" fmla="*/ 3129479 h 3492736"/>
              <a:gd name="connsiteX1406" fmla="*/ 2261163 w 2880302"/>
              <a:gd name="connsiteY1406" fmla="*/ 3138489 h 3492736"/>
              <a:gd name="connsiteX1407" fmla="*/ 2265335 w 2880302"/>
              <a:gd name="connsiteY1407" fmla="*/ 3142195 h 3492736"/>
              <a:gd name="connsiteX1408" fmla="*/ 2271305 w 2880302"/>
              <a:gd name="connsiteY1408" fmla="*/ 3152780 h 3492736"/>
              <a:gd name="connsiteX1409" fmla="*/ 2271878 w 2880302"/>
              <a:gd name="connsiteY1409" fmla="*/ 3158084 h 3492736"/>
              <a:gd name="connsiteX1410" fmla="*/ 2272478 w 2880302"/>
              <a:gd name="connsiteY1410" fmla="*/ 3162323 h 3492736"/>
              <a:gd name="connsiteX1411" fmla="*/ 2280221 w 2880302"/>
              <a:gd name="connsiteY1411" fmla="*/ 3167604 h 3492736"/>
              <a:gd name="connsiteX1412" fmla="*/ 2282019 w 2880302"/>
              <a:gd name="connsiteY1412" fmla="*/ 3169202 h 3492736"/>
              <a:gd name="connsiteX1413" fmla="*/ 2283219 w 2880302"/>
              <a:gd name="connsiteY1413" fmla="*/ 3175549 h 3492736"/>
              <a:gd name="connsiteX1414" fmla="*/ 2284991 w 2880302"/>
              <a:gd name="connsiteY1414" fmla="*/ 3184026 h 3492736"/>
              <a:gd name="connsiteX1415" fmla="*/ 2286191 w 2880302"/>
              <a:gd name="connsiteY1415" fmla="*/ 3187732 h 3492736"/>
              <a:gd name="connsiteX1416" fmla="*/ 2292161 w 2880302"/>
              <a:gd name="connsiteY1416" fmla="*/ 3191971 h 3492736"/>
              <a:gd name="connsiteX1417" fmla="*/ 2295732 w 2880302"/>
              <a:gd name="connsiteY1417" fmla="*/ 3192504 h 3492736"/>
              <a:gd name="connsiteX1418" fmla="*/ 2299304 w 2880302"/>
              <a:gd name="connsiteY1418" fmla="*/ 3193036 h 3492736"/>
              <a:gd name="connsiteX1419" fmla="*/ 2306447 w 2880302"/>
              <a:gd name="connsiteY1419" fmla="*/ 3197275 h 3492736"/>
              <a:gd name="connsiteX1420" fmla="*/ 2307047 w 2880302"/>
              <a:gd name="connsiteY1420" fmla="*/ 3199916 h 3492736"/>
              <a:gd name="connsiteX1421" fmla="*/ 2307047 w 2880302"/>
              <a:gd name="connsiteY1421" fmla="*/ 3203089 h 3492736"/>
              <a:gd name="connsiteX1422" fmla="*/ 2304674 w 2880302"/>
              <a:gd name="connsiteY1422" fmla="*/ 3209968 h 3492736"/>
              <a:gd name="connsiteX1423" fmla="*/ 2301676 w 2880302"/>
              <a:gd name="connsiteY1423" fmla="*/ 3211034 h 3492736"/>
              <a:gd name="connsiteX1424" fmla="*/ 2298704 w 2880302"/>
              <a:gd name="connsiteY1424" fmla="*/ 3212632 h 3492736"/>
              <a:gd name="connsiteX1425" fmla="*/ 2295133 w 2880302"/>
              <a:gd name="connsiteY1425" fmla="*/ 3220577 h 3492736"/>
              <a:gd name="connsiteX1426" fmla="*/ 2293334 w 2880302"/>
              <a:gd name="connsiteY1426" fmla="*/ 3222684 h 3492736"/>
              <a:gd name="connsiteX1427" fmla="*/ 2291561 w 2880302"/>
              <a:gd name="connsiteY1427" fmla="*/ 3223217 h 3492736"/>
              <a:gd name="connsiteX1428" fmla="*/ 2283219 w 2880302"/>
              <a:gd name="connsiteY1428" fmla="*/ 3224792 h 3492736"/>
              <a:gd name="connsiteX1429" fmla="*/ 2282619 w 2880302"/>
              <a:gd name="connsiteY1429" fmla="*/ 3227456 h 3492736"/>
              <a:gd name="connsiteX1430" fmla="*/ 2282619 w 2880302"/>
              <a:gd name="connsiteY1430" fmla="*/ 3235910 h 3492736"/>
              <a:gd name="connsiteX1431" fmla="*/ 2283818 w 2880302"/>
              <a:gd name="connsiteY1431" fmla="*/ 3241747 h 3492736"/>
              <a:gd name="connsiteX1432" fmla="*/ 2286191 w 2880302"/>
              <a:gd name="connsiteY1432" fmla="*/ 3249159 h 3492736"/>
              <a:gd name="connsiteX1433" fmla="*/ 2287390 w 2880302"/>
              <a:gd name="connsiteY1433" fmla="*/ 3260277 h 3492736"/>
              <a:gd name="connsiteX1434" fmla="*/ 2287390 w 2880302"/>
              <a:gd name="connsiteY1434" fmla="*/ 3271928 h 3492736"/>
              <a:gd name="connsiteX1435" fmla="*/ 2286191 w 2880302"/>
              <a:gd name="connsiteY1435" fmla="*/ 3279340 h 3492736"/>
              <a:gd name="connsiteX1436" fmla="*/ 2287990 w 2880302"/>
              <a:gd name="connsiteY1436" fmla="*/ 3284111 h 3492736"/>
              <a:gd name="connsiteX1437" fmla="*/ 2292161 w 2880302"/>
              <a:gd name="connsiteY1437" fmla="*/ 3286219 h 3492736"/>
              <a:gd name="connsiteX1438" fmla="*/ 2296932 w 2880302"/>
              <a:gd name="connsiteY1438" fmla="*/ 3288883 h 3492736"/>
              <a:gd name="connsiteX1439" fmla="*/ 2302875 w 2880302"/>
              <a:gd name="connsiteY1439" fmla="*/ 3292589 h 3492736"/>
              <a:gd name="connsiteX1440" fmla="*/ 2305847 w 2880302"/>
              <a:gd name="connsiteY1440" fmla="*/ 3292589 h 3492736"/>
              <a:gd name="connsiteX1441" fmla="*/ 2313017 w 2880302"/>
              <a:gd name="connsiteY1441" fmla="*/ 3287285 h 3492736"/>
              <a:gd name="connsiteX1442" fmla="*/ 2315989 w 2880302"/>
              <a:gd name="connsiteY1442" fmla="*/ 3284111 h 3492736"/>
              <a:gd name="connsiteX1443" fmla="*/ 2320759 w 2880302"/>
              <a:gd name="connsiteY1443" fmla="*/ 3278807 h 3492736"/>
              <a:gd name="connsiteX1444" fmla="*/ 2324331 w 2880302"/>
              <a:gd name="connsiteY1444" fmla="*/ 3276699 h 3492736"/>
              <a:gd name="connsiteX1445" fmla="*/ 2328502 w 2880302"/>
              <a:gd name="connsiteY1445" fmla="*/ 3280405 h 3492736"/>
              <a:gd name="connsiteX1446" fmla="*/ 2330901 w 2880302"/>
              <a:gd name="connsiteY1446" fmla="*/ 3285686 h 3492736"/>
              <a:gd name="connsiteX1447" fmla="*/ 2329702 w 2880302"/>
              <a:gd name="connsiteY1447" fmla="*/ 3292056 h 3492736"/>
              <a:gd name="connsiteX1448" fmla="*/ 2326130 w 2880302"/>
              <a:gd name="connsiteY1448" fmla="*/ 3301043 h 3492736"/>
              <a:gd name="connsiteX1449" fmla="*/ 2325530 w 2880302"/>
              <a:gd name="connsiteY1449" fmla="*/ 3304240 h 3492736"/>
              <a:gd name="connsiteX1450" fmla="*/ 2328502 w 2880302"/>
              <a:gd name="connsiteY1450" fmla="*/ 3311119 h 3492736"/>
              <a:gd name="connsiteX1451" fmla="*/ 2332074 w 2880302"/>
              <a:gd name="connsiteY1451" fmla="*/ 3313227 h 3492736"/>
              <a:gd name="connsiteX1452" fmla="*/ 2338044 w 2880302"/>
              <a:gd name="connsiteY1452" fmla="*/ 3314292 h 3492736"/>
              <a:gd name="connsiteX1453" fmla="*/ 2343414 w 2880302"/>
              <a:gd name="connsiteY1453" fmla="*/ 3313759 h 3492736"/>
              <a:gd name="connsiteX1454" fmla="*/ 2345787 w 2880302"/>
              <a:gd name="connsiteY1454" fmla="*/ 3315358 h 3492736"/>
              <a:gd name="connsiteX1455" fmla="*/ 2345187 w 2880302"/>
              <a:gd name="connsiteY1455" fmla="*/ 3324345 h 3492736"/>
              <a:gd name="connsiteX1456" fmla="*/ 2345787 w 2880302"/>
              <a:gd name="connsiteY1456" fmla="*/ 3327541 h 3492736"/>
              <a:gd name="connsiteX1457" fmla="*/ 2345187 w 2880302"/>
              <a:gd name="connsiteY1457" fmla="*/ 3330182 h 3492736"/>
              <a:gd name="connsiteX1458" fmla="*/ 2339243 w 2880302"/>
              <a:gd name="connsiteY1458" fmla="*/ 3332822 h 3492736"/>
              <a:gd name="connsiteX1459" fmla="*/ 2336245 w 2880302"/>
              <a:gd name="connsiteY1459" fmla="*/ 3332822 h 3492736"/>
              <a:gd name="connsiteX1460" fmla="*/ 2334472 w 2880302"/>
              <a:gd name="connsiteY1460" fmla="*/ 3333355 h 3492736"/>
              <a:gd name="connsiteX1461" fmla="*/ 2333873 w 2880302"/>
              <a:gd name="connsiteY1461" fmla="*/ 3338659 h 3492736"/>
              <a:gd name="connsiteX1462" fmla="*/ 2334472 w 2880302"/>
              <a:gd name="connsiteY1462" fmla="*/ 3342365 h 3492736"/>
              <a:gd name="connsiteX1463" fmla="*/ 2333873 w 2880302"/>
              <a:gd name="connsiteY1463" fmla="*/ 3346071 h 3492736"/>
              <a:gd name="connsiteX1464" fmla="*/ 2329102 w 2880302"/>
              <a:gd name="connsiteY1464" fmla="*/ 3350819 h 3492736"/>
              <a:gd name="connsiteX1465" fmla="*/ 2328502 w 2880302"/>
              <a:gd name="connsiteY1465" fmla="*/ 3355591 h 3492736"/>
              <a:gd name="connsiteX1466" fmla="*/ 2330301 w 2880302"/>
              <a:gd name="connsiteY1466" fmla="*/ 3375186 h 3492736"/>
              <a:gd name="connsiteX1467" fmla="*/ 2332074 w 2880302"/>
              <a:gd name="connsiteY1467" fmla="*/ 3389478 h 3492736"/>
              <a:gd name="connsiteX1468" fmla="*/ 2332673 w 2880302"/>
              <a:gd name="connsiteY1468" fmla="*/ 3391076 h 3492736"/>
              <a:gd name="connsiteX1469" fmla="*/ 2327903 w 2880302"/>
              <a:gd name="connsiteY1469" fmla="*/ 3394249 h 3492736"/>
              <a:gd name="connsiteX1470" fmla="*/ 2324931 w 2880302"/>
              <a:gd name="connsiteY1470" fmla="*/ 3394782 h 3492736"/>
              <a:gd name="connsiteX1471" fmla="*/ 2322558 w 2880302"/>
              <a:gd name="connsiteY1471" fmla="*/ 3395315 h 3492736"/>
              <a:gd name="connsiteX1472" fmla="*/ 2319560 w 2880302"/>
              <a:gd name="connsiteY1472" fmla="*/ 3399553 h 3492736"/>
              <a:gd name="connsiteX1473" fmla="*/ 2317788 w 2880302"/>
              <a:gd name="connsiteY1473" fmla="*/ 3400086 h 3492736"/>
              <a:gd name="connsiteX1474" fmla="*/ 2307047 w 2880302"/>
              <a:gd name="connsiteY1474" fmla="*/ 3400086 h 3492736"/>
              <a:gd name="connsiteX1475" fmla="*/ 2293334 w 2880302"/>
              <a:gd name="connsiteY1475" fmla="*/ 3400596 h 3492736"/>
              <a:gd name="connsiteX1476" fmla="*/ 2289163 w 2880302"/>
              <a:gd name="connsiteY1476" fmla="*/ 3400596 h 3492736"/>
              <a:gd name="connsiteX1477" fmla="*/ 2282019 w 2880302"/>
              <a:gd name="connsiteY1477" fmla="*/ 3396890 h 3492736"/>
              <a:gd name="connsiteX1478" fmla="*/ 2279048 w 2880302"/>
              <a:gd name="connsiteY1478" fmla="*/ 3394249 h 3492736"/>
              <a:gd name="connsiteX1479" fmla="*/ 2276649 w 2880302"/>
              <a:gd name="connsiteY1479" fmla="*/ 3392141 h 3492736"/>
              <a:gd name="connsiteX1480" fmla="*/ 2268307 w 2880302"/>
              <a:gd name="connsiteY1480" fmla="*/ 3392141 h 3492736"/>
              <a:gd name="connsiteX1481" fmla="*/ 2265335 w 2880302"/>
              <a:gd name="connsiteY1481" fmla="*/ 3390543 h 3492736"/>
              <a:gd name="connsiteX1482" fmla="*/ 2262363 w 2880302"/>
              <a:gd name="connsiteY1482" fmla="*/ 3383131 h 3492736"/>
              <a:gd name="connsiteX1483" fmla="*/ 2258765 w 2880302"/>
              <a:gd name="connsiteY1483" fmla="*/ 3382066 h 3492736"/>
              <a:gd name="connsiteX1484" fmla="*/ 2255193 w 2880302"/>
              <a:gd name="connsiteY1484" fmla="*/ 3381023 h 3492736"/>
              <a:gd name="connsiteX1485" fmla="*/ 2249249 w 2880302"/>
              <a:gd name="connsiteY1485" fmla="*/ 3374121 h 3492736"/>
              <a:gd name="connsiteX1486" fmla="*/ 2246851 w 2880302"/>
              <a:gd name="connsiteY1486" fmla="*/ 3371480 h 3492736"/>
              <a:gd name="connsiteX1487" fmla="*/ 2244479 w 2880302"/>
              <a:gd name="connsiteY1487" fmla="*/ 3367242 h 3492736"/>
              <a:gd name="connsiteX1488" fmla="*/ 2245078 w 2880302"/>
              <a:gd name="connsiteY1488" fmla="*/ 3347113 h 3492736"/>
              <a:gd name="connsiteX1489" fmla="*/ 2245652 w 2880302"/>
              <a:gd name="connsiteY1489" fmla="*/ 3340767 h 3492736"/>
              <a:gd name="connsiteX1490" fmla="*/ 2245652 w 2880302"/>
              <a:gd name="connsiteY1490" fmla="*/ 3337061 h 3492736"/>
              <a:gd name="connsiteX1491" fmla="*/ 2242080 w 2880302"/>
              <a:gd name="connsiteY1491" fmla="*/ 3333355 h 3492736"/>
              <a:gd name="connsiteX1492" fmla="*/ 2239708 w 2880302"/>
              <a:gd name="connsiteY1492" fmla="*/ 3332289 h 3492736"/>
              <a:gd name="connsiteX1493" fmla="*/ 2237309 w 2880302"/>
              <a:gd name="connsiteY1493" fmla="*/ 3330714 h 3492736"/>
              <a:gd name="connsiteX1494" fmla="*/ 2236736 w 2880302"/>
              <a:gd name="connsiteY1494" fmla="*/ 3325943 h 3492736"/>
              <a:gd name="connsiteX1495" fmla="*/ 2234937 w 2880302"/>
              <a:gd name="connsiteY1495" fmla="*/ 3323835 h 3492736"/>
              <a:gd name="connsiteX1496" fmla="*/ 2233138 w 2880302"/>
              <a:gd name="connsiteY1496" fmla="*/ 3321704 h 3492736"/>
              <a:gd name="connsiteX1497" fmla="*/ 2231365 w 2880302"/>
              <a:gd name="connsiteY1497" fmla="*/ 3315358 h 3492736"/>
              <a:gd name="connsiteX1498" fmla="*/ 2228967 w 2880302"/>
              <a:gd name="connsiteY1498" fmla="*/ 3314292 h 3492736"/>
              <a:gd name="connsiteX1499" fmla="*/ 2217653 w 2880302"/>
              <a:gd name="connsiteY1499" fmla="*/ 3314292 h 3492736"/>
              <a:gd name="connsiteX1500" fmla="*/ 2206912 w 2880302"/>
              <a:gd name="connsiteY1500" fmla="*/ 3313759 h 3492736"/>
              <a:gd name="connsiteX1501" fmla="*/ 2199169 w 2880302"/>
              <a:gd name="connsiteY1501" fmla="*/ 3315890 h 3492736"/>
              <a:gd name="connsiteX1502" fmla="*/ 2194398 w 2880302"/>
              <a:gd name="connsiteY1502" fmla="*/ 3319596 h 3492736"/>
              <a:gd name="connsiteX1503" fmla="*/ 2188454 w 2880302"/>
              <a:gd name="connsiteY1503" fmla="*/ 3321171 h 3492736"/>
              <a:gd name="connsiteX1504" fmla="*/ 2175941 w 2880302"/>
              <a:gd name="connsiteY1504" fmla="*/ 3322237 h 3492736"/>
              <a:gd name="connsiteX1505" fmla="*/ 2156258 w 2880302"/>
              <a:gd name="connsiteY1505" fmla="*/ 3323302 h 3492736"/>
              <a:gd name="connsiteX1506" fmla="*/ 2137201 w 2880302"/>
              <a:gd name="connsiteY1506" fmla="*/ 3322770 h 3492736"/>
              <a:gd name="connsiteX1507" fmla="*/ 2134802 w 2880302"/>
              <a:gd name="connsiteY1507" fmla="*/ 3321704 h 3492736"/>
              <a:gd name="connsiteX1508" fmla="*/ 2131830 w 2880302"/>
              <a:gd name="connsiteY1508" fmla="*/ 3317465 h 3492736"/>
              <a:gd name="connsiteX1509" fmla="*/ 2130031 w 2880302"/>
              <a:gd name="connsiteY1509" fmla="*/ 3309521 h 3492736"/>
              <a:gd name="connsiteX1510" fmla="*/ 2130031 w 2880302"/>
              <a:gd name="connsiteY1510" fmla="*/ 3305815 h 3492736"/>
              <a:gd name="connsiteX1511" fmla="*/ 2126460 w 2880302"/>
              <a:gd name="connsiteY1511" fmla="*/ 3302641 h 3492736"/>
              <a:gd name="connsiteX1512" fmla="*/ 2120490 w 2880302"/>
              <a:gd name="connsiteY1512" fmla="*/ 3299468 h 3492736"/>
              <a:gd name="connsiteX1513" fmla="*/ 2119317 w 2880302"/>
              <a:gd name="connsiteY1513" fmla="*/ 3296828 h 3492736"/>
              <a:gd name="connsiteX1514" fmla="*/ 2117518 w 2880302"/>
              <a:gd name="connsiteY1514" fmla="*/ 3290991 h 3492736"/>
              <a:gd name="connsiteX1515" fmla="*/ 2115145 w 2880302"/>
              <a:gd name="connsiteY1515" fmla="*/ 3289925 h 3492736"/>
              <a:gd name="connsiteX1516" fmla="*/ 2100233 w 2880302"/>
              <a:gd name="connsiteY1516" fmla="*/ 3289416 h 3492736"/>
              <a:gd name="connsiteX1517" fmla="*/ 2083549 w 2880302"/>
              <a:gd name="connsiteY1517" fmla="*/ 3288883 h 3492736"/>
              <a:gd name="connsiteX1518" fmla="*/ 2078178 w 2880302"/>
              <a:gd name="connsiteY1518" fmla="*/ 3288350 h 3492736"/>
              <a:gd name="connsiteX1519" fmla="*/ 2065665 w 2880302"/>
              <a:gd name="connsiteY1519" fmla="*/ 3284111 h 3492736"/>
              <a:gd name="connsiteX1520" fmla="*/ 2060294 w 2880302"/>
              <a:gd name="connsiteY1520" fmla="*/ 3283579 h 3492736"/>
              <a:gd name="connsiteX1521" fmla="*/ 2051952 w 2880302"/>
              <a:gd name="connsiteY1521" fmla="*/ 3285686 h 3492736"/>
              <a:gd name="connsiteX1522" fmla="*/ 2047181 w 2880302"/>
              <a:gd name="connsiteY1522" fmla="*/ 3287817 h 3492736"/>
              <a:gd name="connsiteX1523" fmla="*/ 2043010 w 2880302"/>
              <a:gd name="connsiteY1523" fmla="*/ 3290991 h 3492736"/>
              <a:gd name="connsiteX1524" fmla="*/ 2039438 w 2880302"/>
              <a:gd name="connsiteY1524" fmla="*/ 3295229 h 3492736"/>
              <a:gd name="connsiteX1525" fmla="*/ 2037665 w 2880302"/>
              <a:gd name="connsiteY1525" fmla="*/ 3296828 h 3492736"/>
              <a:gd name="connsiteX1526" fmla="*/ 2034068 w 2880302"/>
              <a:gd name="connsiteY1526" fmla="*/ 3302641 h 3492736"/>
              <a:gd name="connsiteX1527" fmla="*/ 2034667 w 2880302"/>
              <a:gd name="connsiteY1527" fmla="*/ 3306347 h 3492736"/>
              <a:gd name="connsiteX1528" fmla="*/ 2035267 w 2880302"/>
              <a:gd name="connsiteY1528" fmla="*/ 3317465 h 3492736"/>
              <a:gd name="connsiteX1529" fmla="*/ 2034667 w 2880302"/>
              <a:gd name="connsiteY1529" fmla="*/ 3327541 h 3492736"/>
              <a:gd name="connsiteX1530" fmla="*/ 2031695 w 2880302"/>
              <a:gd name="connsiteY1530" fmla="*/ 3334420 h 3492736"/>
              <a:gd name="connsiteX1531" fmla="*/ 2030496 w 2880302"/>
              <a:gd name="connsiteY1531" fmla="*/ 3340234 h 3492736"/>
              <a:gd name="connsiteX1532" fmla="*/ 2029897 w 2880302"/>
              <a:gd name="connsiteY1532" fmla="*/ 3342365 h 3492736"/>
              <a:gd name="connsiteX1533" fmla="*/ 2023353 w 2880302"/>
              <a:gd name="connsiteY1533" fmla="*/ 3346071 h 3492736"/>
              <a:gd name="connsiteX1534" fmla="*/ 2020381 w 2880302"/>
              <a:gd name="connsiteY1534" fmla="*/ 3346071 h 3492736"/>
              <a:gd name="connsiteX1535" fmla="*/ 2011439 w 2880302"/>
              <a:gd name="connsiteY1535" fmla="*/ 3343940 h 3492736"/>
              <a:gd name="connsiteX1536" fmla="*/ 2004270 w 2880302"/>
              <a:gd name="connsiteY1536" fmla="*/ 3341300 h 3492736"/>
              <a:gd name="connsiteX1537" fmla="*/ 2001897 w 2880302"/>
              <a:gd name="connsiteY1537" fmla="*/ 3340767 h 3492736"/>
              <a:gd name="connsiteX1538" fmla="*/ 1994754 w 2880302"/>
              <a:gd name="connsiteY1538" fmla="*/ 3338126 h 3492736"/>
              <a:gd name="connsiteX1539" fmla="*/ 1992356 w 2880302"/>
              <a:gd name="connsiteY1539" fmla="*/ 3334953 h 3492736"/>
              <a:gd name="connsiteX1540" fmla="*/ 1991157 w 2880302"/>
              <a:gd name="connsiteY1540" fmla="*/ 3333355 h 3492736"/>
              <a:gd name="connsiteX1541" fmla="*/ 1985213 w 2880302"/>
              <a:gd name="connsiteY1541" fmla="*/ 3332822 h 3492736"/>
              <a:gd name="connsiteX1542" fmla="*/ 1970900 w 2880302"/>
              <a:gd name="connsiteY1542" fmla="*/ 3333888 h 3492736"/>
              <a:gd name="connsiteX1543" fmla="*/ 1961958 w 2880302"/>
              <a:gd name="connsiteY1543" fmla="*/ 3334420 h 3492736"/>
              <a:gd name="connsiteX1544" fmla="*/ 1929188 w 2880302"/>
              <a:gd name="connsiteY1544" fmla="*/ 3335463 h 3492736"/>
              <a:gd name="connsiteX1545" fmla="*/ 1901763 w 2880302"/>
              <a:gd name="connsiteY1545" fmla="*/ 3335995 h 3492736"/>
              <a:gd name="connsiteX1546" fmla="*/ 1896992 w 2880302"/>
              <a:gd name="connsiteY1546" fmla="*/ 3335995 h 3492736"/>
              <a:gd name="connsiteX1547" fmla="*/ 1888649 w 2880302"/>
              <a:gd name="connsiteY1547" fmla="*/ 3340767 h 3492736"/>
              <a:gd name="connsiteX1548" fmla="*/ 1883878 w 2880302"/>
              <a:gd name="connsiteY1548" fmla="*/ 3341832 h 3492736"/>
              <a:gd name="connsiteX1549" fmla="*/ 1879707 w 2880302"/>
              <a:gd name="connsiteY1549" fmla="*/ 3341300 h 3492736"/>
              <a:gd name="connsiteX1550" fmla="*/ 1871965 w 2880302"/>
              <a:gd name="connsiteY1550" fmla="*/ 3337061 h 3492736"/>
              <a:gd name="connsiteX1551" fmla="*/ 1868393 w 2880302"/>
              <a:gd name="connsiteY1551" fmla="*/ 3336528 h 3492736"/>
              <a:gd name="connsiteX1552" fmla="*/ 1860650 w 2880302"/>
              <a:gd name="connsiteY1552" fmla="*/ 3336528 h 3492736"/>
              <a:gd name="connsiteX1553" fmla="*/ 1854680 w 2880302"/>
              <a:gd name="connsiteY1553" fmla="*/ 3335995 h 3492736"/>
              <a:gd name="connsiteX1554" fmla="*/ 1852881 w 2880302"/>
              <a:gd name="connsiteY1554" fmla="*/ 3337061 h 3492736"/>
              <a:gd name="connsiteX1555" fmla="*/ 1849310 w 2880302"/>
              <a:gd name="connsiteY1555" fmla="*/ 3346071 h 3492736"/>
              <a:gd name="connsiteX1556" fmla="*/ 1846338 w 2880302"/>
              <a:gd name="connsiteY1556" fmla="*/ 3348179 h 3492736"/>
              <a:gd name="connsiteX1557" fmla="*/ 1844539 w 2880302"/>
              <a:gd name="connsiteY1557" fmla="*/ 3349244 h 3492736"/>
              <a:gd name="connsiteX1558" fmla="*/ 1842766 w 2880302"/>
              <a:gd name="connsiteY1558" fmla="*/ 3356124 h 3492736"/>
              <a:gd name="connsiteX1559" fmla="*/ 1842766 w 2880302"/>
              <a:gd name="connsiteY1559" fmla="*/ 3358255 h 3492736"/>
              <a:gd name="connsiteX1560" fmla="*/ 1842167 w 2880302"/>
              <a:gd name="connsiteY1560" fmla="*/ 3360895 h 3492736"/>
              <a:gd name="connsiteX1561" fmla="*/ 1838595 w 2880302"/>
              <a:gd name="connsiteY1561" fmla="*/ 3366176 h 3492736"/>
              <a:gd name="connsiteX1562" fmla="*/ 1836196 w 2880302"/>
              <a:gd name="connsiteY1562" fmla="*/ 3366709 h 3492736"/>
              <a:gd name="connsiteX1563" fmla="*/ 1826081 w 2880302"/>
              <a:gd name="connsiteY1563" fmla="*/ 3366176 h 3492736"/>
              <a:gd name="connsiteX1564" fmla="*/ 1815340 w 2880302"/>
              <a:gd name="connsiteY1564" fmla="*/ 3367774 h 3492736"/>
              <a:gd name="connsiteX1565" fmla="*/ 1811769 w 2880302"/>
              <a:gd name="connsiteY1565" fmla="*/ 3368307 h 3492736"/>
              <a:gd name="connsiteX1566" fmla="*/ 1805799 w 2880302"/>
              <a:gd name="connsiteY1566" fmla="*/ 3364068 h 3492736"/>
              <a:gd name="connsiteX1567" fmla="*/ 1802827 w 2880302"/>
              <a:gd name="connsiteY1567" fmla="*/ 3362470 h 3492736"/>
              <a:gd name="connsiteX1568" fmla="*/ 1799855 w 2880302"/>
              <a:gd name="connsiteY1568" fmla="*/ 3363536 h 3492736"/>
              <a:gd name="connsiteX1569" fmla="*/ 1795684 w 2880302"/>
              <a:gd name="connsiteY1569" fmla="*/ 3374654 h 3492736"/>
              <a:gd name="connsiteX1570" fmla="*/ 1794484 w 2880302"/>
              <a:gd name="connsiteY1570" fmla="*/ 3378892 h 3492736"/>
              <a:gd name="connsiteX1571" fmla="*/ 1790313 w 2880302"/>
              <a:gd name="connsiteY1571" fmla="*/ 3384197 h 3492736"/>
              <a:gd name="connsiteX1572" fmla="*/ 1785542 w 2880302"/>
              <a:gd name="connsiteY1572" fmla="*/ 3388968 h 3492736"/>
              <a:gd name="connsiteX1573" fmla="*/ 1782570 w 2880302"/>
              <a:gd name="connsiteY1573" fmla="*/ 3395847 h 3492736"/>
              <a:gd name="connsiteX1574" fmla="*/ 1781971 w 2880302"/>
              <a:gd name="connsiteY1574" fmla="*/ 3402194 h 3492736"/>
              <a:gd name="connsiteX1575" fmla="*/ 1776600 w 2880302"/>
              <a:gd name="connsiteY1575" fmla="*/ 3408031 h 3492736"/>
              <a:gd name="connsiteX1576" fmla="*/ 1770057 w 2880302"/>
              <a:gd name="connsiteY1576" fmla="*/ 3414910 h 3492736"/>
              <a:gd name="connsiteX1577" fmla="*/ 1766485 w 2880302"/>
              <a:gd name="connsiteY1577" fmla="*/ 3420191 h 3492736"/>
              <a:gd name="connsiteX1578" fmla="*/ 1761714 w 2880302"/>
              <a:gd name="connsiteY1578" fmla="*/ 3423388 h 3492736"/>
              <a:gd name="connsiteX1579" fmla="*/ 1754545 w 2880302"/>
              <a:gd name="connsiteY1579" fmla="*/ 3424963 h 3492736"/>
              <a:gd name="connsiteX1580" fmla="*/ 1744430 w 2880302"/>
              <a:gd name="connsiteY1580" fmla="*/ 3424430 h 3492736"/>
              <a:gd name="connsiteX1581" fmla="*/ 1740259 w 2880302"/>
              <a:gd name="connsiteY1581" fmla="*/ 3425495 h 3492736"/>
              <a:gd name="connsiteX1582" fmla="*/ 1734888 w 2880302"/>
              <a:gd name="connsiteY1582" fmla="*/ 3428669 h 3492736"/>
              <a:gd name="connsiteX1583" fmla="*/ 1734289 w 2880302"/>
              <a:gd name="connsiteY1583" fmla="*/ 3430267 h 3492736"/>
              <a:gd name="connsiteX1584" fmla="*/ 1728319 w 2880302"/>
              <a:gd name="connsiteY1584" fmla="*/ 3432907 h 3492736"/>
              <a:gd name="connsiteX1585" fmla="*/ 1719976 w 2880302"/>
              <a:gd name="connsiteY1585" fmla="*/ 3432907 h 3492736"/>
              <a:gd name="connsiteX1586" fmla="*/ 1718803 w 2880302"/>
              <a:gd name="connsiteY1586" fmla="*/ 3429201 h 3492736"/>
              <a:gd name="connsiteX1587" fmla="*/ 1718803 w 2880302"/>
              <a:gd name="connsiteY1587" fmla="*/ 3424963 h 3492736"/>
              <a:gd name="connsiteX1588" fmla="*/ 1715205 w 2880302"/>
              <a:gd name="connsiteY1588" fmla="*/ 3421789 h 3492736"/>
              <a:gd name="connsiteX1589" fmla="*/ 1712233 w 2880302"/>
              <a:gd name="connsiteY1589" fmla="*/ 3415952 h 3492736"/>
              <a:gd name="connsiteX1590" fmla="*/ 1711634 w 2880302"/>
              <a:gd name="connsiteY1590" fmla="*/ 3413845 h 3492736"/>
              <a:gd name="connsiteX1591" fmla="*/ 1696748 w 2880302"/>
              <a:gd name="connsiteY1591" fmla="*/ 3413312 h 3492736"/>
              <a:gd name="connsiteX1592" fmla="*/ 1663952 w 2880302"/>
              <a:gd name="connsiteY1592" fmla="*/ 3413312 h 3492736"/>
              <a:gd name="connsiteX1593" fmla="*/ 1657408 w 2880302"/>
              <a:gd name="connsiteY1593" fmla="*/ 3414910 h 3492736"/>
              <a:gd name="connsiteX1594" fmla="*/ 1652637 w 2880302"/>
              <a:gd name="connsiteY1594" fmla="*/ 3419682 h 3492736"/>
              <a:gd name="connsiteX1595" fmla="*/ 1647867 w 2880302"/>
              <a:gd name="connsiteY1595" fmla="*/ 3422855 h 3492736"/>
              <a:gd name="connsiteX1596" fmla="*/ 1638925 w 2880302"/>
              <a:gd name="connsiteY1596" fmla="*/ 3422855 h 3492736"/>
              <a:gd name="connsiteX1597" fmla="*/ 1628210 w 2880302"/>
              <a:gd name="connsiteY1597" fmla="*/ 3423897 h 3492736"/>
              <a:gd name="connsiteX1598" fmla="*/ 1619867 w 2880302"/>
              <a:gd name="connsiteY1598" fmla="*/ 3422322 h 3492736"/>
              <a:gd name="connsiteX1599" fmla="*/ 1615097 w 2880302"/>
              <a:gd name="connsiteY1599" fmla="*/ 3420191 h 3492736"/>
              <a:gd name="connsiteX1600" fmla="*/ 1614497 w 2880302"/>
              <a:gd name="connsiteY1600" fmla="*/ 3414377 h 3492736"/>
              <a:gd name="connsiteX1601" fmla="*/ 1615097 w 2880302"/>
              <a:gd name="connsiteY1601" fmla="*/ 3404834 h 3492736"/>
              <a:gd name="connsiteX1602" fmla="*/ 1615097 w 2880302"/>
              <a:gd name="connsiteY1602" fmla="*/ 3401661 h 3492736"/>
              <a:gd name="connsiteX1603" fmla="*/ 1616869 w 2880302"/>
              <a:gd name="connsiteY1603" fmla="*/ 3396380 h 3492736"/>
              <a:gd name="connsiteX1604" fmla="*/ 1619268 w 2880302"/>
              <a:gd name="connsiteY1604" fmla="*/ 3395315 h 3492736"/>
              <a:gd name="connsiteX1605" fmla="*/ 1621041 w 2880302"/>
              <a:gd name="connsiteY1605" fmla="*/ 3393184 h 3492736"/>
              <a:gd name="connsiteX1606" fmla="*/ 1621640 w 2880302"/>
              <a:gd name="connsiteY1606" fmla="*/ 3385772 h 3492736"/>
              <a:gd name="connsiteX1607" fmla="*/ 1621640 w 2880302"/>
              <a:gd name="connsiteY1607" fmla="*/ 3382066 h 3492736"/>
              <a:gd name="connsiteX1608" fmla="*/ 1622240 w 2880302"/>
              <a:gd name="connsiteY1608" fmla="*/ 3378892 h 3492736"/>
              <a:gd name="connsiteX1609" fmla="*/ 1628210 w 2880302"/>
              <a:gd name="connsiteY1609" fmla="*/ 3375719 h 3492736"/>
              <a:gd name="connsiteX1610" fmla="*/ 1632381 w 2880302"/>
              <a:gd name="connsiteY1610" fmla="*/ 3375719 h 3492736"/>
              <a:gd name="connsiteX1611" fmla="*/ 1634154 w 2880302"/>
              <a:gd name="connsiteY1611" fmla="*/ 3375186 h 3492736"/>
              <a:gd name="connsiteX1612" fmla="*/ 1634154 w 2880302"/>
              <a:gd name="connsiteY1612" fmla="*/ 3370415 h 3492736"/>
              <a:gd name="connsiteX1613" fmla="*/ 1630582 w 2880302"/>
              <a:gd name="connsiteY1613" fmla="*/ 3359830 h 3492736"/>
              <a:gd name="connsiteX1614" fmla="*/ 1629983 w 2880302"/>
              <a:gd name="connsiteY1614" fmla="*/ 3357722 h 3492736"/>
              <a:gd name="connsiteX1615" fmla="*/ 1628783 w 2880302"/>
              <a:gd name="connsiteY1615" fmla="*/ 3355591 h 3492736"/>
              <a:gd name="connsiteX1616" fmla="*/ 1622240 w 2880302"/>
              <a:gd name="connsiteY1616" fmla="*/ 3354549 h 3492736"/>
              <a:gd name="connsiteX1617" fmla="*/ 1618069 w 2880302"/>
              <a:gd name="connsiteY1617" fmla="*/ 3355058 h 3492736"/>
              <a:gd name="connsiteX1618" fmla="*/ 1604955 w 2880302"/>
              <a:gd name="connsiteY1618" fmla="*/ 3355058 h 3492736"/>
              <a:gd name="connsiteX1619" fmla="*/ 1593041 w 2880302"/>
              <a:gd name="connsiteY1619" fmla="*/ 3356124 h 3492736"/>
              <a:gd name="connsiteX1620" fmla="*/ 1590043 w 2880302"/>
              <a:gd name="connsiteY1620" fmla="*/ 3357722 h 3492736"/>
              <a:gd name="connsiteX1621" fmla="*/ 1584099 w 2880302"/>
              <a:gd name="connsiteY1621" fmla="*/ 3364601 h 3492736"/>
              <a:gd name="connsiteX1622" fmla="*/ 1580528 w 2880302"/>
              <a:gd name="connsiteY1622" fmla="*/ 3366176 h 3492736"/>
              <a:gd name="connsiteX1623" fmla="*/ 1576357 w 2880302"/>
              <a:gd name="connsiteY1623" fmla="*/ 3367242 h 3492736"/>
              <a:gd name="connsiteX1624" fmla="*/ 1570986 w 2880302"/>
              <a:gd name="connsiteY1624" fmla="*/ 3372546 h 3492736"/>
              <a:gd name="connsiteX1625" fmla="*/ 1570387 w 2880302"/>
              <a:gd name="connsiteY1625" fmla="*/ 3374654 h 3492736"/>
              <a:gd name="connsiteX1626" fmla="*/ 1563243 w 2880302"/>
              <a:gd name="connsiteY1626" fmla="*/ 3378892 h 3492736"/>
              <a:gd name="connsiteX1627" fmla="*/ 1553702 w 2880302"/>
              <a:gd name="connsiteY1627" fmla="*/ 3381533 h 3492736"/>
              <a:gd name="connsiteX1628" fmla="*/ 1548331 w 2880302"/>
              <a:gd name="connsiteY1628" fmla="*/ 3379958 h 3492736"/>
              <a:gd name="connsiteX1629" fmla="*/ 1542361 w 2880302"/>
              <a:gd name="connsiteY1629" fmla="*/ 3375719 h 3492736"/>
              <a:gd name="connsiteX1630" fmla="*/ 1535818 w 2880302"/>
              <a:gd name="connsiteY1630" fmla="*/ 3370948 h 3492736"/>
              <a:gd name="connsiteX1631" fmla="*/ 1529274 w 2880302"/>
              <a:gd name="connsiteY1631" fmla="*/ 3367242 h 3492736"/>
              <a:gd name="connsiteX1632" fmla="*/ 1522105 w 2880302"/>
              <a:gd name="connsiteY1632" fmla="*/ 3365667 h 3492736"/>
              <a:gd name="connsiteX1633" fmla="*/ 1514962 w 2880302"/>
              <a:gd name="connsiteY1633" fmla="*/ 3364068 h 3492736"/>
              <a:gd name="connsiteX1634" fmla="*/ 1507219 w 2880302"/>
              <a:gd name="connsiteY1634" fmla="*/ 3359297 h 3492736"/>
              <a:gd name="connsiteX1635" fmla="*/ 1503621 w 2880302"/>
              <a:gd name="connsiteY1635" fmla="*/ 3355591 h 3492736"/>
              <a:gd name="connsiteX1636" fmla="*/ 1493506 w 2880302"/>
              <a:gd name="connsiteY1636" fmla="*/ 3355591 h 3492736"/>
              <a:gd name="connsiteX1637" fmla="*/ 1491108 w 2880302"/>
              <a:gd name="connsiteY1637" fmla="*/ 3359297 h 3492736"/>
              <a:gd name="connsiteX1638" fmla="*/ 1491108 w 2880302"/>
              <a:gd name="connsiteY1638" fmla="*/ 3365134 h 3492736"/>
              <a:gd name="connsiteX1639" fmla="*/ 1491707 w 2880302"/>
              <a:gd name="connsiteY1639" fmla="*/ 3369905 h 3492736"/>
              <a:gd name="connsiteX1640" fmla="*/ 1489935 w 2880302"/>
              <a:gd name="connsiteY1640" fmla="*/ 3375186 h 3492736"/>
              <a:gd name="connsiteX1641" fmla="*/ 1488136 w 2880302"/>
              <a:gd name="connsiteY1641" fmla="*/ 3376785 h 3492736"/>
              <a:gd name="connsiteX1642" fmla="*/ 1479793 w 2880302"/>
              <a:gd name="connsiteY1642" fmla="*/ 3376252 h 3492736"/>
              <a:gd name="connsiteX1643" fmla="*/ 1476222 w 2880302"/>
              <a:gd name="connsiteY1643" fmla="*/ 3375186 h 3492736"/>
              <a:gd name="connsiteX1644" fmla="*/ 1473250 w 2880302"/>
              <a:gd name="connsiteY1644" fmla="*/ 3374121 h 3492736"/>
              <a:gd name="connsiteX1645" fmla="*/ 1467879 w 2880302"/>
              <a:gd name="connsiteY1645" fmla="*/ 3372013 h 3492736"/>
              <a:gd name="connsiteX1646" fmla="*/ 1467280 w 2880302"/>
              <a:gd name="connsiteY1646" fmla="*/ 3369373 h 3492736"/>
              <a:gd name="connsiteX1647" fmla="*/ 1467280 w 2880302"/>
              <a:gd name="connsiteY1647" fmla="*/ 3366709 h 3492736"/>
              <a:gd name="connsiteX1648" fmla="*/ 1461310 w 2880302"/>
              <a:gd name="connsiteY1648" fmla="*/ 3366176 h 3492736"/>
              <a:gd name="connsiteX1649" fmla="*/ 1458338 w 2880302"/>
              <a:gd name="connsiteY1649" fmla="*/ 3365667 h 3492736"/>
              <a:gd name="connsiteX1650" fmla="*/ 1453567 w 2880302"/>
              <a:gd name="connsiteY1650" fmla="*/ 3364601 h 3492736"/>
              <a:gd name="connsiteX1651" fmla="*/ 1449995 w 2880302"/>
              <a:gd name="connsiteY1651" fmla="*/ 3363003 h 3492736"/>
              <a:gd name="connsiteX1652" fmla="*/ 1449396 w 2880302"/>
              <a:gd name="connsiteY1652" fmla="*/ 3360362 h 3492736"/>
              <a:gd name="connsiteX1653" fmla="*/ 1451195 w 2880302"/>
              <a:gd name="connsiteY1653" fmla="*/ 3352950 h 3492736"/>
              <a:gd name="connsiteX1654" fmla="*/ 1452967 w 2880302"/>
              <a:gd name="connsiteY1654" fmla="*/ 3350310 h 3492736"/>
              <a:gd name="connsiteX1655" fmla="*/ 1454766 w 2880302"/>
              <a:gd name="connsiteY1655" fmla="*/ 3348179 h 3492736"/>
              <a:gd name="connsiteX1656" fmla="*/ 1460136 w 2880302"/>
              <a:gd name="connsiteY1656" fmla="*/ 3342365 h 3492736"/>
              <a:gd name="connsiteX1657" fmla="*/ 1460136 w 2880302"/>
              <a:gd name="connsiteY1657" fmla="*/ 3337061 h 3492736"/>
              <a:gd name="connsiteX1658" fmla="*/ 1458937 w 2880302"/>
              <a:gd name="connsiteY1658" fmla="*/ 3326476 h 3492736"/>
              <a:gd name="connsiteX1659" fmla="*/ 1459537 w 2880302"/>
              <a:gd name="connsiteY1659" fmla="*/ 3323835 h 3492736"/>
              <a:gd name="connsiteX1660" fmla="*/ 1454766 w 2880302"/>
              <a:gd name="connsiteY1660" fmla="*/ 3323302 h 3492736"/>
              <a:gd name="connsiteX1661" fmla="*/ 1447023 w 2880302"/>
              <a:gd name="connsiteY1661" fmla="*/ 3323302 h 3492736"/>
              <a:gd name="connsiteX1662" fmla="*/ 1442852 w 2880302"/>
              <a:gd name="connsiteY1662" fmla="*/ 3327008 h 3492736"/>
              <a:gd name="connsiteX1663" fmla="*/ 1438081 w 2880302"/>
              <a:gd name="connsiteY1663" fmla="*/ 3329116 h 3492736"/>
              <a:gd name="connsiteX1664" fmla="*/ 1432111 w 2880302"/>
              <a:gd name="connsiteY1664" fmla="*/ 3332822 h 3492736"/>
              <a:gd name="connsiteX1665" fmla="*/ 1426141 w 2880302"/>
              <a:gd name="connsiteY1665" fmla="*/ 3339192 h 3492736"/>
              <a:gd name="connsiteX1666" fmla="*/ 1421397 w 2880302"/>
              <a:gd name="connsiteY1666" fmla="*/ 3341832 h 3492736"/>
              <a:gd name="connsiteX1667" fmla="*/ 1417799 w 2880302"/>
              <a:gd name="connsiteY1667" fmla="*/ 3345538 h 3492736"/>
              <a:gd name="connsiteX1668" fmla="*/ 1414227 w 2880302"/>
              <a:gd name="connsiteY1668" fmla="*/ 3348712 h 3492736"/>
              <a:gd name="connsiteX1669" fmla="*/ 1410656 w 2880302"/>
              <a:gd name="connsiteY1669" fmla="*/ 3349244 h 3492736"/>
              <a:gd name="connsiteX1670" fmla="*/ 1409456 w 2880302"/>
              <a:gd name="connsiteY1670" fmla="*/ 3352950 h 3492736"/>
              <a:gd name="connsiteX1671" fmla="*/ 1408283 w 2880302"/>
              <a:gd name="connsiteY1671" fmla="*/ 3359297 h 3492736"/>
              <a:gd name="connsiteX1672" fmla="*/ 1408857 w 2880302"/>
              <a:gd name="connsiteY1672" fmla="*/ 3368840 h 3492736"/>
              <a:gd name="connsiteX1673" fmla="*/ 1409456 w 2880302"/>
              <a:gd name="connsiteY1673" fmla="*/ 3377827 h 3492736"/>
              <a:gd name="connsiteX1674" fmla="*/ 1413028 w 2880302"/>
              <a:gd name="connsiteY1674" fmla="*/ 3381023 h 3492736"/>
              <a:gd name="connsiteX1675" fmla="*/ 1418398 w 2880302"/>
              <a:gd name="connsiteY1675" fmla="*/ 3381533 h 3492736"/>
              <a:gd name="connsiteX1676" fmla="*/ 1420797 w 2880302"/>
              <a:gd name="connsiteY1676" fmla="*/ 3392141 h 3492736"/>
              <a:gd name="connsiteX1677" fmla="*/ 1421397 w 2880302"/>
              <a:gd name="connsiteY1677" fmla="*/ 3408540 h 3492736"/>
              <a:gd name="connsiteX1678" fmla="*/ 1424368 w 2880302"/>
              <a:gd name="connsiteY1678" fmla="*/ 3417018 h 3492736"/>
              <a:gd name="connsiteX1679" fmla="*/ 1427340 w 2880302"/>
              <a:gd name="connsiteY1679" fmla="*/ 3422855 h 3492736"/>
              <a:gd name="connsiteX1680" fmla="*/ 1429139 w 2880302"/>
              <a:gd name="connsiteY1680" fmla="*/ 3439787 h 3492736"/>
              <a:gd name="connsiteX1681" fmla="*/ 1430312 w 2880302"/>
              <a:gd name="connsiteY1681" fmla="*/ 3455676 h 3492736"/>
              <a:gd name="connsiteX1682" fmla="*/ 1427340 w 2880302"/>
              <a:gd name="connsiteY1682" fmla="*/ 3459382 h 3492736"/>
              <a:gd name="connsiteX1683" fmla="*/ 1423169 w 2880302"/>
              <a:gd name="connsiteY1683" fmla="*/ 3464686 h 3492736"/>
              <a:gd name="connsiteX1684" fmla="*/ 1421970 w 2880302"/>
              <a:gd name="connsiteY1684" fmla="*/ 3466794 h 3492736"/>
              <a:gd name="connsiteX1685" fmla="*/ 1414227 w 2880302"/>
              <a:gd name="connsiteY1685" fmla="*/ 3467327 h 3492736"/>
              <a:gd name="connsiteX1686" fmla="*/ 1410656 w 2880302"/>
              <a:gd name="connsiteY1686" fmla="*/ 3467860 h 3492736"/>
              <a:gd name="connsiteX1687" fmla="*/ 1399941 w 2880302"/>
              <a:gd name="connsiteY1687" fmla="*/ 3469967 h 3492736"/>
              <a:gd name="connsiteX1688" fmla="*/ 1389800 w 2880302"/>
              <a:gd name="connsiteY1688" fmla="*/ 3471566 h 3492736"/>
              <a:gd name="connsiteX1689" fmla="*/ 1386828 w 2880302"/>
              <a:gd name="connsiteY1689" fmla="*/ 3472631 h 3492736"/>
              <a:gd name="connsiteX1690" fmla="*/ 1380258 w 2880302"/>
              <a:gd name="connsiteY1690" fmla="*/ 3478445 h 3492736"/>
              <a:gd name="connsiteX1691" fmla="*/ 1377886 w 2880302"/>
              <a:gd name="connsiteY1691" fmla="*/ 3480043 h 3492736"/>
              <a:gd name="connsiteX1692" fmla="*/ 1373714 w 2880302"/>
              <a:gd name="connsiteY1692" fmla="*/ 3485324 h 3492736"/>
              <a:gd name="connsiteX1693" fmla="*/ 1370117 w 2880302"/>
              <a:gd name="connsiteY1693" fmla="*/ 3490628 h 3492736"/>
              <a:gd name="connsiteX1694" fmla="*/ 1362974 w 2880302"/>
              <a:gd name="connsiteY1694" fmla="*/ 3492226 h 3492736"/>
              <a:gd name="connsiteX1695" fmla="*/ 1354631 w 2880302"/>
              <a:gd name="connsiteY1695" fmla="*/ 3492736 h 3492736"/>
              <a:gd name="connsiteX1696" fmla="*/ 1348088 w 2880302"/>
              <a:gd name="connsiteY1696" fmla="*/ 3487988 h 3492736"/>
              <a:gd name="connsiteX1697" fmla="*/ 1344490 w 2880302"/>
              <a:gd name="connsiteY1697" fmla="*/ 3481618 h 3492736"/>
              <a:gd name="connsiteX1698" fmla="*/ 1340918 w 2880302"/>
              <a:gd name="connsiteY1698" fmla="*/ 3476870 h 3492736"/>
              <a:gd name="connsiteX1699" fmla="*/ 1335548 w 2880302"/>
              <a:gd name="connsiteY1699" fmla="*/ 3471566 h 3492736"/>
              <a:gd name="connsiteX1700" fmla="*/ 1334375 w 2880302"/>
              <a:gd name="connsiteY1700" fmla="*/ 3464154 h 3492736"/>
              <a:gd name="connsiteX1701" fmla="*/ 1332576 w 2880302"/>
              <a:gd name="connsiteY1701" fmla="*/ 3455143 h 3492736"/>
              <a:gd name="connsiteX1702" fmla="*/ 1331377 w 2880302"/>
              <a:gd name="connsiteY1702" fmla="*/ 3453568 h 3492736"/>
              <a:gd name="connsiteX1703" fmla="*/ 1327805 w 2880302"/>
              <a:gd name="connsiteY1703" fmla="*/ 3453036 h 3492736"/>
              <a:gd name="connsiteX1704" fmla="*/ 1321861 w 2880302"/>
              <a:gd name="connsiteY1704" fmla="*/ 3454611 h 3492736"/>
              <a:gd name="connsiteX1705" fmla="*/ 1318264 w 2880302"/>
              <a:gd name="connsiteY1705" fmla="*/ 3454611 h 3492736"/>
              <a:gd name="connsiteX1706" fmla="*/ 1315292 w 2880302"/>
              <a:gd name="connsiteY1706" fmla="*/ 3452503 h 3492736"/>
              <a:gd name="connsiteX1707" fmla="*/ 1314092 w 2880302"/>
              <a:gd name="connsiteY1707" fmla="*/ 3444025 h 3492736"/>
              <a:gd name="connsiteX1708" fmla="*/ 1314092 w 2880302"/>
              <a:gd name="connsiteY1708" fmla="*/ 3439254 h 3492736"/>
              <a:gd name="connsiteX1709" fmla="*/ 1314092 w 2880302"/>
              <a:gd name="connsiteY1709" fmla="*/ 3433973 h 3492736"/>
              <a:gd name="connsiteX1710" fmla="*/ 1317690 w 2880302"/>
              <a:gd name="connsiteY1710" fmla="*/ 3426028 h 3492736"/>
              <a:gd name="connsiteX1711" fmla="*/ 1318863 w 2880302"/>
              <a:gd name="connsiteY1711" fmla="*/ 3424963 h 3492736"/>
              <a:gd name="connsiteX1712" fmla="*/ 1321861 w 2880302"/>
              <a:gd name="connsiteY1712" fmla="*/ 3421257 h 3492736"/>
              <a:gd name="connsiteX1713" fmla="*/ 1323634 w 2880302"/>
              <a:gd name="connsiteY1713" fmla="*/ 3414910 h 3492736"/>
              <a:gd name="connsiteX1714" fmla="*/ 1324234 w 2880302"/>
              <a:gd name="connsiteY1714" fmla="*/ 3412246 h 3492736"/>
              <a:gd name="connsiteX1715" fmla="*/ 1319463 w 2880302"/>
              <a:gd name="connsiteY1715" fmla="*/ 3407498 h 3492736"/>
              <a:gd name="connsiteX1716" fmla="*/ 1315292 w 2880302"/>
              <a:gd name="connsiteY1716" fmla="*/ 3406433 h 3492736"/>
              <a:gd name="connsiteX1717" fmla="*/ 1311720 w 2880302"/>
              <a:gd name="connsiteY1717" fmla="*/ 3405367 h 3492736"/>
              <a:gd name="connsiteX1718" fmla="*/ 1307549 w 2880302"/>
              <a:gd name="connsiteY1718" fmla="*/ 3400086 h 3492736"/>
              <a:gd name="connsiteX1719" fmla="*/ 1304577 w 2880302"/>
              <a:gd name="connsiteY1719" fmla="*/ 3398488 h 3492736"/>
              <a:gd name="connsiteX1720" fmla="*/ 1296808 w 2880302"/>
              <a:gd name="connsiteY1720" fmla="*/ 3394782 h 3492736"/>
              <a:gd name="connsiteX1721" fmla="*/ 1290864 w 2880302"/>
              <a:gd name="connsiteY1721" fmla="*/ 3390543 h 3492736"/>
              <a:gd name="connsiteX1722" fmla="*/ 1290864 w 2880302"/>
              <a:gd name="connsiteY1722" fmla="*/ 3376785 h 3492736"/>
              <a:gd name="connsiteX1723" fmla="*/ 1290864 w 2880302"/>
              <a:gd name="connsiteY1723" fmla="*/ 3362470 h 3492736"/>
              <a:gd name="connsiteX1724" fmla="*/ 1289665 w 2880302"/>
              <a:gd name="connsiteY1724" fmla="*/ 3360362 h 3492736"/>
              <a:gd name="connsiteX1725" fmla="*/ 1284894 w 2880302"/>
              <a:gd name="connsiteY1725" fmla="*/ 3360362 h 3492736"/>
              <a:gd name="connsiteX1726" fmla="*/ 1282522 w 2880302"/>
              <a:gd name="connsiteY1726" fmla="*/ 3358764 h 3492736"/>
              <a:gd name="connsiteX1727" fmla="*/ 1271181 w 2880302"/>
              <a:gd name="connsiteY1727" fmla="*/ 3355591 h 3492736"/>
              <a:gd name="connsiteX1728" fmla="*/ 1256895 w 2880302"/>
              <a:gd name="connsiteY1728" fmla="*/ 3355058 h 3492736"/>
              <a:gd name="connsiteX1729" fmla="*/ 1252724 w 2880302"/>
              <a:gd name="connsiteY1729" fmla="*/ 3354549 h 3492736"/>
              <a:gd name="connsiteX1730" fmla="*/ 1245554 w 2880302"/>
              <a:gd name="connsiteY1730" fmla="*/ 3349777 h 3492736"/>
              <a:gd name="connsiteX1731" fmla="*/ 1241383 w 2880302"/>
              <a:gd name="connsiteY1731" fmla="*/ 3348712 h 3492736"/>
              <a:gd name="connsiteX1732" fmla="*/ 1233041 w 2880302"/>
              <a:gd name="connsiteY1732" fmla="*/ 3345538 h 3492736"/>
              <a:gd name="connsiteX1733" fmla="*/ 1227097 w 2880302"/>
              <a:gd name="connsiteY1733" fmla="*/ 3342365 h 3492736"/>
              <a:gd name="connsiteX1734" fmla="*/ 1224698 w 2880302"/>
              <a:gd name="connsiteY1734" fmla="*/ 3341832 h 3492736"/>
              <a:gd name="connsiteX1735" fmla="*/ 1218754 w 2880302"/>
              <a:gd name="connsiteY1735" fmla="*/ 3335995 h 3492736"/>
              <a:gd name="connsiteX1736" fmla="*/ 1215756 w 2880302"/>
              <a:gd name="connsiteY1736" fmla="*/ 3335463 h 3492736"/>
              <a:gd name="connsiteX1737" fmla="*/ 1208014 w 2880302"/>
              <a:gd name="connsiteY1737" fmla="*/ 3338126 h 3492736"/>
              <a:gd name="connsiteX1738" fmla="*/ 1200871 w 2880302"/>
              <a:gd name="connsiteY1738" fmla="*/ 3342898 h 3492736"/>
              <a:gd name="connsiteX1739" fmla="*/ 1194900 w 2880302"/>
              <a:gd name="connsiteY1739" fmla="*/ 3348179 h 3492736"/>
              <a:gd name="connsiteX1740" fmla="*/ 1190130 w 2880302"/>
              <a:gd name="connsiteY1740" fmla="*/ 3355058 h 3492736"/>
              <a:gd name="connsiteX1741" fmla="*/ 1188357 w 2880302"/>
              <a:gd name="connsiteY1741" fmla="*/ 3358255 h 3492736"/>
              <a:gd name="connsiteX1742" fmla="*/ 1182986 w 2880302"/>
              <a:gd name="connsiteY1742" fmla="*/ 3362470 h 3492736"/>
              <a:gd name="connsiteX1743" fmla="*/ 1180588 w 2880302"/>
              <a:gd name="connsiteY1743" fmla="*/ 3363536 h 3492736"/>
              <a:gd name="connsiteX1744" fmla="*/ 1178815 w 2880302"/>
              <a:gd name="connsiteY1744" fmla="*/ 3369373 h 3492736"/>
              <a:gd name="connsiteX1745" fmla="*/ 1179415 w 2880302"/>
              <a:gd name="connsiteY1745" fmla="*/ 3379958 h 3492736"/>
              <a:gd name="connsiteX1746" fmla="*/ 1178815 w 2880302"/>
              <a:gd name="connsiteY1746" fmla="*/ 3383664 h 3492736"/>
              <a:gd name="connsiteX1747" fmla="*/ 1174044 w 2880302"/>
              <a:gd name="connsiteY1747" fmla="*/ 3392141 h 3492736"/>
              <a:gd name="connsiteX1748" fmla="*/ 1171072 w 2880302"/>
              <a:gd name="connsiteY1748" fmla="*/ 3394782 h 3492736"/>
              <a:gd name="connsiteX1749" fmla="*/ 1162730 w 2880302"/>
              <a:gd name="connsiteY1749" fmla="*/ 3400596 h 3492736"/>
              <a:gd name="connsiteX1750" fmla="*/ 1157959 w 2880302"/>
              <a:gd name="connsiteY1750" fmla="*/ 3408540 h 3492736"/>
              <a:gd name="connsiteX1751" fmla="*/ 1156160 w 2880302"/>
              <a:gd name="connsiteY1751" fmla="*/ 3412246 h 3492736"/>
              <a:gd name="connsiteX1752" fmla="*/ 1146619 w 2880302"/>
              <a:gd name="connsiteY1752" fmla="*/ 3418616 h 3492736"/>
              <a:gd name="connsiteX1753" fmla="*/ 1143047 w 2880302"/>
              <a:gd name="connsiteY1753" fmla="*/ 3420191 h 3492736"/>
              <a:gd name="connsiteX1754" fmla="*/ 1139476 w 2880302"/>
              <a:gd name="connsiteY1754" fmla="*/ 3420724 h 3492736"/>
              <a:gd name="connsiteX1755" fmla="*/ 1131733 w 2880302"/>
              <a:gd name="connsiteY1755" fmla="*/ 3419149 h 3492736"/>
              <a:gd name="connsiteX1756" fmla="*/ 1129934 w 2880302"/>
              <a:gd name="connsiteY1756" fmla="*/ 3417551 h 3492736"/>
              <a:gd name="connsiteX1757" fmla="*/ 1127562 w 2880302"/>
              <a:gd name="connsiteY1757" fmla="*/ 3415952 h 3492736"/>
              <a:gd name="connsiteX1758" fmla="*/ 1118020 w 2880302"/>
              <a:gd name="connsiteY1758" fmla="*/ 3414377 h 3492736"/>
              <a:gd name="connsiteX1759" fmla="*/ 1115048 w 2880302"/>
              <a:gd name="connsiteY1759" fmla="*/ 3412246 h 3492736"/>
              <a:gd name="connsiteX1760" fmla="*/ 1109678 w 2880302"/>
              <a:gd name="connsiteY1760" fmla="*/ 3405367 h 3492736"/>
              <a:gd name="connsiteX1761" fmla="*/ 1106680 w 2880302"/>
              <a:gd name="connsiteY1761" fmla="*/ 3397955 h 3492736"/>
              <a:gd name="connsiteX1762" fmla="*/ 1107279 w 2880302"/>
              <a:gd name="connsiteY1762" fmla="*/ 3384197 h 3492736"/>
              <a:gd name="connsiteX1763" fmla="*/ 1107279 w 2880302"/>
              <a:gd name="connsiteY1763" fmla="*/ 3372013 h 3492736"/>
              <a:gd name="connsiteX1764" fmla="*/ 1107327 w 2880302"/>
              <a:gd name="connsiteY1764" fmla="*/ 3371995 h 3492736"/>
              <a:gd name="connsiteX1765" fmla="*/ 1107332 w 2880302"/>
              <a:gd name="connsiteY1765" fmla="*/ 3372000 h 3492736"/>
              <a:gd name="connsiteX1766" fmla="*/ 1111503 w 2880302"/>
              <a:gd name="connsiteY1766" fmla="*/ 3370402 h 3492736"/>
              <a:gd name="connsiteX1767" fmla="*/ 1113902 w 2880302"/>
              <a:gd name="connsiteY1767" fmla="*/ 3368827 h 3492736"/>
              <a:gd name="connsiteX1768" fmla="*/ 1119272 w 2880302"/>
              <a:gd name="connsiteY1768" fmla="*/ 3364588 h 3492736"/>
              <a:gd name="connsiteX1769" fmla="*/ 1133558 w 2880302"/>
              <a:gd name="connsiteY1769" fmla="*/ 3349231 h 3492736"/>
              <a:gd name="connsiteX1770" fmla="*/ 1136556 w 2880302"/>
              <a:gd name="connsiteY1770" fmla="*/ 3341819 h 3492736"/>
              <a:gd name="connsiteX1771" fmla="*/ 1138329 w 2880302"/>
              <a:gd name="connsiteY1771" fmla="*/ 3334940 h 3492736"/>
              <a:gd name="connsiteX1772" fmla="*/ 1143700 w 2880302"/>
              <a:gd name="connsiteY1772" fmla="*/ 3325397 h 3492736"/>
              <a:gd name="connsiteX1773" fmla="*/ 1149070 w 2880302"/>
              <a:gd name="connsiteY1773" fmla="*/ 3320626 h 3492736"/>
              <a:gd name="connsiteX1774" fmla="*/ 1152642 w 2880302"/>
              <a:gd name="connsiteY1774" fmla="*/ 3319051 h 3492736"/>
              <a:gd name="connsiteX1775" fmla="*/ 1163356 w 2880302"/>
              <a:gd name="connsiteY1775" fmla="*/ 3316387 h 3492736"/>
              <a:gd name="connsiteX1776" fmla="*/ 1189583 w 2880302"/>
              <a:gd name="connsiteY1776" fmla="*/ 3309508 h 3492736"/>
              <a:gd name="connsiteX1777" fmla="*/ 1202696 w 2880302"/>
              <a:gd name="connsiteY1777" fmla="*/ 3304759 h 3492736"/>
              <a:gd name="connsiteX1778" fmla="*/ 1205694 w 2880302"/>
              <a:gd name="connsiteY1778" fmla="*/ 3302096 h 3492736"/>
              <a:gd name="connsiteX1779" fmla="*/ 1207465 w 2880302"/>
              <a:gd name="connsiteY1779" fmla="*/ 3299991 h 3492736"/>
              <a:gd name="connsiteX1780" fmla="*/ 1212784 w 2880302"/>
              <a:gd name="connsiteY1780" fmla="*/ 3298935 h 3492736"/>
              <a:gd name="connsiteX1781" fmla="*/ 1218754 w 2880302"/>
              <a:gd name="connsiteY1781" fmla="*/ 3299468 h 3492736"/>
              <a:gd name="connsiteX1782" fmla="*/ 1225298 w 2880302"/>
              <a:gd name="connsiteY1782" fmla="*/ 3299468 h 3492736"/>
              <a:gd name="connsiteX1783" fmla="*/ 1225322 w 2880302"/>
              <a:gd name="connsiteY1783" fmla="*/ 3299455 h 3492736"/>
              <a:gd name="connsiteX1784" fmla="*/ 1225351 w 2880302"/>
              <a:gd name="connsiteY1784" fmla="*/ 3299455 h 3492736"/>
              <a:gd name="connsiteX1785" fmla="*/ 1228323 w 2880302"/>
              <a:gd name="connsiteY1785" fmla="*/ 3297857 h 3492736"/>
              <a:gd name="connsiteX1786" fmla="*/ 1234293 w 2880302"/>
              <a:gd name="connsiteY1786" fmla="*/ 3293618 h 3492736"/>
              <a:gd name="connsiteX1787" fmla="*/ 1249136 w 2880302"/>
              <a:gd name="connsiteY1787" fmla="*/ 3289415 h 3492736"/>
              <a:gd name="connsiteX1788" fmla="*/ 1255696 w 2880302"/>
              <a:gd name="connsiteY1788" fmla="*/ 3288883 h 3492736"/>
              <a:gd name="connsiteX1789" fmla="*/ 1274179 w 2880302"/>
              <a:gd name="connsiteY1789" fmla="*/ 3286752 h 3492736"/>
              <a:gd name="connsiteX1790" fmla="*/ 1292637 w 2880302"/>
              <a:gd name="connsiteY1790" fmla="*/ 3286219 h 3492736"/>
              <a:gd name="connsiteX1791" fmla="*/ 1298607 w 2880302"/>
              <a:gd name="connsiteY1791" fmla="*/ 3289416 h 3492736"/>
              <a:gd name="connsiteX1792" fmla="*/ 1312320 w 2880302"/>
              <a:gd name="connsiteY1792" fmla="*/ 3302641 h 3492736"/>
              <a:gd name="connsiteX1793" fmla="*/ 1316491 w 2880302"/>
              <a:gd name="connsiteY1793" fmla="*/ 3304772 h 3492736"/>
              <a:gd name="connsiteX1794" fmla="*/ 1320662 w 2880302"/>
              <a:gd name="connsiteY1794" fmla="*/ 3304240 h 3492736"/>
              <a:gd name="connsiteX1795" fmla="*/ 1320672 w 2880302"/>
              <a:gd name="connsiteY1795" fmla="*/ 3304232 h 3492736"/>
              <a:gd name="connsiteX1796" fmla="*/ 1320715 w 2880302"/>
              <a:gd name="connsiteY1796" fmla="*/ 3304227 h 3492736"/>
              <a:gd name="connsiteX1797" fmla="*/ 1328458 w 2880302"/>
              <a:gd name="connsiteY1797" fmla="*/ 3298390 h 3492736"/>
              <a:gd name="connsiteX1798" fmla="*/ 1329657 w 2880302"/>
              <a:gd name="connsiteY1798" fmla="*/ 3295749 h 3492736"/>
              <a:gd name="connsiteX1799" fmla="*/ 1329657 w 2880302"/>
              <a:gd name="connsiteY1799" fmla="*/ 3293109 h 3492736"/>
              <a:gd name="connsiteX1800" fmla="*/ 1334428 w 2880302"/>
              <a:gd name="connsiteY1800" fmla="*/ 3288337 h 3492736"/>
              <a:gd name="connsiteX1801" fmla="*/ 1337400 w 2880302"/>
              <a:gd name="connsiteY1801" fmla="*/ 3287272 h 3492736"/>
              <a:gd name="connsiteX1802" fmla="*/ 1339772 w 2880302"/>
              <a:gd name="connsiteY1802" fmla="*/ 3285164 h 3492736"/>
              <a:gd name="connsiteX1803" fmla="*/ 1342770 w 2880302"/>
              <a:gd name="connsiteY1803" fmla="*/ 3278262 h 3492736"/>
              <a:gd name="connsiteX1804" fmla="*/ 1342770 w 2880302"/>
              <a:gd name="connsiteY1804" fmla="*/ 3275621 h 3492736"/>
              <a:gd name="connsiteX1805" fmla="*/ 1340971 w 2880302"/>
              <a:gd name="connsiteY1805" fmla="*/ 3269274 h 3492736"/>
              <a:gd name="connsiteX1806" fmla="*/ 1335027 w 2880302"/>
              <a:gd name="connsiteY1806" fmla="*/ 3263970 h 3492736"/>
              <a:gd name="connsiteX1807" fmla="*/ 1332629 w 2880302"/>
              <a:gd name="connsiteY1807" fmla="*/ 3260797 h 3492736"/>
              <a:gd name="connsiteX1808" fmla="*/ 1327858 w 2880302"/>
              <a:gd name="connsiteY1808" fmla="*/ 3253385 h 3492736"/>
              <a:gd name="connsiteX1809" fmla="*/ 1324286 w 2880302"/>
              <a:gd name="connsiteY1809" fmla="*/ 3252320 h 3492736"/>
              <a:gd name="connsiteX1810" fmla="*/ 1319516 w 2880302"/>
              <a:gd name="connsiteY1810" fmla="*/ 3251254 h 3492736"/>
              <a:gd name="connsiteX1811" fmla="*/ 1311173 w 2880302"/>
              <a:gd name="connsiteY1811" fmla="*/ 3244908 h 3492736"/>
              <a:gd name="connsiteX1812" fmla="*/ 1310574 w 2880302"/>
              <a:gd name="connsiteY1812" fmla="*/ 3241734 h 3492736"/>
              <a:gd name="connsiteX1813" fmla="*/ 1310574 w 2880302"/>
              <a:gd name="connsiteY1813" fmla="*/ 3234855 h 3492736"/>
              <a:gd name="connsiteX1814" fmla="*/ 1312969 w 2880302"/>
              <a:gd name="connsiteY1814" fmla="*/ 3230622 h 3492736"/>
              <a:gd name="connsiteX1815" fmla="*/ 1320062 w 2880302"/>
              <a:gd name="connsiteY1815" fmla="*/ 3229564 h 3492736"/>
              <a:gd name="connsiteX1816" fmla="*/ 1329604 w 2880302"/>
              <a:gd name="connsiteY1816" fmla="*/ 3227989 h 3492736"/>
              <a:gd name="connsiteX1817" fmla="*/ 1329610 w 2880302"/>
              <a:gd name="connsiteY1817" fmla="*/ 3227983 h 3492736"/>
              <a:gd name="connsiteX1818" fmla="*/ 1329657 w 2880302"/>
              <a:gd name="connsiteY1818" fmla="*/ 3227976 h 3492736"/>
              <a:gd name="connsiteX1819" fmla="*/ 1332029 w 2880302"/>
              <a:gd name="connsiteY1819" fmla="*/ 3225845 h 3492736"/>
              <a:gd name="connsiteX1820" fmla="*/ 1334428 w 2880302"/>
              <a:gd name="connsiteY1820" fmla="*/ 3218433 h 3492736"/>
              <a:gd name="connsiteX1821" fmla="*/ 1334428 w 2880302"/>
              <a:gd name="connsiteY1821" fmla="*/ 3215260 h 3492736"/>
              <a:gd name="connsiteX1822" fmla="*/ 1335027 w 2880302"/>
              <a:gd name="connsiteY1822" fmla="*/ 3211554 h 3492736"/>
              <a:gd name="connsiteX1823" fmla="*/ 1335601 w 2880302"/>
              <a:gd name="connsiteY1823" fmla="*/ 3206782 h 3492736"/>
              <a:gd name="connsiteX1824" fmla="*/ 1333828 w 2880302"/>
              <a:gd name="connsiteY1824" fmla="*/ 3204674 h 3492736"/>
              <a:gd name="connsiteX1825" fmla="*/ 1332029 w 2880302"/>
              <a:gd name="connsiteY1825" fmla="*/ 3204142 h 3492736"/>
              <a:gd name="connsiteX1826" fmla="*/ 1326685 w 2880302"/>
              <a:gd name="connsiteY1826" fmla="*/ 3204142 h 3492736"/>
              <a:gd name="connsiteX1827" fmla="*/ 1320115 w 2880302"/>
              <a:gd name="connsiteY1827" fmla="*/ 3202011 h 3492736"/>
              <a:gd name="connsiteX1828" fmla="*/ 1319516 w 2880302"/>
              <a:gd name="connsiteY1828" fmla="*/ 3198305 h 3492736"/>
              <a:gd name="connsiteX1829" fmla="*/ 1319516 w 2880302"/>
              <a:gd name="connsiteY1829" fmla="*/ 3176069 h 3492736"/>
              <a:gd name="connsiteX1830" fmla="*/ 1322488 w 2880302"/>
              <a:gd name="connsiteY1830" fmla="*/ 3171297 h 3492736"/>
              <a:gd name="connsiteX1831" fmla="*/ 1327858 w 2880302"/>
              <a:gd name="connsiteY1831" fmla="*/ 3167058 h 3492736"/>
              <a:gd name="connsiteX1832" fmla="*/ 1330256 w 2880302"/>
              <a:gd name="connsiteY1832" fmla="*/ 3166016 h 3492736"/>
              <a:gd name="connsiteX1833" fmla="*/ 1335027 w 2880302"/>
              <a:gd name="connsiteY1833" fmla="*/ 3161777 h 3492736"/>
              <a:gd name="connsiteX1834" fmla="*/ 1335027 w 2880302"/>
              <a:gd name="connsiteY1834" fmla="*/ 3158071 h 3492736"/>
              <a:gd name="connsiteX1835" fmla="*/ 1332629 w 2880302"/>
              <a:gd name="connsiteY1835" fmla="*/ 3146421 h 3492736"/>
              <a:gd name="connsiteX1836" fmla="*/ 1330256 w 2880302"/>
              <a:gd name="connsiteY1836" fmla="*/ 3134237 h 3492736"/>
              <a:gd name="connsiteX1837" fmla="*/ 1330256 w 2880302"/>
              <a:gd name="connsiteY1837" fmla="*/ 3129466 h 3492736"/>
              <a:gd name="connsiteX1838" fmla="*/ 1330256 w 2880302"/>
              <a:gd name="connsiteY1838" fmla="*/ 3119946 h 3492736"/>
              <a:gd name="connsiteX1839" fmla="*/ 1327858 w 2880302"/>
              <a:gd name="connsiteY1839" fmla="*/ 3117815 h 3492736"/>
              <a:gd name="connsiteX1840" fmla="*/ 1325486 w 2880302"/>
              <a:gd name="connsiteY1840" fmla="*/ 3116240 h 3492736"/>
              <a:gd name="connsiteX1841" fmla="*/ 1321914 w 2880302"/>
              <a:gd name="connsiteY1841" fmla="*/ 3112001 h 3492736"/>
              <a:gd name="connsiteX1842" fmla="*/ 1317743 w 2880302"/>
              <a:gd name="connsiteY1842" fmla="*/ 3112001 h 3492736"/>
              <a:gd name="connsiteX1843" fmla="*/ 1312972 w 2880302"/>
              <a:gd name="connsiteY1843" fmla="*/ 3113067 h 3492736"/>
              <a:gd name="connsiteX1844" fmla="*/ 1307002 w 2880302"/>
              <a:gd name="connsiteY1844" fmla="*/ 3111468 h 3492736"/>
              <a:gd name="connsiteX1845" fmla="*/ 1306402 w 2880302"/>
              <a:gd name="connsiteY1845" fmla="*/ 3107762 h 3492736"/>
              <a:gd name="connsiteX1846" fmla="*/ 1307602 w 2880302"/>
              <a:gd name="connsiteY1846" fmla="*/ 3077049 h 3492736"/>
              <a:gd name="connsiteX1847" fmla="*/ 1307602 w 2880302"/>
              <a:gd name="connsiteY1847" fmla="*/ 3041564 h 3492736"/>
              <a:gd name="connsiteX1848" fmla="*/ 1307602 w 2880302"/>
              <a:gd name="connsiteY1848" fmla="*/ 3026740 h 3492736"/>
              <a:gd name="connsiteX1849" fmla="*/ 1305203 w 2880302"/>
              <a:gd name="connsiteY1849" fmla="*/ 3020926 h 3492736"/>
              <a:gd name="connsiteX1850" fmla="*/ 1303430 w 2880302"/>
              <a:gd name="connsiteY1850" fmla="*/ 3018795 h 3492736"/>
              <a:gd name="connsiteX1851" fmla="*/ 1299259 w 2880302"/>
              <a:gd name="connsiteY1851" fmla="*/ 3011916 h 3492736"/>
              <a:gd name="connsiteX1852" fmla="*/ 1294488 w 2880302"/>
              <a:gd name="connsiteY1852" fmla="*/ 3009808 h 3492736"/>
              <a:gd name="connsiteX1853" fmla="*/ 1289118 w 2880302"/>
              <a:gd name="connsiteY1853" fmla="*/ 3007677 h 3492736"/>
              <a:gd name="connsiteX1854" fmla="*/ 1282574 w 2880302"/>
              <a:gd name="connsiteY1854" fmla="*/ 3000265 h 3492736"/>
              <a:gd name="connsiteX1855" fmla="*/ 1279576 w 2880302"/>
              <a:gd name="connsiteY1855" fmla="*/ 2996026 h 3492736"/>
              <a:gd name="connsiteX1856" fmla="*/ 1275405 w 2880302"/>
              <a:gd name="connsiteY1856" fmla="*/ 2992320 h 3492736"/>
              <a:gd name="connsiteX1857" fmla="*/ 1269461 w 2880302"/>
              <a:gd name="connsiteY1857" fmla="*/ 2987016 h 3492736"/>
              <a:gd name="connsiteX1858" fmla="*/ 1268262 w 2880302"/>
              <a:gd name="connsiteY1858" fmla="*/ 2982801 h 3492736"/>
              <a:gd name="connsiteX1859" fmla="*/ 1267662 w 2880302"/>
              <a:gd name="connsiteY1859" fmla="*/ 2977496 h 3492736"/>
              <a:gd name="connsiteX1860" fmla="*/ 1268862 w 2880302"/>
              <a:gd name="connsiteY1860" fmla="*/ 2967444 h 3492736"/>
              <a:gd name="connsiteX1861" fmla="*/ 1270626 w 2880302"/>
              <a:gd name="connsiteY1861" fmla="*/ 2966383 h 3492736"/>
              <a:gd name="connsiteX1862" fmla="*/ 1273580 w 2880302"/>
              <a:gd name="connsiteY1862" fmla="*/ 2965859 h 3492736"/>
              <a:gd name="connsiteX1863" fmla="*/ 1273589 w 2880302"/>
              <a:gd name="connsiteY1863" fmla="*/ 2965854 h 3492736"/>
              <a:gd name="connsiteX1864" fmla="*/ 1273632 w 2880302"/>
              <a:gd name="connsiteY1864" fmla="*/ 2965846 h 3492736"/>
              <a:gd name="connsiteX1865" fmla="*/ 1281975 w 2880302"/>
              <a:gd name="connsiteY1865" fmla="*/ 2961074 h 3492736"/>
              <a:gd name="connsiteX1866" fmla="*/ 1282574 w 2880302"/>
              <a:gd name="connsiteY1866" fmla="*/ 2958434 h 3492736"/>
              <a:gd name="connsiteX1867" fmla="*/ 1283748 w 2880302"/>
              <a:gd name="connsiteY1867" fmla="*/ 2955793 h 3492736"/>
              <a:gd name="connsiteX1868" fmla="*/ 1289712 w 2880302"/>
              <a:gd name="connsiteY1868" fmla="*/ 2951026 h 3492736"/>
              <a:gd name="connsiteX1869" fmla="*/ 1292637 w 2880302"/>
              <a:gd name="connsiteY1869" fmla="*/ 2950502 h 3492736"/>
              <a:gd name="connsiteX1870" fmla="*/ 1295635 w 2880302"/>
              <a:gd name="connsiteY1870" fmla="*/ 2950502 h 3492736"/>
              <a:gd name="connsiteX1871" fmla="*/ 1303378 w 2880302"/>
              <a:gd name="connsiteY1871" fmla="*/ 2949969 h 3492736"/>
              <a:gd name="connsiteX1872" fmla="*/ 1303383 w 2880302"/>
              <a:gd name="connsiteY1872" fmla="*/ 2949959 h 3492736"/>
              <a:gd name="connsiteX1873" fmla="*/ 1303430 w 2880302"/>
              <a:gd name="connsiteY1873" fmla="*/ 2949956 h 3492736"/>
              <a:gd name="connsiteX1874" fmla="*/ 1304630 w 2880302"/>
              <a:gd name="connsiteY1874" fmla="*/ 2947848 h 3492736"/>
              <a:gd name="connsiteX1875" fmla="*/ 1305803 w 2880302"/>
              <a:gd name="connsiteY1875" fmla="*/ 2945185 h 3492736"/>
              <a:gd name="connsiteX1876" fmla="*/ 1311773 w 2880302"/>
              <a:gd name="connsiteY1876" fmla="*/ 2939904 h 3492736"/>
              <a:gd name="connsiteX1877" fmla="*/ 1312972 w 2880302"/>
              <a:gd name="connsiteY1877" fmla="*/ 2936198 h 3492736"/>
              <a:gd name="connsiteX1878" fmla="*/ 1313572 w 2880302"/>
              <a:gd name="connsiteY1878" fmla="*/ 2930893 h 3492736"/>
              <a:gd name="connsiteX1879" fmla="*/ 1318916 w 2880302"/>
              <a:gd name="connsiteY1879" fmla="*/ 2920308 h 3492736"/>
              <a:gd name="connsiteX1880" fmla="*/ 1321305 w 2880302"/>
              <a:gd name="connsiteY1880" fmla="*/ 2918716 h 3492736"/>
              <a:gd name="connsiteX1881" fmla="*/ 1327805 w 2880302"/>
              <a:gd name="connsiteY1881" fmla="*/ 2917681 h 3492736"/>
              <a:gd name="connsiteX1882" fmla="*/ 1337946 w 2880302"/>
              <a:gd name="connsiteY1882" fmla="*/ 2916615 h 3492736"/>
              <a:gd name="connsiteX1883" fmla="*/ 1349860 w 2880302"/>
              <a:gd name="connsiteY1883" fmla="*/ 2915550 h 3492736"/>
              <a:gd name="connsiteX1884" fmla="*/ 1359402 w 2880302"/>
              <a:gd name="connsiteY1884" fmla="*/ 2915017 h 3492736"/>
              <a:gd name="connsiteX1885" fmla="*/ 1362374 w 2880302"/>
              <a:gd name="connsiteY1885" fmla="*/ 2914484 h 3492736"/>
              <a:gd name="connsiteX1886" fmla="*/ 1362390 w 2880302"/>
              <a:gd name="connsiteY1886" fmla="*/ 2914478 h 3492736"/>
              <a:gd name="connsiteX1887" fmla="*/ 1362427 w 2880302"/>
              <a:gd name="connsiteY1887" fmla="*/ 2914471 h 3492736"/>
              <a:gd name="connsiteX1888" fmla="*/ 1368996 w 2880302"/>
              <a:gd name="connsiteY1888" fmla="*/ 2911831 h 3492736"/>
              <a:gd name="connsiteX1889" fmla="*/ 1370170 w 2880302"/>
              <a:gd name="connsiteY1889" fmla="*/ 2909723 h 3492736"/>
              <a:gd name="connsiteX1890" fmla="*/ 1370769 w 2880302"/>
              <a:gd name="connsiteY1890" fmla="*/ 2903353 h 3492736"/>
              <a:gd name="connsiteX1891" fmla="*/ 1371369 w 2880302"/>
              <a:gd name="connsiteY1891" fmla="*/ 2892235 h 3492736"/>
              <a:gd name="connsiteX1892" fmla="*/ 1371968 w 2880302"/>
              <a:gd name="connsiteY1892" fmla="*/ 2887464 h 3492736"/>
              <a:gd name="connsiteX1893" fmla="*/ 1374341 w 2880302"/>
              <a:gd name="connsiteY1893" fmla="*/ 2882183 h 3492736"/>
              <a:gd name="connsiteX1894" fmla="*/ 1376140 w 2880302"/>
              <a:gd name="connsiteY1894" fmla="*/ 2880584 h 3492736"/>
              <a:gd name="connsiteX1895" fmla="*/ 1377938 w 2880302"/>
              <a:gd name="connsiteY1895" fmla="*/ 2879542 h 3492736"/>
              <a:gd name="connsiteX1896" fmla="*/ 1380311 w 2880302"/>
              <a:gd name="connsiteY1896" fmla="*/ 2873705 h 3492736"/>
              <a:gd name="connsiteX1897" fmla="*/ 1379711 w 2880302"/>
              <a:gd name="connsiteY1897" fmla="*/ 2869466 h 3492736"/>
              <a:gd name="connsiteX1898" fmla="*/ 1379112 w 2880302"/>
              <a:gd name="connsiteY1898" fmla="*/ 2861522 h 3492736"/>
              <a:gd name="connsiteX1899" fmla="*/ 1376140 w 2880302"/>
              <a:gd name="connsiteY1899" fmla="*/ 2855708 h 3492736"/>
              <a:gd name="connsiteX1900" fmla="*/ 1371968 w 2880302"/>
              <a:gd name="connsiteY1900" fmla="*/ 2849338 h 3492736"/>
              <a:gd name="connsiteX1901" fmla="*/ 1370769 w 2880302"/>
              <a:gd name="connsiteY1901" fmla="*/ 2842459 h 3492736"/>
              <a:gd name="connsiteX1902" fmla="*/ 1372568 w 2880302"/>
              <a:gd name="connsiteY1902" fmla="*/ 2838220 h 3492736"/>
              <a:gd name="connsiteX1903" fmla="*/ 1377339 w 2880302"/>
              <a:gd name="connsiteY1903" fmla="*/ 2833982 h 3492736"/>
              <a:gd name="connsiteX1904" fmla="*/ 1382709 w 2880302"/>
              <a:gd name="connsiteY1904" fmla="*/ 2827102 h 3492736"/>
              <a:gd name="connsiteX1905" fmla="*/ 1388028 w 2880302"/>
              <a:gd name="connsiteY1905" fmla="*/ 2823414 h 3492736"/>
              <a:gd name="connsiteX1906" fmla="*/ 1390999 w 2880302"/>
              <a:gd name="connsiteY1906" fmla="*/ 2823942 h 3492736"/>
              <a:gd name="connsiteX1907" fmla="*/ 1395744 w 2880302"/>
              <a:gd name="connsiteY1907" fmla="*/ 2828181 h 3492736"/>
              <a:gd name="connsiteX1908" fmla="*/ 1396943 w 2880302"/>
              <a:gd name="connsiteY1908" fmla="*/ 2831354 h 3492736"/>
              <a:gd name="connsiteX1909" fmla="*/ 1398142 w 2880302"/>
              <a:gd name="connsiteY1909" fmla="*/ 2834527 h 3492736"/>
              <a:gd name="connsiteX1910" fmla="*/ 1408857 w 2880302"/>
              <a:gd name="connsiteY1910" fmla="*/ 2837701 h 3492736"/>
              <a:gd name="connsiteX1911" fmla="*/ 1412454 w 2880302"/>
              <a:gd name="connsiteY1911" fmla="*/ 2838233 h 3492736"/>
              <a:gd name="connsiteX1912" fmla="*/ 1414227 w 2880302"/>
              <a:gd name="connsiteY1912" fmla="*/ 2838766 h 3492736"/>
              <a:gd name="connsiteX1913" fmla="*/ 1418998 w 2880302"/>
              <a:gd name="connsiteY1913" fmla="*/ 2840897 h 3492736"/>
              <a:gd name="connsiteX1914" fmla="*/ 1419048 w 2880302"/>
              <a:gd name="connsiteY1914" fmla="*/ 2840882 h 3492736"/>
              <a:gd name="connsiteX1915" fmla="*/ 1419051 w 2880302"/>
              <a:gd name="connsiteY1915" fmla="*/ 2840884 h 3492736"/>
              <a:gd name="connsiteX1916" fmla="*/ 1420850 w 2880302"/>
              <a:gd name="connsiteY1916" fmla="*/ 2840351 h 3492736"/>
              <a:gd name="connsiteX1917" fmla="*/ 1421449 w 2880302"/>
              <a:gd name="connsiteY1917" fmla="*/ 2838753 h 3492736"/>
              <a:gd name="connsiteX1918" fmla="*/ 1422023 w 2880302"/>
              <a:gd name="connsiteY1918" fmla="*/ 2830276 h 3492736"/>
              <a:gd name="connsiteX1919" fmla="*/ 1425004 w 2880302"/>
              <a:gd name="connsiteY1919" fmla="*/ 2826591 h 3492736"/>
              <a:gd name="connsiteX1920" fmla="*/ 1427340 w 2880302"/>
              <a:gd name="connsiteY1920" fmla="*/ 2827115 h 3492736"/>
              <a:gd name="connsiteX1921" fmla="*/ 1432111 w 2880302"/>
              <a:gd name="connsiteY1921" fmla="*/ 2832952 h 3492736"/>
              <a:gd name="connsiteX1922" fmla="*/ 1435083 w 2880302"/>
              <a:gd name="connsiteY1922" fmla="*/ 2833485 h 3492736"/>
              <a:gd name="connsiteX1923" fmla="*/ 1441653 w 2880302"/>
              <a:gd name="connsiteY1923" fmla="*/ 2835060 h 3492736"/>
              <a:gd name="connsiteX1924" fmla="*/ 1448196 w 2880302"/>
              <a:gd name="connsiteY1924" fmla="*/ 2837701 h 3492736"/>
              <a:gd name="connsiteX1925" fmla="*/ 1451195 w 2880302"/>
              <a:gd name="connsiteY1925" fmla="*/ 2837701 h 3492736"/>
              <a:gd name="connsiteX1926" fmla="*/ 1457738 w 2880302"/>
              <a:gd name="connsiteY1926" fmla="*/ 2837191 h 3492736"/>
              <a:gd name="connsiteX1927" fmla="*/ 1457743 w 2880302"/>
              <a:gd name="connsiteY1927" fmla="*/ 2837182 h 3492736"/>
              <a:gd name="connsiteX1928" fmla="*/ 1457791 w 2880302"/>
              <a:gd name="connsiteY1928" fmla="*/ 2837178 h 3492736"/>
              <a:gd name="connsiteX1929" fmla="*/ 1458990 w 2880302"/>
              <a:gd name="connsiteY1929" fmla="*/ 2834514 h 3492736"/>
              <a:gd name="connsiteX1930" fmla="*/ 1460189 w 2880302"/>
              <a:gd name="connsiteY1930" fmla="*/ 2826060 h 3492736"/>
              <a:gd name="connsiteX1931" fmla="*/ 1460763 w 2880302"/>
              <a:gd name="connsiteY1931" fmla="*/ 2818625 h 3492736"/>
              <a:gd name="connsiteX1932" fmla="*/ 1460763 w 2880302"/>
              <a:gd name="connsiteY1932" fmla="*/ 2815452 h 3492736"/>
              <a:gd name="connsiteX1933" fmla="*/ 1458990 w 2880302"/>
              <a:gd name="connsiteY1933" fmla="*/ 2805932 h 3492736"/>
              <a:gd name="connsiteX1934" fmla="*/ 1455418 w 2880302"/>
              <a:gd name="connsiteY1934" fmla="*/ 2803801 h 3492736"/>
              <a:gd name="connsiteX1935" fmla="*/ 1448849 w 2880302"/>
              <a:gd name="connsiteY1935" fmla="*/ 2800628 h 3492736"/>
              <a:gd name="connsiteX1936" fmla="*/ 1444078 w 2880302"/>
              <a:gd name="connsiteY1936" fmla="*/ 2796922 h 3492736"/>
              <a:gd name="connsiteX1937" fmla="*/ 1440506 w 2880302"/>
              <a:gd name="connsiteY1937" fmla="*/ 2795346 h 3492736"/>
              <a:gd name="connsiteX1938" fmla="*/ 1435136 w 2880302"/>
              <a:gd name="connsiteY1938" fmla="*/ 2791108 h 3492736"/>
              <a:gd name="connsiteX1939" fmla="*/ 1435136 w 2880302"/>
              <a:gd name="connsiteY1939" fmla="*/ 2787911 h 3492736"/>
              <a:gd name="connsiteX1940" fmla="*/ 1435736 w 2880302"/>
              <a:gd name="connsiteY1940" fmla="*/ 2779457 h 3492736"/>
              <a:gd name="connsiteX1941" fmla="*/ 1435736 w 2880302"/>
              <a:gd name="connsiteY1941" fmla="*/ 2769914 h 3492736"/>
              <a:gd name="connsiteX1942" fmla="*/ 1436335 w 2880302"/>
              <a:gd name="connsiteY1942" fmla="*/ 2766208 h 3492736"/>
              <a:gd name="connsiteX1943" fmla="*/ 1439307 w 2880302"/>
              <a:gd name="connsiteY1943" fmla="*/ 2757198 h 3492736"/>
              <a:gd name="connsiteX1944" fmla="*/ 1438134 w 2880302"/>
              <a:gd name="connsiteY1944" fmla="*/ 2755623 h 3492736"/>
              <a:gd name="connsiteX1945" fmla="*/ 1434536 w 2880302"/>
              <a:gd name="connsiteY1945" fmla="*/ 2754025 h 3492736"/>
              <a:gd name="connsiteX1946" fmla="*/ 1427993 w 2880302"/>
              <a:gd name="connsiteY1946" fmla="*/ 2749276 h 3492736"/>
              <a:gd name="connsiteX1947" fmla="*/ 1427393 w 2880302"/>
              <a:gd name="connsiteY1947" fmla="*/ 2745570 h 3492736"/>
              <a:gd name="connsiteX1948" fmla="*/ 1427993 w 2880302"/>
              <a:gd name="connsiteY1948" fmla="*/ 2741841 h 3492736"/>
              <a:gd name="connsiteX1949" fmla="*/ 1430965 w 2880302"/>
              <a:gd name="connsiteY1949" fmla="*/ 2736560 h 3492736"/>
              <a:gd name="connsiteX1950" fmla="*/ 1433363 w 2880302"/>
              <a:gd name="connsiteY1950" fmla="*/ 2735495 h 3492736"/>
              <a:gd name="connsiteX1951" fmla="*/ 1436335 w 2880302"/>
              <a:gd name="connsiteY1951" fmla="*/ 2732854 h 3492736"/>
              <a:gd name="connsiteX1952" fmla="*/ 1438134 w 2880302"/>
              <a:gd name="connsiteY1952" fmla="*/ 2725975 h 3492736"/>
              <a:gd name="connsiteX1953" fmla="*/ 1438734 w 2880302"/>
              <a:gd name="connsiteY1953" fmla="*/ 2714857 h 3492736"/>
              <a:gd name="connsiteX1954" fmla="*/ 1438734 w 2880302"/>
              <a:gd name="connsiteY1954" fmla="*/ 2706379 h 3492736"/>
              <a:gd name="connsiteX1955" fmla="*/ 1436335 w 2880302"/>
              <a:gd name="connsiteY1955" fmla="*/ 2700542 h 3492736"/>
              <a:gd name="connsiteX1956" fmla="*/ 1430965 w 2880302"/>
              <a:gd name="connsiteY1956" fmla="*/ 2695794 h 3492736"/>
              <a:gd name="connsiteX1957" fmla="*/ 1427393 w 2880302"/>
              <a:gd name="connsiteY1957" fmla="*/ 2691023 h 3492736"/>
              <a:gd name="connsiteX1958" fmla="*/ 1419051 w 2880302"/>
              <a:gd name="connsiteY1958" fmla="*/ 2684653 h 3492736"/>
              <a:gd name="connsiteX1959" fmla="*/ 1411308 w 2880302"/>
              <a:gd name="connsiteY1959" fmla="*/ 2680947 h 3492736"/>
              <a:gd name="connsiteX1960" fmla="*/ 1405938 w 2880302"/>
              <a:gd name="connsiteY1960" fmla="*/ 2676199 h 3492736"/>
              <a:gd name="connsiteX1961" fmla="*/ 1399394 w 2880302"/>
              <a:gd name="connsiteY1961" fmla="*/ 2667721 h 3492736"/>
              <a:gd name="connsiteX1962" fmla="*/ 1391625 w 2880302"/>
              <a:gd name="connsiteY1962" fmla="*/ 2661884 h 3492736"/>
              <a:gd name="connsiteX1963" fmla="*/ 1384482 w 2880302"/>
              <a:gd name="connsiteY1963" fmla="*/ 2658711 h 3492736"/>
              <a:gd name="connsiteX1964" fmla="*/ 1379112 w 2880302"/>
              <a:gd name="connsiteY1964" fmla="*/ 2654472 h 3492736"/>
              <a:gd name="connsiteX1965" fmla="*/ 1376739 w 2880302"/>
              <a:gd name="connsiteY1965" fmla="*/ 2652897 h 3492736"/>
              <a:gd name="connsiteX1966" fmla="*/ 1372568 w 2880302"/>
              <a:gd name="connsiteY1966" fmla="*/ 2648126 h 3492736"/>
              <a:gd name="connsiteX1967" fmla="*/ 1373767 w 2880302"/>
              <a:gd name="connsiteY1967" fmla="*/ 2646018 h 3492736"/>
              <a:gd name="connsiteX1968" fmla="*/ 1377339 w 2880302"/>
              <a:gd name="connsiteY1968" fmla="*/ 2642289 h 3492736"/>
              <a:gd name="connsiteX1969" fmla="*/ 1381510 w 2880302"/>
              <a:gd name="connsiteY1969" fmla="*/ 2639115 h 3492736"/>
              <a:gd name="connsiteX1970" fmla="*/ 1383283 w 2880302"/>
              <a:gd name="connsiteY1970" fmla="*/ 2637008 h 3492736"/>
              <a:gd name="connsiteX1971" fmla="*/ 1387454 w 2880302"/>
              <a:gd name="connsiteY1971" fmla="*/ 2631171 h 3492736"/>
              <a:gd name="connsiteX1972" fmla="*/ 1387454 w 2880302"/>
              <a:gd name="connsiteY1972" fmla="*/ 2627465 h 3492736"/>
              <a:gd name="connsiteX1973" fmla="*/ 1387454 w 2880302"/>
              <a:gd name="connsiteY1973" fmla="*/ 2623759 h 3492736"/>
              <a:gd name="connsiteX1974" fmla="*/ 1388653 w 2880302"/>
              <a:gd name="connsiteY1974" fmla="*/ 2617945 h 3492736"/>
              <a:gd name="connsiteX1975" fmla="*/ 1387454 w 2880302"/>
              <a:gd name="connsiteY1975" fmla="*/ 2615304 h 3492736"/>
              <a:gd name="connsiteX1976" fmla="*/ 1385681 w 2880302"/>
              <a:gd name="connsiteY1976" fmla="*/ 2615304 h 3492736"/>
              <a:gd name="connsiteX1977" fmla="*/ 1377339 w 2880302"/>
              <a:gd name="connsiteY1977" fmla="*/ 2614239 h 3492736"/>
              <a:gd name="connsiteX1978" fmla="*/ 1369596 w 2880302"/>
              <a:gd name="connsiteY1978" fmla="*/ 2613173 h 3492736"/>
              <a:gd name="connsiteX1979" fmla="*/ 1365425 w 2880302"/>
              <a:gd name="connsiteY1979" fmla="*/ 2613173 h 3492736"/>
              <a:gd name="connsiteX1980" fmla="*/ 1360054 w 2880302"/>
              <a:gd name="connsiteY1980" fmla="*/ 2610533 h 3492736"/>
              <a:gd name="connsiteX1981" fmla="*/ 1357656 w 2880302"/>
              <a:gd name="connsiteY1981" fmla="*/ 2608402 h 3492736"/>
              <a:gd name="connsiteX1982" fmla="*/ 1351712 w 2880302"/>
              <a:gd name="connsiteY1982" fmla="*/ 2604696 h 3492736"/>
              <a:gd name="connsiteX1983" fmla="*/ 1345142 w 2880302"/>
              <a:gd name="connsiteY1983" fmla="*/ 2602588 h 3492736"/>
              <a:gd name="connsiteX1984" fmla="*/ 1340971 w 2880302"/>
              <a:gd name="connsiteY1984" fmla="*/ 2600990 h 3492736"/>
              <a:gd name="connsiteX1985" fmla="*/ 1335601 w 2880302"/>
              <a:gd name="connsiteY1985" fmla="*/ 2598349 h 3492736"/>
              <a:gd name="connsiteX1986" fmla="*/ 1334428 w 2880302"/>
              <a:gd name="connsiteY1986" fmla="*/ 2596241 h 3492736"/>
              <a:gd name="connsiteX1987" fmla="*/ 1334428 w 2880302"/>
              <a:gd name="connsiteY1987" fmla="*/ 2578221 h 3492736"/>
              <a:gd name="connsiteX1988" fmla="*/ 1333828 w 2880302"/>
              <a:gd name="connsiteY1988" fmla="*/ 2559691 h 3492736"/>
              <a:gd name="connsiteX1989" fmla="*/ 1335027 w 2880302"/>
              <a:gd name="connsiteY1989" fmla="*/ 2557050 h 3492736"/>
              <a:gd name="connsiteX1990" fmla="*/ 1341571 w 2880302"/>
              <a:gd name="connsiteY1990" fmla="*/ 2552812 h 3492736"/>
              <a:gd name="connsiteX1991" fmla="*/ 1342770 w 2880302"/>
              <a:gd name="connsiteY1991" fmla="*/ 2550681 h 3492736"/>
              <a:gd name="connsiteX1992" fmla="*/ 1343370 w 2880302"/>
              <a:gd name="connsiteY1992" fmla="*/ 2548040 h 3492736"/>
              <a:gd name="connsiteX1993" fmla="*/ 1345742 w 2880302"/>
              <a:gd name="connsiteY1993" fmla="*/ 2542226 h 3492736"/>
              <a:gd name="connsiteX1994" fmla="*/ 1344543 w 2880302"/>
              <a:gd name="connsiteY1994" fmla="*/ 2539030 h 3492736"/>
              <a:gd name="connsiteX1995" fmla="*/ 1342770 w 2880302"/>
              <a:gd name="connsiteY1995" fmla="*/ 2535324 h 3492736"/>
              <a:gd name="connsiteX1996" fmla="*/ 1340971 w 2880302"/>
              <a:gd name="connsiteY1996" fmla="*/ 2526870 h 3492736"/>
              <a:gd name="connsiteX1997" fmla="*/ 1338599 w 2880302"/>
              <a:gd name="connsiteY1997" fmla="*/ 2524206 h 3492736"/>
              <a:gd name="connsiteX1998" fmla="*/ 1335601 w 2880302"/>
              <a:gd name="connsiteY1998" fmla="*/ 2523673 h 3492736"/>
              <a:gd name="connsiteX1999" fmla="*/ 1335549 w 2880302"/>
              <a:gd name="connsiteY1999" fmla="*/ 2523687 h 3492736"/>
              <a:gd name="connsiteX2000" fmla="*/ 1335548 w 2880302"/>
              <a:gd name="connsiteY2000" fmla="*/ 2523686 h 3492736"/>
              <a:gd name="connsiteX2001" fmla="*/ 1331429 w 2880302"/>
              <a:gd name="connsiteY2001" fmla="*/ 2524738 h 3492736"/>
              <a:gd name="connsiteX2002" fmla="*/ 1330256 w 2880302"/>
              <a:gd name="connsiteY2002" fmla="*/ 2522098 h 3492736"/>
              <a:gd name="connsiteX2003" fmla="*/ 1329657 w 2880302"/>
              <a:gd name="connsiteY2003" fmla="*/ 2518392 h 3492736"/>
              <a:gd name="connsiteX2004" fmla="*/ 1332029 w 2880302"/>
              <a:gd name="connsiteY2004" fmla="*/ 2512555 h 3492736"/>
              <a:gd name="connsiteX2005" fmla="*/ 1334397 w 2880302"/>
              <a:gd name="connsiteY2005" fmla="*/ 2511526 h 3492736"/>
              <a:gd name="connsiteX2006" fmla="*/ 1337347 w 2880302"/>
              <a:gd name="connsiteY2006" fmla="*/ 2511526 h 3492736"/>
              <a:gd name="connsiteX2007" fmla="*/ 1345090 w 2880302"/>
              <a:gd name="connsiteY2007" fmla="*/ 2513101 h 3492736"/>
              <a:gd name="connsiteX2008" fmla="*/ 1349261 w 2880302"/>
              <a:gd name="connsiteY2008" fmla="*/ 2512568 h 3492736"/>
              <a:gd name="connsiteX2009" fmla="*/ 1349266 w 2880302"/>
              <a:gd name="connsiteY2009" fmla="*/ 2512561 h 3492736"/>
              <a:gd name="connsiteX2010" fmla="*/ 1349314 w 2880302"/>
              <a:gd name="connsiteY2010" fmla="*/ 2512555 h 3492736"/>
              <a:gd name="connsiteX2011" fmla="*/ 1350513 w 2880302"/>
              <a:gd name="connsiteY2011" fmla="*/ 2510980 h 3492736"/>
              <a:gd name="connsiteX2012" fmla="*/ 1351112 w 2880302"/>
              <a:gd name="connsiteY2012" fmla="*/ 2501437 h 3492736"/>
              <a:gd name="connsiteX2013" fmla="*/ 1349913 w 2880302"/>
              <a:gd name="connsiteY2013" fmla="*/ 2492960 h 3492736"/>
              <a:gd name="connsiteX2014" fmla="*/ 1345742 w 2880302"/>
              <a:gd name="connsiteY2014" fmla="*/ 2485038 h 3492736"/>
              <a:gd name="connsiteX2015" fmla="*/ 1341571 w 2880302"/>
              <a:gd name="connsiteY2015" fmla="*/ 2477093 h 3492736"/>
              <a:gd name="connsiteX2016" fmla="*/ 1341571 w 2880302"/>
              <a:gd name="connsiteY2016" fmla="*/ 2472855 h 3492736"/>
              <a:gd name="connsiteX2017" fmla="*/ 1342170 w 2880302"/>
              <a:gd name="connsiteY2017" fmla="*/ 2464910 h 3492736"/>
              <a:gd name="connsiteX2018" fmla="*/ 1340372 w 2880302"/>
              <a:gd name="connsiteY2018" fmla="*/ 2462779 h 3492736"/>
              <a:gd name="connsiteX2019" fmla="*/ 1337999 w 2880302"/>
              <a:gd name="connsiteY2019" fmla="*/ 2461204 h 3492736"/>
              <a:gd name="connsiteX2020" fmla="*/ 1335601 w 2880302"/>
              <a:gd name="connsiteY2020" fmla="*/ 2453792 h 3492736"/>
              <a:gd name="connsiteX2021" fmla="*/ 1335601 w 2880302"/>
              <a:gd name="connsiteY2021" fmla="*/ 2450619 h 3492736"/>
              <a:gd name="connsiteX2022" fmla="*/ 1337400 w 2880302"/>
              <a:gd name="connsiteY2022" fmla="*/ 2439478 h 3492736"/>
              <a:gd name="connsiteX2023" fmla="*/ 1336200 w 2880302"/>
              <a:gd name="connsiteY2023" fmla="*/ 2428892 h 3492736"/>
              <a:gd name="connsiteX2024" fmla="*/ 1330856 w 2880302"/>
              <a:gd name="connsiteY2024" fmla="*/ 2424654 h 3492736"/>
              <a:gd name="connsiteX2025" fmla="*/ 1325486 w 2880302"/>
              <a:gd name="connsiteY2025" fmla="*/ 2421480 h 3492736"/>
              <a:gd name="connsiteX2026" fmla="*/ 1323687 w 2880302"/>
              <a:gd name="connsiteY2026" fmla="*/ 2419905 h 3492736"/>
              <a:gd name="connsiteX2027" fmla="*/ 1318916 w 2880302"/>
              <a:gd name="connsiteY2027" fmla="*/ 2419905 h 3492736"/>
              <a:gd name="connsiteX2028" fmla="*/ 1318894 w 2880302"/>
              <a:gd name="connsiteY2028" fmla="*/ 2419918 h 3492736"/>
              <a:gd name="connsiteX2029" fmla="*/ 1318863 w 2880302"/>
              <a:gd name="connsiteY2029" fmla="*/ 2419918 h 3492736"/>
              <a:gd name="connsiteX2030" fmla="*/ 1317090 w 2880302"/>
              <a:gd name="connsiteY2030" fmla="*/ 2420961 h 3492736"/>
              <a:gd name="connsiteX2031" fmla="*/ 1314092 w 2880302"/>
              <a:gd name="connsiteY2031" fmla="*/ 2425200 h 3492736"/>
              <a:gd name="connsiteX2032" fmla="*/ 1311120 w 2880302"/>
              <a:gd name="connsiteY2032" fmla="*/ 2432079 h 3492736"/>
              <a:gd name="connsiteX2033" fmla="*/ 1306350 w 2880302"/>
              <a:gd name="connsiteY2033" fmla="*/ 2435785 h 3492736"/>
              <a:gd name="connsiteX2034" fmla="*/ 1303977 w 2880302"/>
              <a:gd name="connsiteY2034" fmla="*/ 2440024 h 3492736"/>
              <a:gd name="connsiteX2035" fmla="*/ 1303378 w 2880302"/>
              <a:gd name="connsiteY2035" fmla="*/ 2449034 h 3492736"/>
              <a:gd name="connsiteX2036" fmla="*/ 1299814 w 2880302"/>
              <a:gd name="connsiteY2036" fmla="*/ 2454834 h 3492736"/>
              <a:gd name="connsiteX2037" fmla="*/ 1296287 w 2880302"/>
              <a:gd name="connsiteY2037" fmla="*/ 2454834 h 3492736"/>
              <a:gd name="connsiteX2038" fmla="*/ 1289118 w 2880302"/>
              <a:gd name="connsiteY2038" fmla="*/ 2453792 h 3492736"/>
              <a:gd name="connsiteX2039" fmla="*/ 1279003 w 2880302"/>
              <a:gd name="connsiteY2039" fmla="*/ 2454834 h 3492736"/>
              <a:gd name="connsiteX2040" fmla="*/ 1271234 w 2880302"/>
              <a:gd name="connsiteY2040" fmla="*/ 2453792 h 3492736"/>
              <a:gd name="connsiteX2041" fmla="*/ 1268262 w 2880302"/>
              <a:gd name="connsiteY2041" fmla="*/ 2453259 h 3492736"/>
              <a:gd name="connsiteX2042" fmla="*/ 1262892 w 2880302"/>
              <a:gd name="connsiteY2042" fmla="*/ 2451661 h 3492736"/>
              <a:gd name="connsiteX2043" fmla="*/ 1261718 w 2880302"/>
              <a:gd name="connsiteY2043" fmla="*/ 2449021 h 3492736"/>
              <a:gd name="connsiteX2044" fmla="*/ 1264091 w 2880302"/>
              <a:gd name="connsiteY2044" fmla="*/ 2440543 h 3492736"/>
              <a:gd name="connsiteX2045" fmla="*/ 1264691 w 2880302"/>
              <a:gd name="connsiteY2045" fmla="*/ 2434197 h 3492736"/>
              <a:gd name="connsiteX2046" fmla="*/ 1260519 w 2880302"/>
              <a:gd name="connsiteY2046" fmla="*/ 2431023 h 3492736"/>
              <a:gd name="connsiteX2047" fmla="*/ 1256348 w 2880302"/>
              <a:gd name="connsiteY2047" fmla="*/ 2430491 h 3492736"/>
              <a:gd name="connsiteX2048" fmla="*/ 1251577 w 2880302"/>
              <a:gd name="connsiteY2048" fmla="*/ 2429958 h 3492736"/>
              <a:gd name="connsiteX2049" fmla="*/ 1251546 w 2880302"/>
              <a:gd name="connsiteY2049" fmla="*/ 2429973 h 3492736"/>
              <a:gd name="connsiteX2050" fmla="*/ 1251524 w 2880302"/>
              <a:gd name="connsiteY2050" fmla="*/ 2429971 h 3492736"/>
              <a:gd name="connsiteX2051" fmla="*/ 1246154 w 2880302"/>
              <a:gd name="connsiteY2051" fmla="*/ 2432612 h 3492736"/>
              <a:gd name="connsiteX2052" fmla="*/ 1241983 w 2880302"/>
              <a:gd name="connsiteY2052" fmla="*/ 2437383 h 3492736"/>
              <a:gd name="connsiteX2053" fmla="*/ 1237841 w 2880302"/>
              <a:gd name="connsiteY2053" fmla="*/ 2440005 h 3492736"/>
              <a:gd name="connsiteX2054" fmla="*/ 1235492 w 2880302"/>
              <a:gd name="connsiteY2054" fmla="*/ 2439478 h 3492736"/>
              <a:gd name="connsiteX2055" fmla="*/ 1231894 w 2880302"/>
              <a:gd name="connsiteY2055" fmla="*/ 2436837 h 3492736"/>
              <a:gd name="connsiteX2056" fmla="*/ 1230721 w 2880302"/>
              <a:gd name="connsiteY2056" fmla="*/ 2434729 h 3492736"/>
              <a:gd name="connsiteX2057" fmla="*/ 1229522 w 2880302"/>
              <a:gd name="connsiteY2057" fmla="*/ 2432598 h 3492736"/>
              <a:gd name="connsiteX2058" fmla="*/ 1224751 w 2880302"/>
              <a:gd name="connsiteY2058" fmla="*/ 2430491 h 3492736"/>
              <a:gd name="connsiteX2059" fmla="*/ 1223552 w 2880302"/>
              <a:gd name="connsiteY2059" fmla="*/ 2428360 h 3492736"/>
              <a:gd name="connsiteX2060" fmla="*/ 1223552 w 2880302"/>
              <a:gd name="connsiteY2060" fmla="*/ 2424654 h 3492736"/>
              <a:gd name="connsiteX2061" fmla="*/ 1224152 w 2880302"/>
              <a:gd name="connsiteY2061" fmla="*/ 2417774 h 3492736"/>
              <a:gd name="connsiteX2062" fmla="*/ 1225939 w 2880302"/>
              <a:gd name="connsiteY2062" fmla="*/ 2416716 h 3492736"/>
              <a:gd name="connsiteX2063" fmla="*/ 1232441 w 2880302"/>
              <a:gd name="connsiteY2063" fmla="*/ 2415680 h 3492736"/>
              <a:gd name="connsiteX2064" fmla="*/ 1232448 w 2880302"/>
              <a:gd name="connsiteY2064" fmla="*/ 2415674 h 3492736"/>
              <a:gd name="connsiteX2065" fmla="*/ 1232494 w 2880302"/>
              <a:gd name="connsiteY2065" fmla="*/ 2415667 h 3492736"/>
              <a:gd name="connsiteX2066" fmla="*/ 1236092 w 2880302"/>
              <a:gd name="connsiteY2066" fmla="*/ 2412470 h 3492736"/>
              <a:gd name="connsiteX2067" fmla="*/ 1236092 w 2880302"/>
              <a:gd name="connsiteY2067" fmla="*/ 2410895 h 3492736"/>
              <a:gd name="connsiteX2068" fmla="*/ 1238464 w 2880302"/>
              <a:gd name="connsiteY2068" fmla="*/ 2406656 h 3492736"/>
              <a:gd name="connsiteX2069" fmla="*/ 1239663 w 2880302"/>
              <a:gd name="connsiteY2069" fmla="*/ 2399777 h 3492736"/>
              <a:gd name="connsiteX2070" fmla="*/ 1238464 w 2880302"/>
              <a:gd name="connsiteY2070" fmla="*/ 2393940 h 3492736"/>
              <a:gd name="connsiteX2071" fmla="*/ 1239064 w 2880302"/>
              <a:gd name="connsiteY2071" fmla="*/ 2387061 h 3492736"/>
              <a:gd name="connsiteX2072" fmla="*/ 1238464 w 2880302"/>
              <a:gd name="connsiteY2072" fmla="*/ 2379116 h 3492736"/>
              <a:gd name="connsiteX2073" fmla="*/ 1237864 w 2880302"/>
              <a:gd name="connsiteY2073" fmla="*/ 2375943 h 3492736"/>
              <a:gd name="connsiteX2074" fmla="*/ 1234893 w 2880302"/>
              <a:gd name="connsiteY2074" fmla="*/ 2372237 h 3492736"/>
              <a:gd name="connsiteX2075" fmla="*/ 1231894 w 2880302"/>
              <a:gd name="connsiteY2075" fmla="*/ 2372237 h 3492736"/>
              <a:gd name="connsiteX2076" fmla="*/ 1227723 w 2880302"/>
              <a:gd name="connsiteY2076" fmla="*/ 2371704 h 3492736"/>
              <a:gd name="connsiteX2077" fmla="*/ 1218208 w 2880302"/>
              <a:gd name="connsiteY2077" fmla="*/ 2369064 h 3492736"/>
              <a:gd name="connsiteX2078" fmla="*/ 1218179 w 2880302"/>
              <a:gd name="connsiteY2078" fmla="*/ 2369084 h 3492736"/>
              <a:gd name="connsiteX2079" fmla="*/ 1218155 w 2880302"/>
              <a:gd name="connsiteY2079" fmla="*/ 2369077 h 3492736"/>
              <a:gd name="connsiteX2080" fmla="*/ 1215157 w 2880302"/>
              <a:gd name="connsiteY2080" fmla="*/ 2371185 h 3492736"/>
              <a:gd name="connsiteX2081" fmla="*/ 1214557 w 2880302"/>
              <a:gd name="connsiteY2081" fmla="*/ 2374891 h 3492736"/>
              <a:gd name="connsiteX2082" fmla="*/ 1214414 w 2880302"/>
              <a:gd name="connsiteY2082" fmla="*/ 2375490 h 3492736"/>
              <a:gd name="connsiteX2083" fmla="*/ 1212238 w 2880302"/>
              <a:gd name="connsiteY2083" fmla="*/ 2382289 h 3492736"/>
              <a:gd name="connsiteX2084" fmla="*/ 1209865 w 2880302"/>
              <a:gd name="connsiteY2084" fmla="*/ 2382822 h 3492736"/>
              <a:gd name="connsiteX2085" fmla="*/ 1205694 w 2880302"/>
              <a:gd name="connsiteY2085" fmla="*/ 2382822 h 3492736"/>
              <a:gd name="connsiteX2086" fmla="*/ 1197925 w 2880302"/>
              <a:gd name="connsiteY2086" fmla="*/ 2382289 h 3492736"/>
              <a:gd name="connsiteX2087" fmla="*/ 1196752 w 2880302"/>
              <a:gd name="connsiteY2087" fmla="*/ 2379116 h 3492736"/>
              <a:gd name="connsiteX2088" fmla="*/ 1196752 w 2880302"/>
              <a:gd name="connsiteY2088" fmla="*/ 2374877 h 3492736"/>
              <a:gd name="connsiteX2089" fmla="*/ 1196152 w 2880302"/>
              <a:gd name="connsiteY2089" fmla="*/ 2370129 h 3492736"/>
              <a:gd name="connsiteX2090" fmla="*/ 1194354 w 2880302"/>
              <a:gd name="connsiteY2090" fmla="*/ 2367998 h 3492736"/>
              <a:gd name="connsiteX2091" fmla="*/ 1194295 w 2880302"/>
              <a:gd name="connsiteY2091" fmla="*/ 2368011 h 3492736"/>
              <a:gd name="connsiteX2092" fmla="*/ 1191928 w 2880302"/>
              <a:gd name="connsiteY2092" fmla="*/ 2368011 h 3492736"/>
              <a:gd name="connsiteX2093" fmla="*/ 1184326 w 2880302"/>
              <a:gd name="connsiteY2093" fmla="*/ 2369058 h 3492736"/>
              <a:gd name="connsiteX2094" fmla="*/ 1184239 w 2880302"/>
              <a:gd name="connsiteY2094" fmla="*/ 2369064 h 3492736"/>
              <a:gd name="connsiteX2095" fmla="*/ 1174697 w 2880302"/>
              <a:gd name="connsiteY2095" fmla="*/ 2367465 h 3492736"/>
              <a:gd name="connsiteX2096" fmla="*/ 1170526 w 2880302"/>
              <a:gd name="connsiteY2096" fmla="*/ 2366423 h 3492736"/>
              <a:gd name="connsiteX2097" fmla="*/ 1166355 w 2880302"/>
              <a:gd name="connsiteY2097" fmla="*/ 2365890 h 3492736"/>
              <a:gd name="connsiteX2098" fmla="*/ 1166349 w 2880302"/>
              <a:gd name="connsiteY2098" fmla="*/ 2365910 h 3492736"/>
              <a:gd name="connsiteX2099" fmla="*/ 1166302 w 2880302"/>
              <a:gd name="connsiteY2099" fmla="*/ 2365904 h 3492736"/>
              <a:gd name="connsiteX2100" fmla="*/ 1165702 w 2880302"/>
              <a:gd name="connsiteY2100" fmla="*/ 2368011 h 3492736"/>
              <a:gd name="connsiteX2101" fmla="*/ 1165102 w 2880302"/>
              <a:gd name="connsiteY2101" fmla="*/ 2370652 h 3492736"/>
              <a:gd name="connsiteX2102" fmla="*/ 1163904 w 2880302"/>
              <a:gd name="connsiteY2102" fmla="*/ 2374889 h 3492736"/>
              <a:gd name="connsiteX2103" fmla="*/ 1159185 w 2880302"/>
              <a:gd name="connsiteY2103" fmla="*/ 2375943 h 3492736"/>
              <a:gd name="connsiteX2104" fmla="*/ 1153241 w 2880302"/>
              <a:gd name="connsiteY2104" fmla="*/ 2376476 h 3492736"/>
              <a:gd name="connsiteX2105" fmla="*/ 1146672 w 2880302"/>
              <a:gd name="connsiteY2105" fmla="*/ 2375943 h 3492736"/>
              <a:gd name="connsiteX2106" fmla="*/ 1146072 w 2880302"/>
              <a:gd name="connsiteY2106" fmla="*/ 2372770 h 3492736"/>
              <a:gd name="connsiteX2107" fmla="*/ 1143700 w 2880302"/>
              <a:gd name="connsiteY2107" fmla="*/ 2366423 h 3492736"/>
              <a:gd name="connsiteX2108" fmla="*/ 1143700 w 2880302"/>
              <a:gd name="connsiteY2108" fmla="*/ 2360053 h 3492736"/>
              <a:gd name="connsiteX2109" fmla="*/ 1144899 w 2880302"/>
              <a:gd name="connsiteY2109" fmla="*/ 2356347 h 3492736"/>
              <a:gd name="connsiteX2110" fmla="*/ 1144899 w 2880302"/>
              <a:gd name="connsiteY2110" fmla="*/ 2351576 h 3492736"/>
              <a:gd name="connsiteX2111" fmla="*/ 1143100 w 2880302"/>
              <a:gd name="connsiteY2111" fmla="*/ 2350001 h 3492736"/>
              <a:gd name="connsiteX2112" fmla="*/ 1141301 w 2880302"/>
              <a:gd name="connsiteY2112" fmla="*/ 2350001 h 3492736"/>
              <a:gd name="connsiteX2113" fmla="*/ 1141283 w 2880302"/>
              <a:gd name="connsiteY2113" fmla="*/ 2350014 h 3492736"/>
              <a:gd name="connsiteX2114" fmla="*/ 1141248 w 2880302"/>
              <a:gd name="connsiteY2114" fmla="*/ 2350014 h 3492736"/>
              <a:gd name="connsiteX2115" fmla="*/ 1135304 w 2880302"/>
              <a:gd name="connsiteY2115" fmla="*/ 2354253 h 3492736"/>
              <a:gd name="connsiteX2116" fmla="*/ 1130534 w 2880302"/>
              <a:gd name="connsiteY2116" fmla="*/ 2358492 h 3492736"/>
              <a:gd name="connsiteX2117" fmla="*/ 1128161 w 2880302"/>
              <a:gd name="connsiteY2117" fmla="*/ 2360067 h 3492736"/>
              <a:gd name="connsiteX2118" fmla="*/ 1123404 w 2880302"/>
              <a:gd name="connsiteY2118" fmla="*/ 2364825 h 3492736"/>
              <a:gd name="connsiteX2119" fmla="*/ 1120445 w 2880302"/>
              <a:gd name="connsiteY2119" fmla="*/ 2364825 h 3492736"/>
              <a:gd name="connsiteX2120" fmla="*/ 1116274 w 2880302"/>
              <a:gd name="connsiteY2120" fmla="*/ 2362694 h 3492736"/>
              <a:gd name="connsiteX2121" fmla="*/ 1109730 w 2880302"/>
              <a:gd name="connsiteY2121" fmla="*/ 2359521 h 3492736"/>
              <a:gd name="connsiteX2122" fmla="*/ 1105559 w 2880302"/>
              <a:gd name="connsiteY2122" fmla="*/ 2358478 h 3492736"/>
              <a:gd name="connsiteX2123" fmla="*/ 1100189 w 2880302"/>
              <a:gd name="connsiteY2123" fmla="*/ 2357413 h 3492736"/>
              <a:gd name="connsiteX2124" fmla="*/ 1099589 w 2880302"/>
              <a:gd name="connsiteY2124" fmla="*/ 2354772 h 3492736"/>
              <a:gd name="connsiteX2125" fmla="*/ 1099589 w 2880302"/>
              <a:gd name="connsiteY2125" fmla="*/ 2352109 h 3492736"/>
              <a:gd name="connsiteX2126" fmla="*/ 1097217 w 2880302"/>
              <a:gd name="connsiteY2126" fmla="*/ 2348935 h 3492736"/>
              <a:gd name="connsiteX2127" fmla="*/ 1094219 w 2880302"/>
              <a:gd name="connsiteY2127" fmla="*/ 2348935 h 3492736"/>
              <a:gd name="connsiteX2128" fmla="*/ 1083504 w 2880302"/>
              <a:gd name="connsiteY2128" fmla="*/ 2348403 h 3492736"/>
              <a:gd name="connsiteX2129" fmla="*/ 1072190 w 2880302"/>
              <a:gd name="connsiteY2129" fmla="*/ 2347337 h 3492736"/>
              <a:gd name="connsiteX2130" fmla="*/ 1067419 w 2880302"/>
              <a:gd name="connsiteY2130" fmla="*/ 2347337 h 3492736"/>
              <a:gd name="connsiteX2131" fmla="*/ 1059650 w 2880302"/>
              <a:gd name="connsiteY2131" fmla="*/ 2348935 h 3492736"/>
              <a:gd name="connsiteX2132" fmla="*/ 1059648 w 2880302"/>
              <a:gd name="connsiteY2132" fmla="*/ 2348938 h 3492736"/>
              <a:gd name="connsiteX2133" fmla="*/ 1059597 w 2880302"/>
              <a:gd name="connsiteY2133" fmla="*/ 2348949 h 3492736"/>
              <a:gd name="connsiteX2134" fmla="*/ 1058424 w 2880302"/>
              <a:gd name="connsiteY2134" fmla="*/ 2350547 h 3492736"/>
              <a:gd name="connsiteX2135" fmla="*/ 1057824 w 2880302"/>
              <a:gd name="connsiteY2135" fmla="*/ 2353187 h 3492736"/>
              <a:gd name="connsiteX2136" fmla="*/ 1057225 w 2880302"/>
              <a:gd name="connsiteY2136" fmla="*/ 2361132 h 3492736"/>
              <a:gd name="connsiteX2137" fmla="*/ 1059024 w 2880302"/>
              <a:gd name="connsiteY2137" fmla="*/ 2362707 h 3492736"/>
              <a:gd name="connsiteX2138" fmla="*/ 1062595 w 2880302"/>
              <a:gd name="connsiteY2138" fmla="*/ 2363240 h 3492736"/>
              <a:gd name="connsiteX2139" fmla="*/ 1069738 w 2880302"/>
              <a:gd name="connsiteY2139" fmla="*/ 2366946 h 3492736"/>
              <a:gd name="connsiteX2140" fmla="*/ 1070938 w 2880302"/>
              <a:gd name="connsiteY2140" fmla="*/ 2369610 h 3492736"/>
              <a:gd name="connsiteX2141" fmla="*/ 1072137 w 2880302"/>
              <a:gd name="connsiteY2141" fmla="*/ 2372783 h 3492736"/>
              <a:gd name="connsiteX2142" fmla="*/ 1073910 w 2880302"/>
              <a:gd name="connsiteY2142" fmla="*/ 2381260 h 3492736"/>
              <a:gd name="connsiteX2143" fmla="*/ 1070938 w 2880302"/>
              <a:gd name="connsiteY2143" fmla="*/ 2384434 h 3492736"/>
              <a:gd name="connsiteX2144" fmla="*/ 1066767 w 2880302"/>
              <a:gd name="connsiteY2144" fmla="*/ 2386541 h 3492736"/>
              <a:gd name="connsiteX2145" fmla="*/ 1059024 w 2880302"/>
              <a:gd name="connsiteY2145" fmla="*/ 2389715 h 3492736"/>
              <a:gd name="connsiteX2146" fmla="*/ 1056625 w 2880302"/>
              <a:gd name="connsiteY2146" fmla="*/ 2393953 h 3492736"/>
              <a:gd name="connsiteX2147" fmla="*/ 1054852 w 2880302"/>
              <a:gd name="connsiteY2147" fmla="*/ 2398725 h 3492736"/>
              <a:gd name="connsiteX2148" fmla="*/ 1054852 w 2880302"/>
              <a:gd name="connsiteY2148" fmla="*/ 2407202 h 3492736"/>
              <a:gd name="connsiteX2149" fmla="*/ 1051255 w 2880302"/>
              <a:gd name="connsiteY2149" fmla="*/ 2411974 h 3492736"/>
              <a:gd name="connsiteX2150" fmla="*/ 1047084 w 2880302"/>
              <a:gd name="connsiteY2150" fmla="*/ 2416722 h 3492736"/>
              <a:gd name="connsiteX2151" fmla="*/ 1039341 w 2880302"/>
              <a:gd name="connsiteY2151" fmla="*/ 2422559 h 3492736"/>
              <a:gd name="connsiteX2152" fmla="*/ 1039341 w 2880302"/>
              <a:gd name="connsiteY2152" fmla="*/ 2425732 h 3492736"/>
              <a:gd name="connsiteX2153" fmla="*/ 1039940 w 2880302"/>
              <a:gd name="connsiteY2153" fmla="*/ 2428906 h 3492736"/>
              <a:gd name="connsiteX2154" fmla="*/ 1035178 w 2880302"/>
              <a:gd name="connsiteY2154" fmla="*/ 2433137 h 3492736"/>
              <a:gd name="connsiteX2155" fmla="*/ 1031051 w 2880302"/>
              <a:gd name="connsiteY2155" fmla="*/ 2433664 h 3492736"/>
              <a:gd name="connsiteX2156" fmla="*/ 1025681 w 2880302"/>
              <a:gd name="connsiteY2156" fmla="*/ 2434197 h 3492736"/>
              <a:gd name="connsiteX2157" fmla="*/ 1025673 w 2880302"/>
              <a:gd name="connsiteY2157" fmla="*/ 2434205 h 3492736"/>
              <a:gd name="connsiteX2158" fmla="*/ 1025628 w 2880302"/>
              <a:gd name="connsiteY2158" fmla="*/ 2434210 h 3492736"/>
              <a:gd name="connsiteX2159" fmla="*/ 1022656 w 2880302"/>
              <a:gd name="connsiteY2159" fmla="*/ 2437383 h 3492736"/>
              <a:gd name="connsiteX2160" fmla="*/ 1020290 w 2880302"/>
              <a:gd name="connsiteY2160" fmla="*/ 2438977 h 3492736"/>
              <a:gd name="connsiteX2161" fmla="*/ 1014966 w 2880302"/>
              <a:gd name="connsiteY2161" fmla="*/ 2440010 h 3492736"/>
              <a:gd name="connsiteX2162" fmla="*/ 1010195 w 2880302"/>
              <a:gd name="connsiteY2162" fmla="*/ 2440010 h 3492736"/>
              <a:gd name="connsiteX2163" fmla="*/ 1003052 w 2880302"/>
              <a:gd name="connsiteY2163" fmla="*/ 2437903 h 3492736"/>
              <a:gd name="connsiteX2164" fmla="*/ 995883 w 2880302"/>
              <a:gd name="connsiteY2164" fmla="*/ 2435262 h 3492736"/>
              <a:gd name="connsiteX2165" fmla="*/ 989339 w 2880302"/>
              <a:gd name="connsiteY2165" fmla="*/ 2433131 h 3492736"/>
              <a:gd name="connsiteX2166" fmla="*/ 983969 w 2880302"/>
              <a:gd name="connsiteY2166" fmla="*/ 2430491 h 3492736"/>
              <a:gd name="connsiteX2167" fmla="*/ 980397 w 2880302"/>
              <a:gd name="connsiteY2167" fmla="*/ 2428360 h 3492736"/>
              <a:gd name="connsiteX2168" fmla="*/ 976826 w 2880302"/>
              <a:gd name="connsiteY2168" fmla="*/ 2425719 h 3492736"/>
              <a:gd name="connsiteX2169" fmla="*/ 976810 w 2880302"/>
              <a:gd name="connsiteY2169" fmla="*/ 2425760 h 3492736"/>
              <a:gd name="connsiteX2170" fmla="*/ 976773 w 2880302"/>
              <a:gd name="connsiteY2170" fmla="*/ 2425732 h 3492736"/>
              <a:gd name="connsiteX2171" fmla="*/ 976182 w 2880302"/>
              <a:gd name="connsiteY2171" fmla="*/ 2427308 h 3492736"/>
              <a:gd name="connsiteX2172" fmla="*/ 972041 w 2880302"/>
              <a:gd name="connsiteY2172" fmla="*/ 2421514 h 3492736"/>
              <a:gd name="connsiteX2173" fmla="*/ 961900 w 2880302"/>
              <a:gd name="connsiteY2173" fmla="*/ 2406690 h 3492736"/>
              <a:gd name="connsiteX2174" fmla="*/ 956530 w 2880302"/>
              <a:gd name="connsiteY2174" fmla="*/ 2402984 h 3492736"/>
              <a:gd name="connsiteX2175" fmla="*/ 952358 w 2880302"/>
              <a:gd name="connsiteY2175" fmla="*/ 2399278 h 3492736"/>
              <a:gd name="connsiteX2176" fmla="*/ 947587 w 2880302"/>
              <a:gd name="connsiteY2176" fmla="*/ 2388693 h 3492736"/>
              <a:gd name="connsiteX2177" fmla="*/ 948787 w 2880302"/>
              <a:gd name="connsiteY2177" fmla="*/ 2383921 h 3492736"/>
              <a:gd name="connsiteX2178" fmla="*/ 955356 w 2880302"/>
              <a:gd name="connsiteY2178" fmla="*/ 2375444 h 3492736"/>
              <a:gd name="connsiteX2179" fmla="*/ 963099 w 2880302"/>
              <a:gd name="connsiteY2179" fmla="*/ 2365391 h 3492736"/>
              <a:gd name="connsiteX2180" fmla="*/ 966071 w 2880302"/>
              <a:gd name="connsiteY2180" fmla="*/ 2360087 h 3492736"/>
              <a:gd name="connsiteX2181" fmla="*/ 970242 w 2880302"/>
              <a:gd name="connsiteY2181" fmla="*/ 2349502 h 3492736"/>
              <a:gd name="connsiteX2182" fmla="*/ 970242 w 2880302"/>
              <a:gd name="connsiteY2182" fmla="*/ 2343155 h 3492736"/>
              <a:gd name="connsiteX2183" fmla="*/ 969043 w 2880302"/>
              <a:gd name="connsiteY2183" fmla="*/ 2335743 h 3492736"/>
              <a:gd name="connsiteX2184" fmla="*/ 963699 w 2880302"/>
              <a:gd name="connsiteY2184" fmla="*/ 2321962 h 3492736"/>
              <a:gd name="connsiteX2185" fmla="*/ 956530 w 2880302"/>
              <a:gd name="connsiteY2185" fmla="*/ 2314550 h 3492736"/>
              <a:gd name="connsiteX2186" fmla="*/ 948187 w 2880302"/>
              <a:gd name="connsiteY2186" fmla="*/ 2309245 h 3492736"/>
              <a:gd name="connsiteX2187" fmla="*/ 948167 w 2880302"/>
              <a:gd name="connsiteY2187" fmla="*/ 2309237 h 3492736"/>
              <a:gd name="connsiteX2188" fmla="*/ 948148 w 2880302"/>
              <a:gd name="connsiteY2188" fmla="*/ 2309225 h 3492736"/>
              <a:gd name="connsiteX2189" fmla="*/ 936869 w 2880302"/>
              <a:gd name="connsiteY2189" fmla="*/ 2304492 h 3492736"/>
              <a:gd name="connsiteX2190" fmla="*/ 933301 w 2880302"/>
              <a:gd name="connsiteY2190" fmla="*/ 2298660 h 3492736"/>
              <a:gd name="connsiteX2191" fmla="*/ 934474 w 2880302"/>
              <a:gd name="connsiteY2191" fmla="*/ 2293379 h 3492736"/>
              <a:gd name="connsiteX2192" fmla="*/ 939845 w 2880302"/>
              <a:gd name="connsiteY2192" fmla="*/ 2271653 h 3492736"/>
              <a:gd name="connsiteX2193" fmla="*/ 943416 w 2880302"/>
              <a:gd name="connsiteY2193" fmla="*/ 2260535 h 3492736"/>
              <a:gd name="connsiteX2194" fmla="*/ 953558 w 2880302"/>
              <a:gd name="connsiteY2194" fmla="*/ 2249417 h 3492736"/>
              <a:gd name="connsiteX2195" fmla="*/ 963099 w 2880302"/>
              <a:gd name="connsiteY2195" fmla="*/ 2237233 h 3492736"/>
              <a:gd name="connsiteX2196" fmla="*/ 965472 w 2880302"/>
              <a:gd name="connsiteY2196" fmla="*/ 2231952 h 3492736"/>
              <a:gd name="connsiteX2197" fmla="*/ 965472 w 2880302"/>
              <a:gd name="connsiteY2197" fmla="*/ 2219236 h 3492736"/>
              <a:gd name="connsiteX2198" fmla="*/ 963099 w 2880302"/>
              <a:gd name="connsiteY2198" fmla="*/ 2213399 h 3492736"/>
              <a:gd name="connsiteX2199" fmla="*/ 960701 w 2880302"/>
              <a:gd name="connsiteY2199" fmla="*/ 2207585 h 3492736"/>
              <a:gd name="connsiteX2200" fmla="*/ 960101 w 2880302"/>
              <a:gd name="connsiteY2200" fmla="*/ 2191696 h 3492736"/>
              <a:gd name="connsiteX2201" fmla="*/ 963099 w 2880302"/>
              <a:gd name="connsiteY2201" fmla="*/ 2186415 h 3492736"/>
              <a:gd name="connsiteX2202" fmla="*/ 968470 w 2880302"/>
              <a:gd name="connsiteY2202" fmla="*/ 2182176 h 3492736"/>
              <a:gd name="connsiteX2203" fmla="*/ 983356 w 2880302"/>
              <a:gd name="connsiteY2203" fmla="*/ 2176872 h 3492736"/>
              <a:gd name="connsiteX2204" fmla="*/ 988726 w 2880302"/>
              <a:gd name="connsiteY2204" fmla="*/ 2176872 h 3492736"/>
              <a:gd name="connsiteX2205" fmla="*/ 994096 w 2880302"/>
              <a:gd name="connsiteY2205" fmla="*/ 2178470 h 3492736"/>
              <a:gd name="connsiteX2206" fmla="*/ 1005411 w 2880302"/>
              <a:gd name="connsiteY2206" fmla="*/ 2181110 h 3492736"/>
              <a:gd name="connsiteX2207" fmla="*/ 1010781 w 2880302"/>
              <a:gd name="connsiteY2207" fmla="*/ 2181110 h 3492736"/>
              <a:gd name="connsiteX2208" fmla="*/ 1012554 w 2880302"/>
              <a:gd name="connsiteY2208" fmla="*/ 2179512 h 3492736"/>
              <a:gd name="connsiteX2209" fmla="*/ 1016126 w 2880302"/>
              <a:gd name="connsiteY2209" fmla="*/ 2175806 h 3492736"/>
              <a:gd name="connsiteX2210" fmla="*/ 1031637 w 2880302"/>
              <a:gd name="connsiteY2210" fmla="*/ 2172100 h 3492736"/>
              <a:gd name="connsiteX2211" fmla="*/ 1038780 w 2880302"/>
              <a:gd name="connsiteY2211" fmla="*/ 2172100 h 3492736"/>
              <a:gd name="connsiteX2212" fmla="*/ 1044750 w 2880302"/>
              <a:gd name="connsiteY2212" fmla="*/ 2174231 h 3492736"/>
              <a:gd name="connsiteX2213" fmla="*/ 1054892 w 2880302"/>
              <a:gd name="connsiteY2213" fmla="*/ 2179512 h 3492736"/>
              <a:gd name="connsiteX2214" fmla="*/ 1060236 w 2880302"/>
              <a:gd name="connsiteY2214" fmla="*/ 2180578 h 3492736"/>
              <a:gd name="connsiteX2215" fmla="*/ 1075748 w 2880302"/>
              <a:gd name="connsiteY2215" fmla="*/ 2179512 h 3492736"/>
              <a:gd name="connsiteX2216" fmla="*/ 1085263 w 2880302"/>
              <a:gd name="connsiteY2216" fmla="*/ 2178470 h 3492736"/>
              <a:gd name="connsiteX2217" fmla="*/ 1097203 w 2880302"/>
              <a:gd name="connsiteY2217" fmla="*/ 2182176 h 3492736"/>
              <a:gd name="connsiteX2218" fmla="*/ 1116860 w 2880302"/>
              <a:gd name="connsiteY2218" fmla="*/ 2185349 h 3492736"/>
              <a:gd name="connsiteX2219" fmla="*/ 1122830 w 2880302"/>
              <a:gd name="connsiteY2219" fmla="*/ 2183751 h 3492736"/>
              <a:gd name="connsiteX2220" fmla="*/ 1129374 w 2880302"/>
              <a:gd name="connsiteY2220" fmla="*/ 2176872 h 3492736"/>
              <a:gd name="connsiteX2221" fmla="*/ 1131772 w 2880302"/>
              <a:gd name="connsiteY2221" fmla="*/ 2170525 h 3492736"/>
              <a:gd name="connsiteX2222" fmla="*/ 1131772 w 2880302"/>
              <a:gd name="connsiteY2222" fmla="*/ 2166286 h 3492736"/>
              <a:gd name="connsiteX2223" fmla="*/ 1129374 w 2880302"/>
              <a:gd name="connsiteY2223" fmla="*/ 2148799 h 3492736"/>
              <a:gd name="connsiteX2224" fmla="*/ 1129973 w 2880302"/>
              <a:gd name="connsiteY2224" fmla="*/ 2136106 h 3492736"/>
              <a:gd name="connsiteX2225" fmla="*/ 1131172 w 2880302"/>
              <a:gd name="connsiteY2225" fmla="*/ 2130801 h 3492736"/>
              <a:gd name="connsiteX2226" fmla="*/ 1134144 w 2880302"/>
              <a:gd name="connsiteY2226" fmla="*/ 2123389 h 3492736"/>
              <a:gd name="connsiteX2227" fmla="*/ 1137116 w 2880302"/>
              <a:gd name="connsiteY2227" fmla="*/ 2120749 h 3492736"/>
              <a:gd name="connsiteX2228" fmla="*/ 1139515 w 2880302"/>
              <a:gd name="connsiteY2228" fmla="*/ 2120749 h 3492736"/>
              <a:gd name="connsiteX2229" fmla="*/ 1154401 w 2880302"/>
              <a:gd name="connsiteY2229" fmla="*/ 2121282 h 3492736"/>
              <a:gd name="connsiteX2230" fmla="*/ 1167514 w 2880302"/>
              <a:gd name="connsiteY2230" fmla="*/ 2120749 h 3492736"/>
              <a:gd name="connsiteX2231" fmla="*/ 1169913 w 2880302"/>
              <a:gd name="connsiteY2231" fmla="*/ 2119683 h 3492736"/>
              <a:gd name="connsiteX2232" fmla="*/ 1175283 w 2880302"/>
              <a:gd name="connsiteY2232" fmla="*/ 2111206 h 3492736"/>
              <a:gd name="connsiteX2233" fmla="*/ 1179454 w 2880302"/>
              <a:gd name="connsiteY2233" fmla="*/ 2107500 h 3492736"/>
              <a:gd name="connsiteX2234" fmla="*/ 1182426 w 2880302"/>
              <a:gd name="connsiteY2234" fmla="*/ 2104327 h 3492736"/>
              <a:gd name="connsiteX2235" fmla="*/ 1188396 w 2880302"/>
              <a:gd name="connsiteY2235" fmla="*/ 2095849 h 3492736"/>
              <a:gd name="connsiteX2236" fmla="*/ 1193740 w 2880302"/>
              <a:gd name="connsiteY2236" fmla="*/ 2094784 h 3492736"/>
              <a:gd name="connsiteX2237" fmla="*/ 1200310 w 2880302"/>
              <a:gd name="connsiteY2237" fmla="*/ 2094784 h 3492736"/>
              <a:gd name="connsiteX2238" fmla="*/ 1209252 w 2880302"/>
              <a:gd name="connsiteY2238" fmla="*/ 2093741 h 3492736"/>
              <a:gd name="connsiteX2239" fmla="*/ 1212224 w 2880302"/>
              <a:gd name="connsiteY2239" fmla="*/ 2091078 h 3492736"/>
              <a:gd name="connsiteX2240" fmla="*/ 1212224 w 2880302"/>
              <a:gd name="connsiteY2240" fmla="*/ 2088970 h 3492736"/>
              <a:gd name="connsiteX2241" fmla="*/ 1211025 w 2880302"/>
              <a:gd name="connsiteY2241" fmla="*/ 2081558 h 3492736"/>
              <a:gd name="connsiteX2242" fmla="*/ 1211624 w 2880302"/>
              <a:gd name="connsiteY2242" fmla="*/ 2067776 h 3492736"/>
              <a:gd name="connsiteX2243" fmla="*/ 1213423 w 2880302"/>
              <a:gd name="connsiteY2243" fmla="*/ 2061430 h 3492736"/>
              <a:gd name="connsiteX2244" fmla="*/ 1215196 w 2880302"/>
              <a:gd name="connsiteY2244" fmla="*/ 2060364 h 3492736"/>
              <a:gd name="connsiteX2245" fmla="*/ 1229508 w 2880302"/>
              <a:gd name="connsiteY2245" fmla="*/ 2061962 h 3492736"/>
              <a:gd name="connsiteX2246" fmla="*/ 1258107 w 2880302"/>
              <a:gd name="connsiteY2246" fmla="*/ 2061962 h 3492736"/>
              <a:gd name="connsiteX2247" fmla="*/ 1273019 w 2880302"/>
              <a:gd name="connsiteY2247" fmla="*/ 2060364 h 3492736"/>
              <a:gd name="connsiteX2248" fmla="*/ 1283734 w 2880302"/>
              <a:gd name="connsiteY2248" fmla="*/ 2054018 h 3492736"/>
              <a:gd name="connsiteX2249" fmla="*/ 1294475 w 2880302"/>
              <a:gd name="connsiteY2249" fmla="*/ 2045540 h 3492736"/>
              <a:gd name="connsiteX2250" fmla="*/ 1300445 w 2880302"/>
              <a:gd name="connsiteY2250" fmla="*/ 2040792 h 3492736"/>
              <a:gd name="connsiteX2251" fmla="*/ 1317130 w 2880302"/>
              <a:gd name="connsiteY2251" fmla="*/ 2027010 h 3492736"/>
              <a:gd name="connsiteX2252" fmla="*/ 1320701 w 2880302"/>
              <a:gd name="connsiteY2252" fmla="*/ 2021729 h 3492736"/>
              <a:gd name="connsiteX2253" fmla="*/ 1321900 w 2880302"/>
              <a:gd name="connsiteY2253" fmla="*/ 2020131 h 3492736"/>
              <a:gd name="connsiteX2254" fmla="*/ 1323673 w 2880302"/>
              <a:gd name="connsiteY2254" fmla="*/ 2016958 h 3492736"/>
              <a:gd name="connsiteX2255" fmla="*/ 1323623 w 2880302"/>
              <a:gd name="connsiteY2255" fmla="*/ 2016958 h 3492736"/>
              <a:gd name="connsiteX2256" fmla="*/ 670539 w 2880302"/>
              <a:gd name="connsiteY2256" fmla="*/ 1912580 h 3492736"/>
              <a:gd name="connsiteX2257" fmla="*/ 670556 w 2880302"/>
              <a:gd name="connsiteY2257" fmla="*/ 1912624 h 3492736"/>
              <a:gd name="connsiteX2258" fmla="*/ 670520 w 2880302"/>
              <a:gd name="connsiteY2258" fmla="*/ 1912650 h 3492736"/>
              <a:gd name="connsiteX2259" fmla="*/ 670507 w 2880302"/>
              <a:gd name="connsiteY2259" fmla="*/ 1912603 h 3492736"/>
              <a:gd name="connsiteX2260" fmla="*/ 580500 w 2880302"/>
              <a:gd name="connsiteY2260" fmla="*/ 1780786 h 3492736"/>
              <a:gd name="connsiteX2261" fmla="*/ 582899 w 2880302"/>
              <a:gd name="connsiteY2261" fmla="*/ 1780786 h 3492736"/>
              <a:gd name="connsiteX2262" fmla="*/ 586470 w 2880302"/>
              <a:gd name="connsiteY2262" fmla="*/ 1785025 h 3492736"/>
              <a:gd name="connsiteX2263" fmla="*/ 590042 w 2880302"/>
              <a:gd name="connsiteY2263" fmla="*/ 1792970 h 3492736"/>
              <a:gd name="connsiteX2264" fmla="*/ 592440 w 2880302"/>
              <a:gd name="connsiteY2264" fmla="*/ 1795633 h 3492736"/>
              <a:gd name="connsiteX2265" fmla="*/ 596012 w 2880302"/>
              <a:gd name="connsiteY2265" fmla="*/ 1797741 h 3492736"/>
              <a:gd name="connsiteX2266" fmla="*/ 604954 w 2880302"/>
              <a:gd name="connsiteY2266" fmla="*/ 1808326 h 3492736"/>
              <a:gd name="connsiteX2267" fmla="*/ 606149 w 2880302"/>
              <a:gd name="connsiteY2267" fmla="*/ 1811489 h 3492736"/>
              <a:gd name="connsiteX2268" fmla="*/ 606149 w 2880302"/>
              <a:gd name="connsiteY2268" fmla="*/ 1815178 h 3492736"/>
              <a:gd name="connsiteX2269" fmla="*/ 607322 w 2880302"/>
              <a:gd name="connsiteY2269" fmla="*/ 1825786 h 3492736"/>
              <a:gd name="connsiteX2270" fmla="*/ 607324 w 2880302"/>
              <a:gd name="connsiteY2270" fmla="*/ 1825789 h 3492736"/>
              <a:gd name="connsiteX2271" fmla="*/ 607326 w 2880302"/>
              <a:gd name="connsiteY2271" fmla="*/ 1825814 h 3492736"/>
              <a:gd name="connsiteX2272" fmla="*/ 609725 w 2880302"/>
              <a:gd name="connsiteY2272" fmla="*/ 1830562 h 3492736"/>
              <a:gd name="connsiteX2273" fmla="*/ 611498 w 2880302"/>
              <a:gd name="connsiteY2273" fmla="*/ 1831095 h 3492736"/>
              <a:gd name="connsiteX2274" fmla="*/ 616268 w 2880302"/>
              <a:gd name="connsiteY2274" fmla="*/ 1832161 h 3492736"/>
              <a:gd name="connsiteX2275" fmla="*/ 625810 w 2880302"/>
              <a:gd name="connsiteY2275" fmla="*/ 1839573 h 3492736"/>
              <a:gd name="connsiteX2276" fmla="*/ 629382 w 2880302"/>
              <a:gd name="connsiteY2276" fmla="*/ 1840638 h 3492736"/>
              <a:gd name="connsiteX2277" fmla="*/ 632953 w 2880302"/>
              <a:gd name="connsiteY2277" fmla="*/ 1842746 h 3492736"/>
              <a:gd name="connsiteX2278" fmla="*/ 642495 w 2880302"/>
              <a:gd name="connsiteY2278" fmla="*/ 1852289 h 3492736"/>
              <a:gd name="connsiteX2279" fmla="*/ 645460 w 2880302"/>
              <a:gd name="connsiteY2279" fmla="*/ 1859151 h 3492736"/>
              <a:gd name="connsiteX2280" fmla="*/ 644889 w 2880302"/>
              <a:gd name="connsiteY2280" fmla="*/ 1861248 h 3492736"/>
              <a:gd name="connsiteX2281" fmla="*/ 642491 w 2880302"/>
              <a:gd name="connsiteY2281" fmla="*/ 1867085 h 3492736"/>
              <a:gd name="connsiteX2282" fmla="*/ 642491 w 2880302"/>
              <a:gd name="connsiteY2282" fmla="*/ 1882441 h 3492736"/>
              <a:gd name="connsiteX2283" fmla="*/ 642495 w 2880302"/>
              <a:gd name="connsiteY2283" fmla="*/ 1882448 h 3492736"/>
              <a:gd name="connsiteX2284" fmla="*/ 642495 w 2880302"/>
              <a:gd name="connsiteY2284" fmla="*/ 1882469 h 3492736"/>
              <a:gd name="connsiteX2285" fmla="*/ 644893 w 2880302"/>
              <a:gd name="connsiteY2285" fmla="*/ 1886175 h 3492736"/>
              <a:gd name="connsiteX2286" fmla="*/ 656807 w 2880302"/>
              <a:gd name="connsiteY2286" fmla="*/ 1893055 h 3492736"/>
              <a:gd name="connsiteX2287" fmla="*/ 666922 w 2880302"/>
              <a:gd name="connsiteY2287" fmla="*/ 1899934 h 3492736"/>
              <a:gd name="connsiteX2288" fmla="*/ 666947 w 2880302"/>
              <a:gd name="connsiteY2288" fmla="*/ 1900022 h 3492736"/>
              <a:gd name="connsiteX2289" fmla="*/ 669317 w 2880302"/>
              <a:gd name="connsiteY2289" fmla="*/ 1909449 h 3492736"/>
              <a:gd name="connsiteX2290" fmla="*/ 670398 w 2880302"/>
              <a:gd name="connsiteY2290" fmla="*/ 1912220 h 3492736"/>
              <a:gd name="connsiteX2291" fmla="*/ 670507 w 2880302"/>
              <a:gd name="connsiteY2291" fmla="*/ 1912603 h 3492736"/>
              <a:gd name="connsiteX2292" fmla="*/ 670463 w 2880302"/>
              <a:gd name="connsiteY2292" fmla="*/ 1912634 h 3492736"/>
              <a:gd name="connsiteX2293" fmla="*/ 672236 w 2880302"/>
              <a:gd name="connsiteY2293" fmla="*/ 1918448 h 3492736"/>
              <a:gd name="connsiteX2294" fmla="*/ 674635 w 2880302"/>
              <a:gd name="connsiteY2294" fmla="*/ 1923219 h 3492736"/>
              <a:gd name="connsiteX2295" fmla="*/ 677007 w 2880302"/>
              <a:gd name="connsiteY2295" fmla="*/ 1929056 h 3492736"/>
              <a:gd name="connsiteX2296" fmla="*/ 681178 w 2880302"/>
              <a:gd name="connsiteY2296" fmla="*/ 1940707 h 3492736"/>
              <a:gd name="connsiteX2297" fmla="*/ 681178 w 2880302"/>
              <a:gd name="connsiteY2297" fmla="*/ 1947053 h 3492736"/>
              <a:gd name="connsiteX2298" fmla="*/ 680579 w 2880302"/>
              <a:gd name="connsiteY2298" fmla="*/ 1954998 h 3492736"/>
              <a:gd name="connsiteX2299" fmla="*/ 679979 w 2880302"/>
              <a:gd name="connsiteY2299" fmla="*/ 1967714 h 3492736"/>
              <a:gd name="connsiteX2300" fmla="*/ 677613 w 2880302"/>
              <a:gd name="connsiteY2300" fmla="*/ 1972451 h 3492736"/>
              <a:gd name="connsiteX2301" fmla="*/ 675860 w 2880302"/>
              <a:gd name="connsiteY2301" fmla="*/ 1972451 h 3492736"/>
              <a:gd name="connsiteX2302" fmla="*/ 670516 w 2880302"/>
              <a:gd name="connsiteY2302" fmla="*/ 1971941 h 3492736"/>
              <a:gd name="connsiteX2303" fmla="*/ 659175 w 2880302"/>
              <a:gd name="connsiteY2303" fmla="*/ 1971941 h 3492736"/>
              <a:gd name="connsiteX2304" fmla="*/ 653805 w 2880302"/>
              <a:gd name="connsiteY2304" fmla="*/ 1968745 h 3492736"/>
              <a:gd name="connsiteX2305" fmla="*/ 647262 w 2880302"/>
              <a:gd name="connsiteY2305" fmla="*/ 1963997 h 3492736"/>
              <a:gd name="connsiteX2306" fmla="*/ 637720 w 2880302"/>
              <a:gd name="connsiteY2306" fmla="*/ 1958692 h 3492736"/>
              <a:gd name="connsiteX2307" fmla="*/ 633549 w 2880302"/>
              <a:gd name="connsiteY2307" fmla="*/ 1957627 h 3492736"/>
              <a:gd name="connsiteX2308" fmla="*/ 633527 w 2880302"/>
              <a:gd name="connsiteY2308" fmla="*/ 1957646 h 3492736"/>
              <a:gd name="connsiteX2309" fmla="*/ 633496 w 2880302"/>
              <a:gd name="connsiteY2309" fmla="*/ 1957639 h 3492736"/>
              <a:gd name="connsiteX2310" fmla="*/ 632297 w 2880302"/>
              <a:gd name="connsiteY2310" fmla="*/ 1958704 h 3492736"/>
              <a:gd name="connsiteX2311" fmla="*/ 632297 w 2880302"/>
              <a:gd name="connsiteY2311" fmla="*/ 1962943 h 3492736"/>
              <a:gd name="connsiteX2312" fmla="*/ 630524 w 2880302"/>
              <a:gd name="connsiteY2312" fmla="*/ 1976701 h 3492736"/>
              <a:gd name="connsiteX2313" fmla="*/ 626953 w 2880302"/>
              <a:gd name="connsiteY2313" fmla="*/ 1982538 h 3492736"/>
              <a:gd name="connsiteX2314" fmla="*/ 619783 w 2880302"/>
              <a:gd name="connsiteY2314" fmla="*/ 1991016 h 3492736"/>
              <a:gd name="connsiteX2315" fmla="*/ 615013 w 2880302"/>
              <a:gd name="connsiteY2315" fmla="*/ 1997362 h 3492736"/>
              <a:gd name="connsiteX2316" fmla="*/ 612640 w 2880302"/>
              <a:gd name="connsiteY2316" fmla="*/ 2001601 h 3492736"/>
              <a:gd name="connsiteX2317" fmla="*/ 613839 w 2880302"/>
              <a:gd name="connsiteY2317" fmla="*/ 2011121 h 3492736"/>
              <a:gd name="connsiteX2318" fmla="*/ 615612 w 2880302"/>
              <a:gd name="connsiteY2318" fmla="*/ 2014827 h 3492736"/>
              <a:gd name="connsiteX2319" fmla="*/ 618610 w 2880302"/>
              <a:gd name="connsiteY2319" fmla="*/ 2017490 h 3492736"/>
              <a:gd name="connsiteX2320" fmla="*/ 629325 w 2880302"/>
              <a:gd name="connsiteY2320" fmla="*/ 2021729 h 3492736"/>
              <a:gd name="connsiteX2321" fmla="*/ 632297 w 2880302"/>
              <a:gd name="connsiteY2321" fmla="*/ 2026478 h 3492736"/>
              <a:gd name="connsiteX2322" fmla="*/ 633496 w 2880302"/>
              <a:gd name="connsiteY2322" fmla="*/ 2032847 h 3492736"/>
              <a:gd name="connsiteX2323" fmla="*/ 634695 w 2880302"/>
              <a:gd name="connsiteY2323" fmla="*/ 2042367 h 3492736"/>
              <a:gd name="connsiteX2324" fmla="*/ 637068 w 2880302"/>
              <a:gd name="connsiteY2324" fmla="*/ 2046606 h 3492736"/>
              <a:gd name="connsiteX2325" fmla="*/ 638867 w 2880302"/>
              <a:gd name="connsiteY2325" fmla="*/ 2047138 h 3492736"/>
              <a:gd name="connsiteX2326" fmla="*/ 651380 w 2880302"/>
              <a:gd name="connsiteY2326" fmla="*/ 2049779 h 3492736"/>
              <a:gd name="connsiteX2327" fmla="*/ 661521 w 2880302"/>
              <a:gd name="connsiteY2327" fmla="*/ 2053485 h 3492736"/>
              <a:gd name="connsiteX2328" fmla="*/ 664494 w 2880302"/>
              <a:gd name="connsiteY2328" fmla="*/ 2055083 h 3492736"/>
              <a:gd name="connsiteX2329" fmla="*/ 670463 w 2880302"/>
              <a:gd name="connsiteY2329" fmla="*/ 2061962 h 3492736"/>
              <a:gd name="connsiteX2330" fmla="*/ 675808 w 2880302"/>
              <a:gd name="connsiteY2330" fmla="*/ 2064070 h 3492736"/>
              <a:gd name="connsiteX2331" fmla="*/ 677607 w 2880302"/>
              <a:gd name="connsiteY2331" fmla="*/ 2065136 h 3492736"/>
              <a:gd name="connsiteX2332" fmla="*/ 677007 w 2880302"/>
              <a:gd name="connsiteY2332" fmla="*/ 2069907 h 3492736"/>
              <a:gd name="connsiteX2333" fmla="*/ 671037 w 2880302"/>
              <a:gd name="connsiteY2333" fmla="*/ 2079960 h 3492736"/>
              <a:gd name="connsiteX2334" fmla="*/ 668065 w 2880302"/>
              <a:gd name="connsiteY2334" fmla="*/ 2084731 h 3492736"/>
              <a:gd name="connsiteX2335" fmla="*/ 665093 w 2880302"/>
              <a:gd name="connsiteY2335" fmla="*/ 2087904 h 3492736"/>
              <a:gd name="connsiteX2336" fmla="*/ 652579 w 2880302"/>
              <a:gd name="connsiteY2336" fmla="*/ 2092676 h 3492736"/>
              <a:gd name="connsiteX2337" fmla="*/ 646609 w 2880302"/>
              <a:gd name="connsiteY2337" fmla="*/ 2095316 h 3492736"/>
              <a:gd name="connsiteX2338" fmla="*/ 642438 w 2880302"/>
              <a:gd name="connsiteY2338" fmla="*/ 2099555 h 3492736"/>
              <a:gd name="connsiteX2339" fmla="*/ 638267 w 2880302"/>
              <a:gd name="connsiteY2339" fmla="*/ 2111739 h 3492736"/>
              <a:gd name="connsiteX2340" fmla="*/ 634699 w 2880302"/>
              <a:gd name="connsiteY2340" fmla="*/ 2114376 h 3492736"/>
              <a:gd name="connsiteX2341" fmla="*/ 631776 w 2880302"/>
              <a:gd name="connsiteY2341" fmla="*/ 2114900 h 3492736"/>
              <a:gd name="connsiteX2342" fmla="*/ 631749 w 2880302"/>
              <a:gd name="connsiteY2342" fmla="*/ 2114907 h 3492736"/>
              <a:gd name="connsiteX2343" fmla="*/ 631723 w 2880302"/>
              <a:gd name="connsiteY2343" fmla="*/ 2114912 h 3492736"/>
              <a:gd name="connsiteX2344" fmla="*/ 627601 w 2880302"/>
              <a:gd name="connsiteY2344" fmla="*/ 2115965 h 3492736"/>
              <a:gd name="connsiteX2345" fmla="*/ 619262 w 2880302"/>
              <a:gd name="connsiteY2345" fmla="*/ 2114368 h 3492736"/>
              <a:gd name="connsiteX2346" fmla="*/ 614491 w 2880302"/>
              <a:gd name="connsiteY2346" fmla="*/ 2113325 h 3492736"/>
              <a:gd name="connsiteX2347" fmla="*/ 614441 w 2880302"/>
              <a:gd name="connsiteY2347" fmla="*/ 2113337 h 3492736"/>
              <a:gd name="connsiteX2348" fmla="*/ 614439 w 2880302"/>
              <a:gd name="connsiteY2348" fmla="*/ 2113337 h 3492736"/>
              <a:gd name="connsiteX2349" fmla="*/ 607869 w 2880302"/>
              <a:gd name="connsiteY2349" fmla="*/ 2114912 h 3492736"/>
              <a:gd name="connsiteX2350" fmla="*/ 603099 w 2880302"/>
              <a:gd name="connsiteY2350" fmla="*/ 2120749 h 3492736"/>
              <a:gd name="connsiteX2351" fmla="*/ 601326 w 2880302"/>
              <a:gd name="connsiteY2351" fmla="*/ 2126030 h 3492736"/>
              <a:gd name="connsiteX2352" fmla="*/ 598927 w 2880302"/>
              <a:gd name="connsiteY2352" fmla="*/ 2136638 h 3492736"/>
              <a:gd name="connsiteX2353" fmla="*/ 598328 w 2880302"/>
              <a:gd name="connsiteY2353" fmla="*/ 2146691 h 3492736"/>
              <a:gd name="connsiteX2354" fmla="*/ 598927 w 2880302"/>
              <a:gd name="connsiteY2354" fmla="*/ 2151462 h 3492736"/>
              <a:gd name="connsiteX2355" fmla="*/ 602499 w 2880302"/>
              <a:gd name="connsiteY2355" fmla="*/ 2162580 h 3492736"/>
              <a:gd name="connsiteX2356" fmla="*/ 600127 w 2880302"/>
              <a:gd name="connsiteY2356" fmla="*/ 2164155 h 3492736"/>
              <a:gd name="connsiteX2357" fmla="*/ 591185 w 2880302"/>
              <a:gd name="connsiteY2357" fmla="*/ 2168394 h 3492736"/>
              <a:gd name="connsiteX2358" fmla="*/ 578071 w 2880302"/>
              <a:gd name="connsiteY2358" fmla="*/ 2174231 h 3492736"/>
              <a:gd name="connsiteX2359" fmla="*/ 572101 w 2880302"/>
              <a:gd name="connsiteY2359" fmla="*/ 2176872 h 3492736"/>
              <a:gd name="connsiteX2360" fmla="*/ 560787 w 2880302"/>
              <a:gd name="connsiteY2360" fmla="*/ 2184816 h 3492736"/>
              <a:gd name="connsiteX2361" fmla="*/ 558415 w 2880302"/>
              <a:gd name="connsiteY2361" fmla="*/ 2189055 h 3492736"/>
              <a:gd name="connsiteX2362" fmla="*/ 557815 w 2880302"/>
              <a:gd name="connsiteY2362" fmla="*/ 2193294 h 3492736"/>
              <a:gd name="connsiteX2363" fmla="*/ 563185 w 2880302"/>
              <a:gd name="connsiteY2363" fmla="*/ 2205477 h 3492736"/>
              <a:gd name="connsiteX2364" fmla="*/ 567357 w 2880302"/>
              <a:gd name="connsiteY2364" fmla="*/ 2210758 h 3492736"/>
              <a:gd name="connsiteX2365" fmla="*/ 573900 w 2880302"/>
              <a:gd name="connsiteY2365" fmla="*/ 2219769 h 3492736"/>
              <a:gd name="connsiteX2366" fmla="*/ 580444 w 2880302"/>
              <a:gd name="connsiteY2366" fmla="*/ 2229288 h 3492736"/>
              <a:gd name="connsiteX2367" fmla="*/ 582842 w 2880302"/>
              <a:gd name="connsiteY2367" fmla="*/ 2230887 h 3492736"/>
              <a:gd name="connsiteX2368" fmla="*/ 590585 w 2880302"/>
              <a:gd name="connsiteY2368" fmla="*/ 2232462 h 3492736"/>
              <a:gd name="connsiteX2369" fmla="*/ 604298 w 2880302"/>
              <a:gd name="connsiteY2369" fmla="*/ 2230887 h 3492736"/>
              <a:gd name="connsiteX2370" fmla="*/ 609069 w 2880302"/>
              <a:gd name="connsiteY2370" fmla="*/ 2230354 h 3492736"/>
              <a:gd name="connsiteX2371" fmla="*/ 609088 w 2880302"/>
              <a:gd name="connsiteY2371" fmla="*/ 2230346 h 3492736"/>
              <a:gd name="connsiteX2372" fmla="*/ 609121 w 2880302"/>
              <a:gd name="connsiteY2372" fmla="*/ 2230342 h 3492736"/>
              <a:gd name="connsiteX2373" fmla="*/ 618063 w 2880302"/>
              <a:gd name="connsiteY2373" fmla="*/ 2226636 h 3492736"/>
              <a:gd name="connsiteX2374" fmla="*/ 627005 w 2880302"/>
              <a:gd name="connsiteY2374" fmla="*/ 2219224 h 3492736"/>
              <a:gd name="connsiteX2375" fmla="*/ 638919 w 2880302"/>
              <a:gd name="connsiteY2375" fmla="*/ 2210747 h 3492736"/>
              <a:gd name="connsiteX2376" fmla="*/ 650216 w 2880302"/>
              <a:gd name="connsiteY2376" fmla="*/ 2205474 h 3492736"/>
              <a:gd name="connsiteX2377" fmla="*/ 666292 w 2880302"/>
              <a:gd name="connsiteY2377" fmla="*/ 2203879 h 3492736"/>
              <a:gd name="connsiteX2378" fmla="*/ 684750 w 2880302"/>
              <a:gd name="connsiteY2378" fmla="*/ 2201771 h 3492736"/>
              <a:gd name="connsiteX2379" fmla="*/ 699062 w 2880302"/>
              <a:gd name="connsiteY2379" fmla="*/ 2201239 h 3492736"/>
              <a:gd name="connsiteX2380" fmla="*/ 708604 w 2880302"/>
              <a:gd name="connsiteY2380" fmla="*/ 2203879 h 3492736"/>
              <a:gd name="connsiteX2381" fmla="*/ 710377 w 2880302"/>
              <a:gd name="connsiteY2381" fmla="*/ 2205987 h 3492736"/>
              <a:gd name="connsiteX2382" fmla="*/ 718719 w 2880302"/>
              <a:gd name="connsiteY2382" fmla="*/ 2208651 h 3492736"/>
              <a:gd name="connsiteX2383" fmla="*/ 724089 w 2880302"/>
              <a:gd name="connsiteY2383" fmla="*/ 2209693 h 3492736"/>
              <a:gd name="connsiteX2384" fmla="*/ 730059 w 2880302"/>
              <a:gd name="connsiteY2384" fmla="*/ 2211291 h 3492736"/>
              <a:gd name="connsiteX2385" fmla="*/ 739001 w 2880302"/>
              <a:gd name="connsiteY2385" fmla="*/ 2219769 h 3492736"/>
              <a:gd name="connsiteX2386" fmla="*/ 740774 w 2880302"/>
              <a:gd name="connsiteY2386" fmla="*/ 2225050 h 3492736"/>
              <a:gd name="connsiteX2387" fmla="*/ 746744 w 2880302"/>
              <a:gd name="connsiteY2387" fmla="*/ 2239364 h 3492736"/>
              <a:gd name="connsiteX2388" fmla="*/ 749716 w 2880302"/>
              <a:gd name="connsiteY2388" fmla="*/ 2253655 h 3492736"/>
              <a:gd name="connsiteX2389" fmla="*/ 751515 w 2880302"/>
              <a:gd name="connsiteY2389" fmla="*/ 2269012 h 3492736"/>
              <a:gd name="connsiteX2390" fmla="*/ 753288 w 2880302"/>
              <a:gd name="connsiteY2390" fmla="*/ 2286477 h 3492736"/>
              <a:gd name="connsiteX2391" fmla="*/ 753887 w 2880302"/>
              <a:gd name="connsiteY2391" fmla="*/ 2299193 h 3492736"/>
              <a:gd name="connsiteX2392" fmla="*/ 755087 w 2880302"/>
              <a:gd name="connsiteY2392" fmla="*/ 2309778 h 3492736"/>
              <a:gd name="connsiteX2393" fmla="*/ 756886 w 2880302"/>
              <a:gd name="connsiteY2393" fmla="*/ 2316148 h 3492736"/>
              <a:gd name="connsiteX2394" fmla="*/ 764029 w 2880302"/>
              <a:gd name="connsiteY2394" fmla="*/ 2327266 h 3492736"/>
              <a:gd name="connsiteX2395" fmla="*/ 767600 w 2880302"/>
              <a:gd name="connsiteY2395" fmla="*/ 2329374 h 3492736"/>
              <a:gd name="connsiteX2396" fmla="*/ 771771 w 2880302"/>
              <a:gd name="connsiteY2396" fmla="*/ 2332037 h 3492736"/>
              <a:gd name="connsiteX2397" fmla="*/ 781313 w 2880302"/>
              <a:gd name="connsiteY2397" fmla="*/ 2343665 h 3492736"/>
              <a:gd name="connsiteX2398" fmla="*/ 783112 w 2880302"/>
              <a:gd name="connsiteY2398" fmla="*/ 2348969 h 3492736"/>
              <a:gd name="connsiteX2399" fmla="*/ 783686 w 2880302"/>
              <a:gd name="connsiteY2399" fmla="*/ 2354806 h 3492736"/>
              <a:gd name="connsiteX2400" fmla="*/ 782512 w 2880302"/>
              <a:gd name="connsiteY2400" fmla="*/ 2367499 h 3492736"/>
              <a:gd name="connsiteX2401" fmla="*/ 778341 w 2880302"/>
              <a:gd name="connsiteY2401" fmla="*/ 2372803 h 3492736"/>
              <a:gd name="connsiteX2402" fmla="*/ 767001 w 2880302"/>
              <a:gd name="connsiteY2402" fmla="*/ 2382856 h 3492736"/>
              <a:gd name="connsiteX2403" fmla="*/ 761057 w 2880302"/>
              <a:gd name="connsiteY2403" fmla="*/ 2391333 h 3492736"/>
              <a:gd name="connsiteX2404" fmla="*/ 759258 w 2880302"/>
              <a:gd name="connsiteY2404" fmla="*/ 2393974 h 3492736"/>
              <a:gd name="connsiteX2405" fmla="*/ 761057 w 2880302"/>
              <a:gd name="connsiteY2405" fmla="*/ 2404049 h 3492736"/>
              <a:gd name="connsiteX2406" fmla="*/ 761630 w 2880302"/>
              <a:gd name="connsiteY2406" fmla="*/ 2407223 h 3492736"/>
              <a:gd name="connsiteX2407" fmla="*/ 762755 w 2880302"/>
              <a:gd name="connsiteY2407" fmla="*/ 2410199 h 3492736"/>
              <a:gd name="connsiteX2408" fmla="*/ 762279 w 2880302"/>
              <a:gd name="connsiteY2408" fmla="*/ 2412189 h 3492736"/>
              <a:gd name="connsiteX2409" fmla="*/ 761109 w 2880302"/>
              <a:gd name="connsiteY2409" fmla="*/ 2415688 h 3492736"/>
              <a:gd name="connsiteX2410" fmla="*/ 761109 w 2880302"/>
              <a:gd name="connsiteY2410" fmla="*/ 2417079 h 3492736"/>
              <a:gd name="connsiteX2411" fmla="*/ 761070 w 2880302"/>
              <a:gd name="connsiteY2411" fmla="*/ 2417242 h 3492736"/>
              <a:gd name="connsiteX2412" fmla="*/ 761070 w 2880302"/>
              <a:gd name="connsiteY2412" fmla="*/ 2420415 h 3492736"/>
              <a:gd name="connsiteX2413" fmla="*/ 761070 w 2880302"/>
              <a:gd name="connsiteY2413" fmla="*/ 2433664 h 3492736"/>
              <a:gd name="connsiteX2414" fmla="*/ 760471 w 2880302"/>
              <a:gd name="connsiteY2414" fmla="*/ 2452194 h 3492736"/>
              <a:gd name="connsiteX2415" fmla="*/ 761070 w 2880302"/>
              <a:gd name="connsiteY2415" fmla="*/ 2467551 h 3492736"/>
              <a:gd name="connsiteX2416" fmla="*/ 762243 w 2880302"/>
              <a:gd name="connsiteY2416" fmla="*/ 2479734 h 3492736"/>
              <a:gd name="connsiteX2417" fmla="*/ 762243 w 2880302"/>
              <a:gd name="connsiteY2417" fmla="*/ 2484506 h 3492736"/>
              <a:gd name="connsiteX2418" fmla="*/ 762843 w 2880302"/>
              <a:gd name="connsiteY2418" fmla="*/ 2494558 h 3492736"/>
              <a:gd name="connsiteX2419" fmla="*/ 765841 w 2880302"/>
              <a:gd name="connsiteY2419" fmla="*/ 2496689 h 3492736"/>
              <a:gd name="connsiteX2420" fmla="*/ 765860 w 2880302"/>
              <a:gd name="connsiteY2420" fmla="*/ 2496697 h 3492736"/>
              <a:gd name="connsiteX2421" fmla="*/ 765880 w 2880302"/>
              <a:gd name="connsiteY2421" fmla="*/ 2496711 h 3492736"/>
              <a:gd name="connsiteX2422" fmla="*/ 774796 w 2880302"/>
              <a:gd name="connsiteY2422" fmla="*/ 2500417 h 3492736"/>
              <a:gd name="connsiteX2423" fmla="*/ 781329 w 2880302"/>
              <a:gd name="connsiteY2423" fmla="*/ 2503573 h 3492736"/>
              <a:gd name="connsiteX2424" fmla="*/ 782526 w 2880302"/>
              <a:gd name="connsiteY2424" fmla="*/ 2505676 h 3492736"/>
              <a:gd name="connsiteX2425" fmla="*/ 783126 w 2880302"/>
              <a:gd name="connsiteY2425" fmla="*/ 2522631 h 3492736"/>
              <a:gd name="connsiteX2426" fmla="*/ 782526 w 2880302"/>
              <a:gd name="connsiteY2426" fmla="*/ 2534814 h 3492736"/>
              <a:gd name="connsiteX2427" fmla="*/ 780727 w 2880302"/>
              <a:gd name="connsiteY2427" fmla="*/ 2564995 h 3492736"/>
              <a:gd name="connsiteX2428" fmla="*/ 780127 w 2880302"/>
              <a:gd name="connsiteY2428" fmla="*/ 2586166 h 3492736"/>
              <a:gd name="connsiteX2429" fmla="*/ 780727 w 2880302"/>
              <a:gd name="connsiteY2429" fmla="*/ 2592003 h 3492736"/>
              <a:gd name="connsiteX2430" fmla="*/ 778928 w 2880302"/>
              <a:gd name="connsiteY2430" fmla="*/ 2599947 h 3492736"/>
              <a:gd name="connsiteX2431" fmla="*/ 775357 w 2880302"/>
              <a:gd name="connsiteY2431" fmla="*/ 2602055 h 3492736"/>
              <a:gd name="connsiteX2432" fmla="*/ 771785 w 2880302"/>
              <a:gd name="connsiteY2432" fmla="*/ 2604163 h 3492736"/>
              <a:gd name="connsiteX2433" fmla="*/ 767014 w 2880302"/>
              <a:gd name="connsiteY2433" fmla="*/ 2609467 h 3492736"/>
              <a:gd name="connsiteX2434" fmla="*/ 761644 w 2880302"/>
              <a:gd name="connsiteY2434" fmla="*/ 2612108 h 3492736"/>
              <a:gd name="connsiteX2435" fmla="*/ 755700 w 2880302"/>
              <a:gd name="connsiteY2435" fmla="*/ 2613706 h 3492736"/>
              <a:gd name="connsiteX2436" fmla="*/ 748557 w 2880302"/>
              <a:gd name="connsiteY2436" fmla="*/ 2613706 h 3492736"/>
              <a:gd name="connsiteX2437" fmla="*/ 747358 w 2880302"/>
              <a:gd name="connsiteY2437" fmla="*/ 2615814 h 3492736"/>
              <a:gd name="connsiteX2438" fmla="*/ 746158 w 2880302"/>
              <a:gd name="connsiteY2438" fmla="*/ 2623226 h 3492736"/>
              <a:gd name="connsiteX2439" fmla="*/ 747358 w 2880302"/>
              <a:gd name="connsiteY2439" fmla="*/ 2633302 h 3492736"/>
              <a:gd name="connsiteX2440" fmla="*/ 747358 w 2880302"/>
              <a:gd name="connsiteY2440" fmla="*/ 2645485 h 3492736"/>
              <a:gd name="connsiteX2441" fmla="*/ 746758 w 2880302"/>
              <a:gd name="connsiteY2441" fmla="*/ 2655005 h 3492736"/>
              <a:gd name="connsiteX2442" fmla="*/ 744359 w 2880302"/>
              <a:gd name="connsiteY2442" fmla="*/ 2661375 h 3492736"/>
              <a:gd name="connsiteX2443" fmla="*/ 737216 w 2880302"/>
              <a:gd name="connsiteY2443" fmla="*/ 2669296 h 3492736"/>
              <a:gd name="connsiteX2444" fmla="*/ 729473 w 2880302"/>
              <a:gd name="connsiteY2444" fmla="*/ 2676708 h 3492736"/>
              <a:gd name="connsiteX2445" fmla="*/ 724103 w 2880302"/>
              <a:gd name="connsiteY2445" fmla="*/ 2685186 h 3492736"/>
              <a:gd name="connsiteX2446" fmla="*/ 721731 w 2880302"/>
              <a:gd name="connsiteY2446" fmla="*/ 2690490 h 3492736"/>
              <a:gd name="connsiteX2447" fmla="*/ 714561 w 2880302"/>
              <a:gd name="connsiteY2447" fmla="*/ 2700010 h 3492736"/>
              <a:gd name="connsiteX2448" fmla="*/ 710390 w 2880302"/>
              <a:gd name="connsiteY2448" fmla="*/ 2703206 h 3492736"/>
              <a:gd name="connsiteX2449" fmla="*/ 705619 w 2880302"/>
              <a:gd name="connsiteY2449" fmla="*/ 2704781 h 3492736"/>
              <a:gd name="connsiteX2450" fmla="*/ 697277 w 2880302"/>
              <a:gd name="connsiteY2450" fmla="*/ 2708487 h 3492736"/>
              <a:gd name="connsiteX2451" fmla="*/ 695504 w 2880302"/>
              <a:gd name="connsiteY2451" fmla="*/ 2711151 h 3492736"/>
              <a:gd name="connsiteX2452" fmla="*/ 694905 w 2880302"/>
              <a:gd name="connsiteY2452" fmla="*/ 2714324 h 3492736"/>
              <a:gd name="connsiteX2453" fmla="*/ 688935 w 2880302"/>
              <a:gd name="connsiteY2453" fmla="*/ 2719072 h 3492736"/>
              <a:gd name="connsiteX2454" fmla="*/ 684764 w 2880302"/>
              <a:gd name="connsiteY2454" fmla="*/ 2721203 h 3492736"/>
              <a:gd name="connsiteX2455" fmla="*/ 680592 w 2880302"/>
              <a:gd name="connsiteY2455" fmla="*/ 2722778 h 3492736"/>
              <a:gd name="connsiteX2456" fmla="*/ 675852 w 2880302"/>
              <a:gd name="connsiteY2456" fmla="*/ 2722778 h 3492736"/>
              <a:gd name="connsiteX2457" fmla="*/ 674687 w 2880302"/>
              <a:gd name="connsiteY2457" fmla="*/ 2719627 h 3492736"/>
              <a:gd name="connsiteX2458" fmla="*/ 674687 w 2880302"/>
              <a:gd name="connsiteY2458" fmla="*/ 2716986 h 3492736"/>
              <a:gd name="connsiteX2459" fmla="*/ 673488 w 2880302"/>
              <a:gd name="connsiteY2459" fmla="*/ 2713280 h 3492736"/>
              <a:gd name="connsiteX2460" fmla="*/ 668118 w 2880302"/>
              <a:gd name="connsiteY2460" fmla="*/ 2709574 h 3492736"/>
              <a:gd name="connsiteX2461" fmla="*/ 662174 w 2880302"/>
              <a:gd name="connsiteY2461" fmla="*/ 2706934 h 3492736"/>
              <a:gd name="connsiteX2462" fmla="*/ 655004 w 2880302"/>
              <a:gd name="connsiteY2462" fmla="*/ 2703228 h 3492736"/>
              <a:gd name="connsiteX2463" fmla="*/ 650234 w 2880302"/>
              <a:gd name="connsiteY2463" fmla="*/ 2695816 h 3492736"/>
              <a:gd name="connsiteX2464" fmla="*/ 648461 w 2880302"/>
              <a:gd name="connsiteY2464" fmla="*/ 2687338 h 3492736"/>
              <a:gd name="connsiteX2465" fmla="*/ 646662 w 2880302"/>
              <a:gd name="connsiteY2465" fmla="*/ 2683632 h 3492736"/>
              <a:gd name="connsiteX2466" fmla="*/ 641891 w 2880302"/>
              <a:gd name="connsiteY2466" fmla="*/ 2679926 h 3492736"/>
              <a:gd name="connsiteX2467" fmla="*/ 637720 w 2880302"/>
              <a:gd name="connsiteY2467" fmla="*/ 2678861 h 3492736"/>
              <a:gd name="connsiteX2468" fmla="*/ 634748 w 2880302"/>
              <a:gd name="connsiteY2468" fmla="*/ 2678861 h 3492736"/>
              <a:gd name="connsiteX2469" fmla="*/ 632949 w 2880302"/>
              <a:gd name="connsiteY2469" fmla="*/ 2683100 h 3492736"/>
              <a:gd name="connsiteX2470" fmla="*/ 629977 w 2880302"/>
              <a:gd name="connsiteY2470" fmla="*/ 2685207 h 3492736"/>
              <a:gd name="connsiteX2471" fmla="*/ 622234 w 2880302"/>
              <a:gd name="connsiteY2471" fmla="*/ 2687338 h 3492736"/>
              <a:gd name="connsiteX2472" fmla="*/ 610320 w 2880302"/>
              <a:gd name="connsiteY2472" fmla="*/ 2687338 h 3492736"/>
              <a:gd name="connsiteX2473" fmla="*/ 608521 w 2880302"/>
              <a:gd name="connsiteY2473" fmla="*/ 2684675 h 3492736"/>
              <a:gd name="connsiteX2474" fmla="*/ 608521 w 2880302"/>
              <a:gd name="connsiteY2474" fmla="*/ 2679926 h 3492736"/>
              <a:gd name="connsiteX2475" fmla="*/ 606723 w 2880302"/>
              <a:gd name="connsiteY2475" fmla="*/ 2677795 h 3492736"/>
              <a:gd name="connsiteX2476" fmla="*/ 603751 w 2880302"/>
              <a:gd name="connsiteY2476" fmla="*/ 2676730 h 3492736"/>
              <a:gd name="connsiteX2477" fmla="*/ 598380 w 2880302"/>
              <a:gd name="connsiteY2477" fmla="*/ 2678328 h 3492736"/>
              <a:gd name="connsiteX2478" fmla="*/ 594809 w 2880302"/>
              <a:gd name="connsiteY2478" fmla="*/ 2679926 h 3492736"/>
              <a:gd name="connsiteX2479" fmla="*/ 591837 w 2880302"/>
              <a:gd name="connsiteY2479" fmla="*/ 2681501 h 3492736"/>
              <a:gd name="connsiteX2480" fmla="*/ 588865 w 2880302"/>
              <a:gd name="connsiteY2480" fmla="*/ 2686806 h 3492736"/>
              <a:gd name="connsiteX2481" fmla="*/ 584693 w 2880302"/>
              <a:gd name="connsiteY2481" fmla="*/ 2686806 h 3492736"/>
              <a:gd name="connsiteX2482" fmla="*/ 568582 w 2880302"/>
              <a:gd name="connsiteY2482" fmla="*/ 2687338 h 3492736"/>
              <a:gd name="connsiteX2483" fmla="*/ 551897 w 2880302"/>
              <a:gd name="connsiteY2483" fmla="*/ 2688381 h 3492736"/>
              <a:gd name="connsiteX2484" fmla="*/ 547726 w 2880302"/>
              <a:gd name="connsiteY2484" fmla="*/ 2687871 h 3492736"/>
              <a:gd name="connsiteX2485" fmla="*/ 547127 w 2880302"/>
              <a:gd name="connsiteY2485" fmla="*/ 2683632 h 3492736"/>
              <a:gd name="connsiteX2486" fmla="*/ 546527 w 2880302"/>
              <a:gd name="connsiteY2486" fmla="*/ 2682034 h 3492736"/>
              <a:gd name="connsiteX2487" fmla="*/ 545354 w 2880302"/>
              <a:gd name="connsiteY2487" fmla="*/ 2677795 h 3492736"/>
              <a:gd name="connsiteX2488" fmla="*/ 543555 w 2880302"/>
              <a:gd name="connsiteY2488" fmla="*/ 2670383 h 3492736"/>
              <a:gd name="connsiteX2489" fmla="*/ 541756 w 2880302"/>
              <a:gd name="connsiteY2489" fmla="*/ 2667743 h 3492736"/>
              <a:gd name="connsiteX2490" fmla="*/ 537585 w 2880302"/>
              <a:gd name="connsiteY2490" fmla="*/ 2664570 h 3492736"/>
              <a:gd name="connsiteX2491" fmla="*/ 536412 w 2880302"/>
              <a:gd name="connsiteY2491" fmla="*/ 2662439 h 3492736"/>
              <a:gd name="connsiteX2492" fmla="*/ 532840 w 2880302"/>
              <a:gd name="connsiteY2492" fmla="*/ 2659265 h 3492736"/>
              <a:gd name="connsiteX2493" fmla="*/ 527470 w 2880302"/>
              <a:gd name="connsiteY2493" fmla="*/ 2657158 h 3492736"/>
              <a:gd name="connsiteX2494" fmla="*/ 525071 w 2880302"/>
              <a:gd name="connsiteY2494" fmla="*/ 2652919 h 3492736"/>
              <a:gd name="connsiteX2495" fmla="*/ 523898 w 2880302"/>
              <a:gd name="connsiteY2495" fmla="*/ 2649746 h 3492736"/>
              <a:gd name="connsiteX2496" fmla="*/ 511958 w 2880302"/>
              <a:gd name="connsiteY2496" fmla="*/ 2650255 h 3492736"/>
              <a:gd name="connsiteX2497" fmla="*/ 496473 w 2880302"/>
              <a:gd name="connsiteY2497" fmla="*/ 2650788 h 3492736"/>
              <a:gd name="connsiteX2498" fmla="*/ 493501 w 2880302"/>
              <a:gd name="connsiteY2498" fmla="*/ 2650788 h 3492736"/>
              <a:gd name="connsiteX2499" fmla="*/ 486331 w 2880302"/>
              <a:gd name="connsiteY2499" fmla="*/ 2648680 h 3492736"/>
              <a:gd name="connsiteX2500" fmla="*/ 484559 w 2880302"/>
              <a:gd name="connsiteY2500" fmla="*/ 2646040 h 3492736"/>
              <a:gd name="connsiteX2501" fmla="*/ 480387 w 2880302"/>
              <a:gd name="connsiteY2501" fmla="*/ 2640735 h 3492736"/>
              <a:gd name="connsiteX2502" fmla="*/ 474417 w 2880302"/>
              <a:gd name="connsiteY2502" fmla="*/ 2637562 h 3492736"/>
              <a:gd name="connsiteX2503" fmla="*/ 469047 w 2880302"/>
              <a:gd name="connsiteY2503" fmla="*/ 2634389 h 3492736"/>
              <a:gd name="connsiteX2504" fmla="*/ 463703 w 2880302"/>
              <a:gd name="connsiteY2504" fmla="*/ 2629085 h 3492736"/>
              <a:gd name="connsiteX2505" fmla="*/ 458932 w 2880302"/>
              <a:gd name="connsiteY2505" fmla="*/ 2624313 h 3492736"/>
              <a:gd name="connsiteX2506" fmla="*/ 453561 w 2880302"/>
              <a:gd name="connsiteY2506" fmla="*/ 2622738 h 3492736"/>
              <a:gd name="connsiteX2507" fmla="*/ 448191 w 2880302"/>
              <a:gd name="connsiteY2507" fmla="*/ 2622205 h 3492736"/>
              <a:gd name="connsiteX2508" fmla="*/ 445819 w 2880302"/>
              <a:gd name="connsiteY2508" fmla="*/ 2619032 h 3492736"/>
              <a:gd name="connsiteX2509" fmla="*/ 444020 w 2880302"/>
              <a:gd name="connsiteY2509" fmla="*/ 2614793 h 3492736"/>
              <a:gd name="connsiteX2510" fmla="*/ 439849 w 2880302"/>
              <a:gd name="connsiteY2510" fmla="*/ 2612130 h 3492736"/>
              <a:gd name="connsiteX2511" fmla="*/ 431506 w 2880302"/>
              <a:gd name="connsiteY2511" fmla="*/ 2607891 h 3492736"/>
              <a:gd name="connsiteX2512" fmla="*/ 423763 w 2880302"/>
              <a:gd name="connsiteY2512" fmla="*/ 2604718 h 3492736"/>
              <a:gd name="connsiteX2513" fmla="*/ 421965 w 2880302"/>
              <a:gd name="connsiteY2513" fmla="*/ 2604718 h 3492736"/>
              <a:gd name="connsiteX2514" fmla="*/ 421365 w 2880302"/>
              <a:gd name="connsiteY2514" fmla="*/ 2597306 h 3492736"/>
              <a:gd name="connsiteX2515" fmla="*/ 421365 w 2880302"/>
              <a:gd name="connsiteY2515" fmla="*/ 2593067 h 3492736"/>
              <a:gd name="connsiteX2516" fmla="*/ 423763 w 2880302"/>
              <a:gd name="connsiteY2516" fmla="*/ 2585655 h 3492736"/>
              <a:gd name="connsiteX2517" fmla="*/ 428534 w 2880302"/>
              <a:gd name="connsiteY2517" fmla="*/ 2579308 h 3492736"/>
              <a:gd name="connsiteX2518" fmla="*/ 432705 w 2880302"/>
              <a:gd name="connsiteY2518" fmla="*/ 2569256 h 3492736"/>
              <a:gd name="connsiteX2519" fmla="*/ 439849 w 2880302"/>
              <a:gd name="connsiteY2519" fmla="*/ 2558647 h 3492736"/>
              <a:gd name="connsiteX2520" fmla="*/ 444619 w 2880302"/>
              <a:gd name="connsiteY2520" fmla="*/ 2554941 h 3492736"/>
              <a:gd name="connsiteX2521" fmla="*/ 454161 w 2880302"/>
              <a:gd name="connsiteY2521" fmla="*/ 2548062 h 3492736"/>
              <a:gd name="connsiteX2522" fmla="*/ 458332 w 2880302"/>
              <a:gd name="connsiteY2522" fmla="*/ 2541716 h 3492736"/>
              <a:gd name="connsiteX2523" fmla="*/ 458332 w 2880302"/>
              <a:gd name="connsiteY2523" fmla="*/ 2537477 h 3492736"/>
              <a:gd name="connsiteX2524" fmla="*/ 458332 w 2880302"/>
              <a:gd name="connsiteY2524" fmla="*/ 2528467 h 3492736"/>
              <a:gd name="connsiteX2525" fmla="*/ 459531 w 2880302"/>
              <a:gd name="connsiteY2525" fmla="*/ 2513110 h 3492736"/>
              <a:gd name="connsiteX2526" fmla="*/ 459528 w 2880302"/>
              <a:gd name="connsiteY2526" fmla="*/ 2513096 h 3492736"/>
              <a:gd name="connsiteX2527" fmla="*/ 459529 w 2880302"/>
              <a:gd name="connsiteY2527" fmla="*/ 2513087 h 3492736"/>
              <a:gd name="connsiteX2528" fmla="*/ 459528 w 2880302"/>
              <a:gd name="connsiteY2528" fmla="*/ 2513096 h 3492736"/>
              <a:gd name="connsiteX2529" fmla="*/ 457733 w 2880302"/>
              <a:gd name="connsiteY2529" fmla="*/ 2505165 h 3492736"/>
              <a:gd name="connsiteX2530" fmla="*/ 455934 w 2880302"/>
              <a:gd name="connsiteY2530" fmla="*/ 2503057 h 3492736"/>
              <a:gd name="connsiteX2531" fmla="*/ 449990 w 2880302"/>
              <a:gd name="connsiteY2531" fmla="*/ 2500417 h 3492736"/>
              <a:gd name="connsiteX2532" fmla="*/ 439249 w 2880302"/>
              <a:gd name="connsiteY2532" fmla="*/ 2501459 h 3492736"/>
              <a:gd name="connsiteX2533" fmla="*/ 433305 w 2880302"/>
              <a:gd name="connsiteY2533" fmla="*/ 2499351 h 3492736"/>
              <a:gd name="connsiteX2534" fmla="*/ 428534 w 2880302"/>
              <a:gd name="connsiteY2534" fmla="*/ 2495645 h 3492736"/>
              <a:gd name="connsiteX2535" fmla="*/ 419592 w 2880302"/>
              <a:gd name="connsiteY2535" fmla="*/ 2487168 h 3492736"/>
              <a:gd name="connsiteX2536" fmla="*/ 414222 w 2880302"/>
              <a:gd name="connsiteY2536" fmla="*/ 2485570 h 3492736"/>
              <a:gd name="connsiteX2537" fmla="*/ 410650 w 2880302"/>
              <a:gd name="connsiteY2537" fmla="*/ 2484527 h 3492736"/>
              <a:gd name="connsiteX2538" fmla="*/ 406479 w 2880302"/>
              <a:gd name="connsiteY2538" fmla="*/ 2480289 h 3492736"/>
              <a:gd name="connsiteX2539" fmla="*/ 402907 w 2880302"/>
              <a:gd name="connsiteY2539" fmla="*/ 2471278 h 3492736"/>
              <a:gd name="connsiteX2540" fmla="*/ 402907 w 2880302"/>
              <a:gd name="connsiteY2540" fmla="*/ 2465997 h 3492736"/>
              <a:gd name="connsiteX2541" fmla="*/ 402907 w 2880302"/>
              <a:gd name="connsiteY2541" fmla="*/ 2465997 h 3492736"/>
              <a:gd name="connsiteX2542" fmla="*/ 403505 w 2880302"/>
              <a:gd name="connsiteY2542" fmla="*/ 2471256 h 3492736"/>
              <a:gd name="connsiteX2543" fmla="*/ 402907 w 2880302"/>
              <a:gd name="connsiteY2543" fmla="*/ 2465997 h 3492736"/>
              <a:gd name="connsiteX2544" fmla="*/ 402907 w 2880302"/>
              <a:gd name="connsiteY2544" fmla="*/ 2465951 h 3492736"/>
              <a:gd name="connsiteX2545" fmla="*/ 403505 w 2880302"/>
              <a:gd name="connsiteY2545" fmla="*/ 2460138 h 3492736"/>
              <a:gd name="connsiteX2546" fmla="*/ 406433 w 2880302"/>
              <a:gd name="connsiteY2546" fmla="*/ 2447608 h 3492736"/>
              <a:gd name="connsiteX2547" fmla="*/ 406479 w 2880302"/>
              <a:gd name="connsiteY2547" fmla="*/ 2447444 h 3492736"/>
              <a:gd name="connsiteX2548" fmla="*/ 408852 w 2880302"/>
              <a:gd name="connsiteY2548" fmla="*/ 2443738 h 3492736"/>
              <a:gd name="connsiteX2549" fmla="*/ 412423 w 2880302"/>
              <a:gd name="connsiteY2549" fmla="*/ 2440565 h 3492736"/>
              <a:gd name="connsiteX2550" fmla="*/ 417793 w 2880302"/>
              <a:gd name="connsiteY2550" fmla="*/ 2432088 h 3492736"/>
              <a:gd name="connsiteX2551" fmla="*/ 418393 w 2880302"/>
              <a:gd name="connsiteY2551" fmla="*/ 2427339 h 3492736"/>
              <a:gd name="connsiteX2552" fmla="*/ 418388 w 2880302"/>
              <a:gd name="connsiteY2552" fmla="*/ 2427334 h 3492736"/>
              <a:gd name="connsiteX2553" fmla="*/ 418390 w 2880302"/>
              <a:gd name="connsiteY2553" fmla="*/ 2427317 h 3492736"/>
              <a:gd name="connsiteX2554" fmla="*/ 418388 w 2880302"/>
              <a:gd name="connsiteY2554" fmla="*/ 2427334 h 3492736"/>
              <a:gd name="connsiteX2555" fmla="*/ 416594 w 2880302"/>
              <a:gd name="connsiteY2555" fmla="*/ 2425208 h 3492736"/>
              <a:gd name="connsiteX2556" fmla="*/ 411849 w 2880302"/>
              <a:gd name="connsiteY2556" fmla="*/ 2421502 h 3492736"/>
              <a:gd name="connsiteX2557" fmla="*/ 404680 w 2880302"/>
              <a:gd name="connsiteY2557" fmla="*/ 2415156 h 3492736"/>
              <a:gd name="connsiteX2558" fmla="*/ 399310 w 2880302"/>
              <a:gd name="connsiteY2558" fmla="*/ 2413025 h 3492736"/>
              <a:gd name="connsiteX2559" fmla="*/ 396937 w 2880302"/>
              <a:gd name="connsiteY2559" fmla="*/ 2413558 h 3492736"/>
              <a:gd name="connsiteX2560" fmla="*/ 391567 w 2880302"/>
              <a:gd name="connsiteY2560" fmla="*/ 2416731 h 3492736"/>
              <a:gd name="connsiteX2561" fmla="*/ 385623 w 2880302"/>
              <a:gd name="connsiteY2561" fmla="*/ 2427339 h 3492736"/>
              <a:gd name="connsiteX2562" fmla="*/ 382051 w 2880302"/>
              <a:gd name="connsiteY2562" fmla="*/ 2431578 h 3492736"/>
              <a:gd name="connsiteX2563" fmla="*/ 379653 w 2880302"/>
              <a:gd name="connsiteY2563" fmla="*/ 2432088 h 3492736"/>
              <a:gd name="connsiteX2564" fmla="*/ 374882 w 2880302"/>
              <a:gd name="connsiteY2564" fmla="*/ 2430512 h 3492736"/>
              <a:gd name="connsiteX2565" fmla="*/ 364767 w 2880302"/>
              <a:gd name="connsiteY2565" fmla="*/ 2421502 h 3492736"/>
              <a:gd name="connsiteX2566" fmla="*/ 361169 w 2880302"/>
              <a:gd name="connsiteY2566" fmla="*/ 2416731 h 3492736"/>
              <a:gd name="connsiteX2567" fmla="*/ 358797 w 2880302"/>
              <a:gd name="connsiteY2567" fmla="*/ 2410917 h 3492736"/>
              <a:gd name="connsiteX2568" fmla="*/ 355226 w 2880302"/>
              <a:gd name="connsiteY2568" fmla="*/ 2401374 h 3492736"/>
              <a:gd name="connsiteX2569" fmla="*/ 350455 w 2880302"/>
              <a:gd name="connsiteY2569" fmla="*/ 2397668 h 3492736"/>
              <a:gd name="connsiteX2570" fmla="*/ 346283 w 2880302"/>
              <a:gd name="connsiteY2570" fmla="*/ 2398201 h 3492736"/>
              <a:gd name="connsiteX2571" fmla="*/ 325427 w 2880302"/>
              <a:gd name="connsiteY2571" fmla="*/ 2399799 h 3492736"/>
              <a:gd name="connsiteX2572" fmla="*/ 306944 w 2880302"/>
              <a:gd name="connsiteY2572" fmla="*/ 2398201 h 3492736"/>
              <a:gd name="connsiteX2573" fmla="*/ 299801 w 2880302"/>
              <a:gd name="connsiteY2573" fmla="*/ 2398201 h 3492736"/>
              <a:gd name="connsiteX2574" fmla="*/ 287261 w 2880302"/>
              <a:gd name="connsiteY2574" fmla="*/ 2398734 h 3492736"/>
              <a:gd name="connsiteX2575" fmla="*/ 279518 w 2880302"/>
              <a:gd name="connsiteY2575" fmla="*/ 2396626 h 3492736"/>
              <a:gd name="connsiteX2576" fmla="*/ 276546 w 2880302"/>
              <a:gd name="connsiteY2576" fmla="*/ 2393962 h 3492736"/>
              <a:gd name="connsiteX2577" fmla="*/ 271176 w 2880302"/>
              <a:gd name="connsiteY2577" fmla="*/ 2387083 h 3492736"/>
              <a:gd name="connsiteX2578" fmla="*/ 263433 w 2880302"/>
              <a:gd name="connsiteY2578" fmla="*/ 2379671 h 3492736"/>
              <a:gd name="connsiteX2579" fmla="*/ 256889 w 2880302"/>
              <a:gd name="connsiteY2579" fmla="*/ 2377563 h 3492736"/>
              <a:gd name="connsiteX2580" fmla="*/ 253292 w 2880302"/>
              <a:gd name="connsiteY2580" fmla="*/ 2378605 h 3492736"/>
              <a:gd name="connsiteX2581" fmla="*/ 245549 w 2880302"/>
              <a:gd name="connsiteY2581" fmla="*/ 2380204 h 3492736"/>
              <a:gd name="connsiteX2582" fmla="*/ 234235 w 2880302"/>
              <a:gd name="connsiteY2582" fmla="*/ 2382844 h 3492736"/>
              <a:gd name="connsiteX2583" fmla="*/ 228864 w 2880302"/>
              <a:gd name="connsiteY2583" fmla="*/ 2387083 h 3492736"/>
              <a:gd name="connsiteX2584" fmla="*/ 223494 w 2880302"/>
              <a:gd name="connsiteY2584" fmla="*/ 2392920 h 3492736"/>
              <a:gd name="connsiteX2585" fmla="*/ 215152 w 2880302"/>
              <a:gd name="connsiteY2585" fmla="*/ 2404038 h 3492736"/>
              <a:gd name="connsiteX2586" fmla="*/ 212779 w 2880302"/>
              <a:gd name="connsiteY2586" fmla="*/ 2410384 h 3492736"/>
              <a:gd name="connsiteX2587" fmla="*/ 209208 w 2880302"/>
              <a:gd name="connsiteY2587" fmla="*/ 2417264 h 3492736"/>
              <a:gd name="connsiteX2588" fmla="*/ 197867 w 2880302"/>
              <a:gd name="connsiteY2588" fmla="*/ 2426274 h 3492736"/>
              <a:gd name="connsiteX2589" fmla="*/ 190724 w 2880302"/>
              <a:gd name="connsiteY2589" fmla="*/ 2427849 h 3492736"/>
              <a:gd name="connsiteX2590" fmla="*/ 188326 w 2880302"/>
              <a:gd name="connsiteY2590" fmla="*/ 2426274 h 3492736"/>
              <a:gd name="connsiteX2591" fmla="*/ 182981 w 2880302"/>
              <a:gd name="connsiteY2591" fmla="*/ 2422035 h 3492736"/>
              <a:gd name="connsiteX2592" fmla="*/ 172840 w 2880302"/>
              <a:gd name="connsiteY2592" fmla="*/ 2416221 h 3492736"/>
              <a:gd name="connsiteX2593" fmla="*/ 167470 w 2880302"/>
              <a:gd name="connsiteY2593" fmla="*/ 2414623 h 3492736"/>
              <a:gd name="connsiteX2594" fmla="*/ 166297 w 2880302"/>
              <a:gd name="connsiteY2594" fmla="*/ 2415688 h 3492736"/>
              <a:gd name="connsiteX2595" fmla="*/ 156155 w 2880302"/>
              <a:gd name="connsiteY2595" fmla="*/ 2422568 h 3492736"/>
              <a:gd name="connsiteX2596" fmla="*/ 155392 w 2880302"/>
              <a:gd name="connsiteY2596" fmla="*/ 2423097 h 3492736"/>
              <a:gd name="connsiteX2597" fmla="*/ 156153 w 2880302"/>
              <a:gd name="connsiteY2597" fmla="*/ 2422545 h 3492736"/>
              <a:gd name="connsiteX2598" fmla="*/ 166294 w 2880302"/>
              <a:gd name="connsiteY2598" fmla="*/ 2415666 h 3492736"/>
              <a:gd name="connsiteX2599" fmla="*/ 167467 w 2880302"/>
              <a:gd name="connsiteY2599" fmla="*/ 2414600 h 3492736"/>
              <a:gd name="connsiteX2600" fmla="*/ 172837 w 2880302"/>
              <a:gd name="connsiteY2600" fmla="*/ 2416199 h 3492736"/>
              <a:gd name="connsiteX2601" fmla="*/ 182979 w 2880302"/>
              <a:gd name="connsiteY2601" fmla="*/ 2422012 h 3492736"/>
              <a:gd name="connsiteX2602" fmla="*/ 188323 w 2880302"/>
              <a:gd name="connsiteY2602" fmla="*/ 2426251 h 3492736"/>
              <a:gd name="connsiteX2603" fmla="*/ 190721 w 2880302"/>
              <a:gd name="connsiteY2603" fmla="*/ 2427826 h 3492736"/>
              <a:gd name="connsiteX2604" fmla="*/ 190722 w 2880302"/>
              <a:gd name="connsiteY2604" fmla="*/ 2427826 h 3492736"/>
              <a:gd name="connsiteX2605" fmla="*/ 190722 w 2880302"/>
              <a:gd name="connsiteY2605" fmla="*/ 2427826 h 3492736"/>
              <a:gd name="connsiteX2606" fmla="*/ 197865 w 2880302"/>
              <a:gd name="connsiteY2606" fmla="*/ 2426251 h 3492736"/>
              <a:gd name="connsiteX2607" fmla="*/ 209205 w 2880302"/>
              <a:gd name="connsiteY2607" fmla="*/ 2417241 h 3492736"/>
              <a:gd name="connsiteX2608" fmla="*/ 212777 w 2880302"/>
              <a:gd name="connsiteY2608" fmla="*/ 2410362 h 3492736"/>
              <a:gd name="connsiteX2609" fmla="*/ 215149 w 2880302"/>
              <a:gd name="connsiteY2609" fmla="*/ 2404015 h 3492736"/>
              <a:gd name="connsiteX2610" fmla="*/ 223492 w 2880302"/>
              <a:gd name="connsiteY2610" fmla="*/ 2392897 h 3492736"/>
              <a:gd name="connsiteX2611" fmla="*/ 228862 w 2880302"/>
              <a:gd name="connsiteY2611" fmla="*/ 2387060 h 3492736"/>
              <a:gd name="connsiteX2612" fmla="*/ 234233 w 2880302"/>
              <a:gd name="connsiteY2612" fmla="*/ 2382821 h 3492736"/>
              <a:gd name="connsiteX2613" fmla="*/ 245547 w 2880302"/>
              <a:gd name="connsiteY2613" fmla="*/ 2380181 h 3492736"/>
              <a:gd name="connsiteX2614" fmla="*/ 234232 w 2880302"/>
              <a:gd name="connsiteY2614" fmla="*/ 2382821 h 3492736"/>
              <a:gd name="connsiteX2615" fmla="*/ 228862 w 2880302"/>
              <a:gd name="connsiteY2615" fmla="*/ 2387060 h 3492736"/>
              <a:gd name="connsiteX2616" fmla="*/ 223491 w 2880302"/>
              <a:gd name="connsiteY2616" fmla="*/ 2392897 h 3492736"/>
              <a:gd name="connsiteX2617" fmla="*/ 215149 w 2880302"/>
              <a:gd name="connsiteY2617" fmla="*/ 2404015 h 3492736"/>
              <a:gd name="connsiteX2618" fmla="*/ 212777 w 2880302"/>
              <a:gd name="connsiteY2618" fmla="*/ 2410362 h 3492736"/>
              <a:gd name="connsiteX2619" fmla="*/ 209205 w 2880302"/>
              <a:gd name="connsiteY2619" fmla="*/ 2417241 h 3492736"/>
              <a:gd name="connsiteX2620" fmla="*/ 197865 w 2880302"/>
              <a:gd name="connsiteY2620" fmla="*/ 2426251 h 3492736"/>
              <a:gd name="connsiteX2621" fmla="*/ 190722 w 2880302"/>
              <a:gd name="connsiteY2621" fmla="*/ 2427826 h 3492736"/>
              <a:gd name="connsiteX2622" fmla="*/ 188323 w 2880302"/>
              <a:gd name="connsiteY2622" fmla="*/ 2426251 h 3492736"/>
              <a:gd name="connsiteX2623" fmla="*/ 182979 w 2880302"/>
              <a:gd name="connsiteY2623" fmla="*/ 2422012 h 3492736"/>
              <a:gd name="connsiteX2624" fmla="*/ 172838 w 2880302"/>
              <a:gd name="connsiteY2624" fmla="*/ 2416199 h 3492736"/>
              <a:gd name="connsiteX2625" fmla="*/ 167467 w 2880302"/>
              <a:gd name="connsiteY2625" fmla="*/ 2414600 h 3492736"/>
              <a:gd name="connsiteX2626" fmla="*/ 167467 w 2880302"/>
              <a:gd name="connsiteY2626" fmla="*/ 2414600 h 3492736"/>
              <a:gd name="connsiteX2627" fmla="*/ 167467 w 2880302"/>
              <a:gd name="connsiteY2627" fmla="*/ 2414600 h 3492736"/>
              <a:gd name="connsiteX2628" fmla="*/ 166294 w 2880302"/>
              <a:gd name="connsiteY2628" fmla="*/ 2415666 h 3492736"/>
              <a:gd name="connsiteX2629" fmla="*/ 156153 w 2880302"/>
              <a:gd name="connsiteY2629" fmla="*/ 2422545 h 3492736"/>
              <a:gd name="connsiteX2630" fmla="*/ 155390 w 2880302"/>
              <a:gd name="connsiteY2630" fmla="*/ 2423099 h 3492736"/>
              <a:gd name="connsiteX2631" fmla="*/ 142442 w 2880302"/>
              <a:gd name="connsiteY2631" fmla="*/ 2432088 h 3492736"/>
              <a:gd name="connsiteX2632" fmla="*/ 135818 w 2880302"/>
              <a:gd name="connsiteY2632" fmla="*/ 2436018 h 3492736"/>
              <a:gd name="connsiteX2633" fmla="*/ 135297 w 2880302"/>
              <a:gd name="connsiteY2633" fmla="*/ 2436304 h 3492736"/>
              <a:gd name="connsiteX2634" fmla="*/ 120385 w 2880302"/>
              <a:gd name="connsiteY2634" fmla="*/ 2441075 h 3492736"/>
              <a:gd name="connsiteX2635" fmla="*/ 120385 w 2880302"/>
              <a:gd name="connsiteY2635" fmla="*/ 2441075 h 3492736"/>
              <a:gd name="connsiteX2636" fmla="*/ 135297 w 2880302"/>
              <a:gd name="connsiteY2636" fmla="*/ 2436304 h 3492736"/>
              <a:gd name="connsiteX2637" fmla="*/ 135818 w 2880302"/>
              <a:gd name="connsiteY2637" fmla="*/ 2436018 h 3492736"/>
              <a:gd name="connsiteX2638" fmla="*/ 135299 w 2880302"/>
              <a:gd name="connsiteY2638" fmla="*/ 2436326 h 3492736"/>
              <a:gd name="connsiteX2639" fmla="*/ 120387 w 2880302"/>
              <a:gd name="connsiteY2639" fmla="*/ 2441098 h 3492736"/>
              <a:gd name="connsiteX2640" fmla="*/ 112645 w 2880302"/>
              <a:gd name="connsiteY2640" fmla="*/ 2441098 h 3492736"/>
              <a:gd name="connsiteX2641" fmla="*/ 110846 w 2880302"/>
              <a:gd name="connsiteY2641" fmla="*/ 2439500 h 3492736"/>
              <a:gd name="connsiteX2642" fmla="*/ 103703 w 2880302"/>
              <a:gd name="connsiteY2642" fmla="*/ 2432620 h 3492736"/>
              <a:gd name="connsiteX2643" fmla="*/ 95960 w 2880302"/>
              <a:gd name="connsiteY2643" fmla="*/ 2428914 h 3492736"/>
              <a:gd name="connsiteX2644" fmla="*/ 92388 w 2880302"/>
              <a:gd name="connsiteY2644" fmla="*/ 2426274 h 3492736"/>
              <a:gd name="connsiteX2645" fmla="*/ 84046 w 2880302"/>
              <a:gd name="connsiteY2645" fmla="*/ 2425208 h 3492736"/>
              <a:gd name="connsiteX2646" fmla="*/ 77476 w 2880302"/>
              <a:gd name="connsiteY2646" fmla="*/ 2425208 h 3492736"/>
              <a:gd name="connsiteX2647" fmla="*/ 69134 w 2880302"/>
              <a:gd name="connsiteY2647" fmla="*/ 2425741 h 3492736"/>
              <a:gd name="connsiteX2648" fmla="*/ 69134 w 2880302"/>
              <a:gd name="connsiteY2648" fmla="*/ 2425718 h 3492736"/>
              <a:gd name="connsiteX2649" fmla="*/ 75726 w 2880302"/>
              <a:gd name="connsiteY2649" fmla="*/ 2425297 h 3492736"/>
              <a:gd name="connsiteX2650" fmla="*/ 77474 w 2880302"/>
              <a:gd name="connsiteY2650" fmla="*/ 2425186 h 3492736"/>
              <a:gd name="connsiteX2651" fmla="*/ 77473 w 2880302"/>
              <a:gd name="connsiteY2651" fmla="*/ 2425186 h 3492736"/>
              <a:gd name="connsiteX2652" fmla="*/ 75726 w 2880302"/>
              <a:gd name="connsiteY2652" fmla="*/ 2425297 h 3492736"/>
              <a:gd name="connsiteX2653" fmla="*/ 69134 w 2880302"/>
              <a:gd name="connsiteY2653" fmla="*/ 2425718 h 3492736"/>
              <a:gd name="connsiteX2654" fmla="*/ 69134 w 2880302"/>
              <a:gd name="connsiteY2654" fmla="*/ 2420970 h 3492736"/>
              <a:gd name="connsiteX2655" fmla="*/ 69134 w 2880302"/>
              <a:gd name="connsiteY2655" fmla="*/ 2416731 h 3492736"/>
              <a:gd name="connsiteX2656" fmla="*/ 70333 w 2880302"/>
              <a:gd name="connsiteY2656" fmla="*/ 2408276 h 3492736"/>
              <a:gd name="connsiteX2657" fmla="*/ 71506 w 2880302"/>
              <a:gd name="connsiteY2657" fmla="*/ 2405080 h 3492736"/>
              <a:gd name="connsiteX2658" fmla="*/ 72106 w 2880302"/>
              <a:gd name="connsiteY2658" fmla="*/ 2400332 h 3492736"/>
              <a:gd name="connsiteX2659" fmla="*/ 75703 w 2880302"/>
              <a:gd name="connsiteY2659" fmla="*/ 2393429 h 3492736"/>
              <a:gd name="connsiteX2660" fmla="*/ 77476 w 2880302"/>
              <a:gd name="connsiteY2660" fmla="*/ 2390789 h 3492736"/>
              <a:gd name="connsiteX2661" fmla="*/ 79275 w 2880302"/>
              <a:gd name="connsiteY2661" fmla="*/ 2386550 h 3492736"/>
              <a:gd name="connsiteX2662" fmla="*/ 78675 w 2880302"/>
              <a:gd name="connsiteY2662" fmla="*/ 2381802 h 3492736"/>
              <a:gd name="connsiteX2663" fmla="*/ 77476 w 2880302"/>
              <a:gd name="connsiteY2663" fmla="*/ 2377563 h 3492736"/>
              <a:gd name="connsiteX2664" fmla="*/ 80448 w 2880302"/>
              <a:gd name="connsiteY2664" fmla="*/ 2373324 h 3492736"/>
              <a:gd name="connsiteX2665" fmla="*/ 83446 w 2880302"/>
              <a:gd name="connsiteY2665" fmla="*/ 2370151 h 3492736"/>
              <a:gd name="connsiteX2666" fmla="*/ 87018 w 2880302"/>
              <a:gd name="connsiteY2666" fmla="*/ 2365912 h 3492736"/>
              <a:gd name="connsiteX2667" fmla="*/ 89390 w 2880302"/>
              <a:gd name="connsiteY2667" fmla="*/ 2362206 h 3492736"/>
              <a:gd name="connsiteX2668" fmla="*/ 91189 w 2880302"/>
              <a:gd name="connsiteY2668" fmla="*/ 2359010 h 3492736"/>
              <a:gd name="connsiteX2669" fmla="*/ 97159 w 2880302"/>
              <a:gd name="connsiteY2669" fmla="*/ 2356902 h 3492736"/>
              <a:gd name="connsiteX2670" fmla="*/ 103103 w 2880302"/>
              <a:gd name="connsiteY2670" fmla="*/ 2356902 h 3492736"/>
              <a:gd name="connsiteX2671" fmla="*/ 107874 w 2880302"/>
              <a:gd name="connsiteY2671" fmla="*/ 2355837 h 3492736"/>
              <a:gd name="connsiteX2672" fmla="*/ 112645 w 2880302"/>
              <a:gd name="connsiteY2672" fmla="*/ 2352663 h 3492736"/>
              <a:gd name="connsiteX2673" fmla="*/ 115617 w 2880302"/>
              <a:gd name="connsiteY2673" fmla="*/ 2350023 h 3492736"/>
              <a:gd name="connsiteX2674" fmla="*/ 119188 w 2880302"/>
              <a:gd name="connsiteY2674" fmla="*/ 2347359 h 3492736"/>
              <a:gd name="connsiteX2675" fmla="*/ 122786 w 2880302"/>
              <a:gd name="connsiteY2675" fmla="*/ 2340480 h 3492736"/>
              <a:gd name="connsiteX2676" fmla="*/ 122786 w 2880302"/>
              <a:gd name="connsiteY2676" fmla="*/ 2337307 h 3492736"/>
              <a:gd name="connsiteX2677" fmla="*/ 122786 w 2880302"/>
              <a:gd name="connsiteY2677" fmla="*/ 2326189 h 3492736"/>
              <a:gd name="connsiteX2678" fmla="*/ 123359 w 2880302"/>
              <a:gd name="connsiteY2678" fmla="*/ 2314005 h 3492736"/>
              <a:gd name="connsiteX2679" fmla="*/ 123959 w 2880302"/>
              <a:gd name="connsiteY2679" fmla="*/ 2310832 h 3492736"/>
              <a:gd name="connsiteX2680" fmla="*/ 118015 w 2880302"/>
              <a:gd name="connsiteY2680" fmla="*/ 2307126 h 3492736"/>
              <a:gd name="connsiteX2681" fmla="*/ 113844 w 2880302"/>
              <a:gd name="connsiteY2681" fmla="*/ 2304485 h 3492736"/>
              <a:gd name="connsiteX2682" fmla="*/ 107274 w 2880302"/>
              <a:gd name="connsiteY2682" fmla="*/ 2300779 h 3492736"/>
              <a:gd name="connsiteX2683" fmla="*/ 100730 w 2880302"/>
              <a:gd name="connsiteY2683" fmla="*/ 2296008 h 3492736"/>
              <a:gd name="connsiteX2684" fmla="*/ 94761 w 2880302"/>
              <a:gd name="connsiteY2684" fmla="*/ 2293367 h 3492736"/>
              <a:gd name="connsiteX2685" fmla="*/ 89390 w 2880302"/>
              <a:gd name="connsiteY2685" fmla="*/ 2291769 h 3492736"/>
              <a:gd name="connsiteX2686" fmla="*/ 74504 w 2880302"/>
              <a:gd name="connsiteY2686" fmla="*/ 2281184 h 3492736"/>
              <a:gd name="connsiteX2687" fmla="*/ 60791 w 2880302"/>
              <a:gd name="connsiteY2687" fmla="*/ 2270066 h 3492736"/>
              <a:gd name="connsiteX2688" fmla="*/ 58419 w 2880302"/>
              <a:gd name="connsiteY2688" fmla="*/ 2267935 h 3492736"/>
              <a:gd name="connsiteX2689" fmla="*/ 54821 w 2880302"/>
              <a:gd name="connsiteY2689" fmla="*/ 2263163 h 3492736"/>
              <a:gd name="connsiteX2690" fmla="*/ 54821 w 2880302"/>
              <a:gd name="connsiteY2690" fmla="*/ 2259457 h 3492736"/>
              <a:gd name="connsiteX2691" fmla="*/ 53648 w 2880302"/>
              <a:gd name="connsiteY2691" fmla="*/ 2251536 h 3492736"/>
              <a:gd name="connsiteX2692" fmla="*/ 50650 w 2880302"/>
              <a:gd name="connsiteY2692" fmla="*/ 2247297 h 3492736"/>
              <a:gd name="connsiteX2693" fmla="*/ 48278 w 2880302"/>
              <a:gd name="connsiteY2693" fmla="*/ 2240395 h 3492736"/>
              <a:gd name="connsiteX2694" fmla="*/ 48278 w 2880302"/>
              <a:gd name="connsiteY2694" fmla="*/ 2223996 h 3492736"/>
              <a:gd name="connsiteX2695" fmla="*/ 47078 w 2880302"/>
              <a:gd name="connsiteY2695" fmla="*/ 2202269 h 3492736"/>
              <a:gd name="connsiteX2696" fmla="*/ 45879 w 2880302"/>
              <a:gd name="connsiteY2696" fmla="*/ 2182674 h 3492736"/>
              <a:gd name="connsiteX2697" fmla="*/ 45879 w 2880302"/>
              <a:gd name="connsiteY2697" fmla="*/ 2175794 h 3492736"/>
              <a:gd name="connsiteX2698" fmla="*/ 48877 w 2880302"/>
              <a:gd name="connsiteY2698" fmla="*/ 2164144 h 3492736"/>
              <a:gd name="connsiteX2699" fmla="*/ 50650 w 2880302"/>
              <a:gd name="connsiteY2699" fmla="*/ 2159395 h 3492736"/>
              <a:gd name="connsiteX2700" fmla="*/ 53648 w 2880302"/>
              <a:gd name="connsiteY2700" fmla="*/ 2149320 h 3492736"/>
              <a:gd name="connsiteX2701" fmla="*/ 56021 w 2880302"/>
              <a:gd name="connsiteY2701" fmla="*/ 2139267 h 3492736"/>
              <a:gd name="connsiteX2702" fmla="*/ 56620 w 2880302"/>
              <a:gd name="connsiteY2702" fmla="*/ 2134496 h 3492736"/>
              <a:gd name="connsiteX2703" fmla="*/ 55421 w 2880302"/>
              <a:gd name="connsiteY2703" fmla="*/ 2121780 h 3492736"/>
              <a:gd name="connsiteX2704" fmla="*/ 57220 w 2880302"/>
              <a:gd name="connsiteY2704" fmla="*/ 2117031 h 3492736"/>
              <a:gd name="connsiteX2705" fmla="*/ 60192 w 2880302"/>
              <a:gd name="connsiteY2705" fmla="*/ 2113325 h 3492736"/>
              <a:gd name="connsiteX2706" fmla="*/ 64963 w 2880302"/>
              <a:gd name="connsiteY2706" fmla="*/ 2110129 h 3492736"/>
              <a:gd name="connsiteX2707" fmla="*/ 70333 w 2880302"/>
              <a:gd name="connsiteY2707" fmla="*/ 2108021 h 3492736"/>
              <a:gd name="connsiteX2708" fmla="*/ 79275 w 2880302"/>
              <a:gd name="connsiteY2708" fmla="*/ 2103782 h 3492736"/>
              <a:gd name="connsiteX2709" fmla="*/ 85818 w 2880302"/>
              <a:gd name="connsiteY2709" fmla="*/ 2100076 h 3492736"/>
              <a:gd name="connsiteX2710" fmla="*/ 91788 w 2880302"/>
              <a:gd name="connsiteY2710" fmla="*/ 2095838 h 3492736"/>
              <a:gd name="connsiteX2711" fmla="*/ 95360 w 2880302"/>
              <a:gd name="connsiteY2711" fmla="*/ 2090557 h 3492736"/>
              <a:gd name="connsiteX2712" fmla="*/ 97159 w 2880302"/>
              <a:gd name="connsiteY2712" fmla="*/ 2086851 h 3492736"/>
              <a:gd name="connsiteX2713" fmla="*/ 96559 w 2880302"/>
              <a:gd name="connsiteY2713" fmla="*/ 2079948 h 3492736"/>
              <a:gd name="connsiteX2714" fmla="*/ 96561 w 2880302"/>
              <a:gd name="connsiteY2714" fmla="*/ 2079949 h 3492736"/>
              <a:gd name="connsiteX2715" fmla="*/ 96563 w 2880302"/>
              <a:gd name="connsiteY2715" fmla="*/ 2079976 h 3492736"/>
              <a:gd name="connsiteX2716" fmla="*/ 107278 w 2880302"/>
              <a:gd name="connsiteY2716" fmla="*/ 2084748 h 3492736"/>
              <a:gd name="connsiteX2717" fmla="*/ 113248 w 2880302"/>
              <a:gd name="connsiteY2717" fmla="*/ 2085813 h 3492736"/>
              <a:gd name="connsiteX2718" fmla="*/ 115021 w 2880302"/>
              <a:gd name="connsiteY2718" fmla="*/ 2081574 h 3492736"/>
              <a:gd name="connsiteX2719" fmla="*/ 112649 w 2880302"/>
              <a:gd name="connsiteY2719" fmla="*/ 2057207 h 3492736"/>
              <a:gd name="connsiteX2720" fmla="*/ 113248 w 2880302"/>
              <a:gd name="connsiteY2720" fmla="*/ 2051394 h 3492736"/>
              <a:gd name="connsiteX2721" fmla="*/ 116220 w 2880302"/>
              <a:gd name="connsiteY2721" fmla="*/ 2049263 h 3492736"/>
              <a:gd name="connsiteX2722" fmla="*/ 125762 w 2880302"/>
              <a:gd name="connsiteY2722" fmla="*/ 2050328 h 3492736"/>
              <a:gd name="connsiteX2723" fmla="*/ 128130 w 2880302"/>
              <a:gd name="connsiteY2723" fmla="*/ 2052455 h 3492736"/>
              <a:gd name="connsiteX2724" fmla="*/ 128130 w 2880302"/>
              <a:gd name="connsiteY2724" fmla="*/ 2058245 h 3492736"/>
              <a:gd name="connsiteX2725" fmla="*/ 128730 w 2880302"/>
              <a:gd name="connsiteY2725" fmla="*/ 2065124 h 3492736"/>
              <a:gd name="connsiteX2726" fmla="*/ 128732 w 2880302"/>
              <a:gd name="connsiteY2726" fmla="*/ 2065129 h 3492736"/>
              <a:gd name="connsiteX2727" fmla="*/ 128734 w 2880302"/>
              <a:gd name="connsiteY2727" fmla="*/ 2065152 h 3492736"/>
              <a:gd name="connsiteX2728" fmla="*/ 130533 w 2880302"/>
              <a:gd name="connsiteY2728" fmla="*/ 2069391 h 3492736"/>
              <a:gd name="connsiteX2729" fmla="*/ 132905 w 2880302"/>
              <a:gd name="connsiteY2729" fmla="*/ 2077868 h 3492736"/>
              <a:gd name="connsiteX2730" fmla="*/ 135903 w 2880302"/>
              <a:gd name="connsiteY2730" fmla="*/ 2081042 h 3492736"/>
              <a:gd name="connsiteX2731" fmla="*/ 137676 w 2880302"/>
              <a:gd name="connsiteY2731" fmla="*/ 2081042 h 3492736"/>
              <a:gd name="connsiteX2732" fmla="*/ 142447 w 2880302"/>
              <a:gd name="connsiteY2732" fmla="*/ 2077868 h 3492736"/>
              <a:gd name="connsiteX2733" fmla="*/ 152588 w 2880302"/>
              <a:gd name="connsiteY2733" fmla="*/ 2066750 h 3492736"/>
              <a:gd name="connsiteX2734" fmla="*/ 155560 w 2880302"/>
              <a:gd name="connsiteY2734" fmla="*/ 2065152 h 3492736"/>
              <a:gd name="connsiteX2735" fmla="*/ 165701 w 2880302"/>
              <a:gd name="connsiteY2735" fmla="*/ 2064087 h 3492736"/>
              <a:gd name="connsiteX2736" fmla="*/ 178814 w 2880302"/>
              <a:gd name="connsiteY2736" fmla="*/ 2060913 h 3492736"/>
              <a:gd name="connsiteX2737" fmla="*/ 181187 w 2880302"/>
              <a:gd name="connsiteY2737" fmla="*/ 2060913 h 3492736"/>
              <a:gd name="connsiteX2738" fmla="*/ 185957 w 2880302"/>
              <a:gd name="connsiteY2738" fmla="*/ 2063577 h 3492736"/>
              <a:gd name="connsiteX2739" fmla="*/ 192501 w 2880302"/>
              <a:gd name="connsiteY2739" fmla="*/ 2069924 h 3492736"/>
              <a:gd name="connsiteX2740" fmla="*/ 195499 w 2880302"/>
              <a:gd name="connsiteY2740" fmla="*/ 2072031 h 3492736"/>
              <a:gd name="connsiteX2741" fmla="*/ 198471 w 2880302"/>
              <a:gd name="connsiteY2741" fmla="*/ 2073630 h 3492736"/>
              <a:gd name="connsiteX2742" fmla="*/ 208612 w 2880302"/>
              <a:gd name="connsiteY2742" fmla="*/ 2078934 h 3492736"/>
              <a:gd name="connsiteX2743" fmla="*/ 215156 w 2880302"/>
              <a:gd name="connsiteY2743" fmla="*/ 2078934 h 3492736"/>
              <a:gd name="connsiteX2744" fmla="*/ 222899 w 2880302"/>
              <a:gd name="connsiteY2744" fmla="*/ 2077868 h 3492736"/>
              <a:gd name="connsiteX2745" fmla="*/ 241382 w 2880302"/>
              <a:gd name="connsiteY2745" fmla="*/ 2078401 h 3492736"/>
              <a:gd name="connsiteX2746" fmla="*/ 248525 w 2880302"/>
              <a:gd name="connsiteY2746" fmla="*/ 2076803 h 3492736"/>
              <a:gd name="connsiteX2747" fmla="*/ 251523 w 2880302"/>
              <a:gd name="connsiteY2747" fmla="*/ 2075737 h 3492736"/>
              <a:gd name="connsiteX2748" fmla="*/ 254495 w 2880302"/>
              <a:gd name="connsiteY2748" fmla="*/ 2070989 h 3492736"/>
              <a:gd name="connsiteX2749" fmla="*/ 256294 w 2880302"/>
              <a:gd name="connsiteY2749" fmla="*/ 2061979 h 3492736"/>
              <a:gd name="connsiteX2750" fmla="*/ 256287 w 2880302"/>
              <a:gd name="connsiteY2750" fmla="*/ 2061963 h 3492736"/>
              <a:gd name="connsiteX2751" fmla="*/ 256290 w 2880302"/>
              <a:gd name="connsiteY2751" fmla="*/ 2061951 h 3492736"/>
              <a:gd name="connsiteX2752" fmla="*/ 253891 w 2880302"/>
              <a:gd name="connsiteY2752" fmla="*/ 2056137 h 3492736"/>
              <a:gd name="connsiteX2753" fmla="*/ 251519 w 2880302"/>
              <a:gd name="connsiteY2753" fmla="*/ 2050833 h 3492736"/>
              <a:gd name="connsiteX2754" fmla="*/ 243177 w 2880302"/>
              <a:gd name="connsiteY2754" fmla="*/ 2040248 h 3492736"/>
              <a:gd name="connsiteX2755" fmla="*/ 238406 w 2880302"/>
              <a:gd name="connsiteY2755" fmla="*/ 2036542 h 3492736"/>
              <a:gd name="connsiteX2756" fmla="*/ 234236 w 2880302"/>
              <a:gd name="connsiteY2756" fmla="*/ 2032837 h 3492736"/>
              <a:gd name="connsiteX2757" fmla="*/ 233040 w 2880302"/>
              <a:gd name="connsiteY2757" fmla="*/ 2021746 h 3492736"/>
              <a:gd name="connsiteX2758" fmla="*/ 235412 w 2880302"/>
              <a:gd name="connsiteY2758" fmla="*/ 2016974 h 3492736"/>
              <a:gd name="connsiteX2759" fmla="*/ 238410 w 2880302"/>
              <a:gd name="connsiteY2759" fmla="*/ 2012203 h 3492736"/>
              <a:gd name="connsiteX2760" fmla="*/ 246752 w 2880302"/>
              <a:gd name="connsiteY2760" fmla="*/ 2005856 h 3492736"/>
              <a:gd name="connsiteX2761" fmla="*/ 251523 w 2880302"/>
              <a:gd name="connsiteY2761" fmla="*/ 2004258 h 3492736"/>
              <a:gd name="connsiteX2762" fmla="*/ 252696 w 2880302"/>
              <a:gd name="connsiteY2762" fmla="*/ 2005323 h 3492736"/>
              <a:gd name="connsiteX2763" fmla="*/ 256294 w 2880302"/>
              <a:gd name="connsiteY2763" fmla="*/ 2007964 h 3492736"/>
              <a:gd name="connsiteX2764" fmla="*/ 266409 w 2880302"/>
              <a:gd name="connsiteY2764" fmla="*/ 2013801 h 3492736"/>
              <a:gd name="connsiteX2765" fmla="*/ 270580 w 2880302"/>
              <a:gd name="connsiteY2765" fmla="*/ 2013801 h 3492736"/>
              <a:gd name="connsiteX2766" fmla="*/ 274752 w 2880302"/>
              <a:gd name="connsiteY2766" fmla="*/ 2013268 h 3492736"/>
              <a:gd name="connsiteX2767" fmla="*/ 281321 w 2880302"/>
              <a:gd name="connsiteY2767" fmla="*/ 2010095 h 3492736"/>
              <a:gd name="connsiteX2768" fmla="*/ 284293 w 2880302"/>
              <a:gd name="connsiteY2768" fmla="*/ 2006389 h 3492736"/>
              <a:gd name="connsiteX2769" fmla="*/ 284286 w 2880302"/>
              <a:gd name="connsiteY2769" fmla="*/ 2006364 h 3492736"/>
              <a:gd name="connsiteX2770" fmla="*/ 284289 w 2880302"/>
              <a:gd name="connsiteY2770" fmla="*/ 2006361 h 3492736"/>
              <a:gd name="connsiteX2771" fmla="*/ 283689 w 2880302"/>
              <a:gd name="connsiteY2771" fmla="*/ 2004230 h 3492736"/>
              <a:gd name="connsiteX2772" fmla="*/ 282516 w 2880302"/>
              <a:gd name="connsiteY2772" fmla="*/ 1998926 h 3492736"/>
              <a:gd name="connsiteX2773" fmla="*/ 280723 w 2880302"/>
              <a:gd name="connsiteY2773" fmla="*/ 1992069 h 3492736"/>
              <a:gd name="connsiteX2774" fmla="*/ 281921 w 2880302"/>
              <a:gd name="connsiteY2774" fmla="*/ 1988368 h 3492736"/>
              <a:gd name="connsiteX2775" fmla="*/ 283694 w 2880302"/>
              <a:gd name="connsiteY2775" fmla="*/ 1986261 h 3492736"/>
              <a:gd name="connsiteX2776" fmla="*/ 289664 w 2880302"/>
              <a:gd name="connsiteY2776" fmla="*/ 1983597 h 3492736"/>
              <a:gd name="connsiteX2777" fmla="*/ 299205 w 2880302"/>
              <a:gd name="connsiteY2777" fmla="*/ 1979891 h 3492736"/>
              <a:gd name="connsiteX2778" fmla="*/ 304550 w 2880302"/>
              <a:gd name="connsiteY2778" fmla="*/ 1976185 h 3492736"/>
              <a:gd name="connsiteX2779" fmla="*/ 306348 w 2880302"/>
              <a:gd name="connsiteY2779" fmla="*/ 1972479 h 3492736"/>
              <a:gd name="connsiteX2780" fmla="*/ 307548 w 2880302"/>
              <a:gd name="connsiteY2780" fmla="*/ 1969306 h 3492736"/>
              <a:gd name="connsiteX2781" fmla="*/ 311719 w 2880302"/>
              <a:gd name="connsiteY2781" fmla="*/ 1965067 h 3492736"/>
              <a:gd name="connsiteX2782" fmla="*/ 320061 w 2880302"/>
              <a:gd name="connsiteY2782" fmla="*/ 1961894 h 3492736"/>
              <a:gd name="connsiteX2783" fmla="*/ 323633 w 2880302"/>
              <a:gd name="connsiteY2783" fmla="*/ 1960828 h 3492736"/>
              <a:gd name="connsiteX2784" fmla="*/ 328404 w 2880302"/>
              <a:gd name="connsiteY2784" fmla="*/ 1960319 h 3492736"/>
              <a:gd name="connsiteX2785" fmla="*/ 342116 w 2880302"/>
              <a:gd name="connsiteY2785" fmla="*/ 1960319 h 3492736"/>
              <a:gd name="connsiteX2786" fmla="*/ 346887 w 2880302"/>
              <a:gd name="connsiteY2786" fmla="*/ 1957122 h 3492736"/>
              <a:gd name="connsiteX2787" fmla="*/ 359401 w 2880302"/>
              <a:gd name="connsiteY2787" fmla="*/ 1949178 h 3492736"/>
              <a:gd name="connsiteX2788" fmla="*/ 370116 w 2880302"/>
              <a:gd name="connsiteY2788" fmla="*/ 1944962 h 3492736"/>
              <a:gd name="connsiteX2789" fmla="*/ 385028 w 2880302"/>
              <a:gd name="connsiteY2789" fmla="*/ 1936484 h 3492736"/>
              <a:gd name="connsiteX2790" fmla="*/ 401113 w 2880302"/>
              <a:gd name="connsiteY2790" fmla="*/ 1928540 h 3492736"/>
              <a:gd name="connsiteX2791" fmla="*/ 422568 w 2880302"/>
              <a:gd name="connsiteY2791" fmla="*/ 1929605 h 3492736"/>
              <a:gd name="connsiteX2792" fmla="*/ 443424 w 2880302"/>
              <a:gd name="connsiteY2792" fmla="*/ 1930115 h 3492736"/>
              <a:gd name="connsiteX2793" fmla="*/ 446996 w 2880302"/>
              <a:gd name="connsiteY2793" fmla="*/ 1927474 h 3492736"/>
              <a:gd name="connsiteX2794" fmla="*/ 452366 w 2880302"/>
              <a:gd name="connsiteY2794" fmla="*/ 1912118 h 3492736"/>
              <a:gd name="connsiteX2795" fmla="*/ 452966 w 2880302"/>
              <a:gd name="connsiteY2795" fmla="*/ 1907879 h 3492736"/>
              <a:gd name="connsiteX2796" fmla="*/ 454165 w 2880302"/>
              <a:gd name="connsiteY2796" fmla="*/ 1904706 h 3492736"/>
              <a:gd name="connsiteX2797" fmla="*/ 460709 w 2880302"/>
              <a:gd name="connsiteY2797" fmla="*/ 1895186 h 3492736"/>
              <a:gd name="connsiteX2798" fmla="*/ 464280 w 2880302"/>
              <a:gd name="connsiteY2798" fmla="*/ 1894120 h 3492736"/>
              <a:gd name="connsiteX2799" fmla="*/ 476820 w 2880302"/>
              <a:gd name="connsiteY2799" fmla="*/ 1890414 h 3492736"/>
              <a:gd name="connsiteX2800" fmla="*/ 491706 w 2880302"/>
              <a:gd name="connsiteY2800" fmla="*/ 1886175 h 3492736"/>
              <a:gd name="connsiteX2801" fmla="*/ 502447 w 2880302"/>
              <a:gd name="connsiteY2801" fmla="*/ 1881937 h 3492736"/>
              <a:gd name="connsiteX2802" fmla="*/ 511962 w 2880302"/>
              <a:gd name="connsiteY2802" fmla="*/ 1879296 h 3492736"/>
              <a:gd name="connsiteX2803" fmla="*/ 517333 w 2880302"/>
              <a:gd name="connsiteY2803" fmla="*/ 1878763 h 3492736"/>
              <a:gd name="connsiteX2804" fmla="*/ 532245 w 2880302"/>
              <a:gd name="connsiteY2804" fmla="*/ 1875590 h 3492736"/>
              <a:gd name="connsiteX2805" fmla="*/ 537589 w 2880302"/>
              <a:gd name="connsiteY2805" fmla="*/ 1872417 h 3492736"/>
              <a:gd name="connsiteX2806" fmla="*/ 541187 w 2880302"/>
              <a:gd name="connsiteY2806" fmla="*/ 1868688 h 3492736"/>
              <a:gd name="connsiteX2807" fmla="*/ 544758 w 2880302"/>
              <a:gd name="connsiteY2807" fmla="*/ 1861276 h 3492736"/>
              <a:gd name="connsiteX2808" fmla="*/ 545358 w 2880302"/>
              <a:gd name="connsiteY2808" fmla="*/ 1855462 h 3492736"/>
              <a:gd name="connsiteX2809" fmla="*/ 544758 w 2880302"/>
              <a:gd name="connsiteY2809" fmla="*/ 1849115 h 3492736"/>
              <a:gd name="connsiteX2810" fmla="*/ 544159 w 2880302"/>
              <a:gd name="connsiteY2810" fmla="*/ 1836399 h 3492736"/>
              <a:gd name="connsiteX2811" fmla="*/ 547131 w 2880302"/>
              <a:gd name="connsiteY2811" fmla="*/ 1833226 h 3492736"/>
              <a:gd name="connsiteX2812" fmla="*/ 557272 w 2880302"/>
              <a:gd name="connsiteY2812" fmla="*/ 1827389 h 3492736"/>
              <a:gd name="connsiteX2813" fmla="*/ 567413 w 2880302"/>
              <a:gd name="connsiteY2813" fmla="*/ 1825281 h 3492736"/>
              <a:gd name="connsiteX2814" fmla="*/ 569186 w 2880302"/>
              <a:gd name="connsiteY2814" fmla="*/ 1824749 h 3492736"/>
              <a:gd name="connsiteX2815" fmla="*/ 571584 w 2880302"/>
              <a:gd name="connsiteY2815" fmla="*/ 1818912 h 3492736"/>
              <a:gd name="connsiteX2816" fmla="*/ 573957 w 2880302"/>
              <a:gd name="connsiteY2816" fmla="*/ 1805686 h 3492736"/>
              <a:gd name="connsiteX2817" fmla="*/ 573957 w 2880302"/>
              <a:gd name="connsiteY2817" fmla="*/ 1799849 h 3492736"/>
              <a:gd name="connsiteX2818" fmla="*/ 573957 w 2880302"/>
              <a:gd name="connsiteY2818" fmla="*/ 1794568 h 3492736"/>
              <a:gd name="connsiteX2819" fmla="*/ 575156 w 2880302"/>
              <a:gd name="connsiteY2819" fmla="*/ 1785558 h 3492736"/>
              <a:gd name="connsiteX2820" fmla="*/ 578128 w 2880302"/>
              <a:gd name="connsiteY2820" fmla="*/ 1781852 h 3492736"/>
              <a:gd name="connsiteX2821" fmla="*/ 1500018 w 2880302"/>
              <a:gd name="connsiteY2821" fmla="*/ 1489014 h 3492736"/>
              <a:gd name="connsiteX2822" fmla="*/ 1504968 w 2880302"/>
              <a:gd name="connsiteY2822" fmla="*/ 1489484 h 3492736"/>
              <a:gd name="connsiteX2823" fmla="*/ 1505366 w 2880302"/>
              <a:gd name="connsiteY2823" fmla="*/ 1489547 h 3492736"/>
              <a:gd name="connsiteX2824" fmla="*/ 1518479 w 2880302"/>
              <a:gd name="connsiteY2824" fmla="*/ 1492744 h 3492736"/>
              <a:gd name="connsiteX2825" fmla="*/ 1532792 w 2880302"/>
              <a:gd name="connsiteY2825" fmla="*/ 1494852 h 3492736"/>
              <a:gd name="connsiteX2826" fmla="*/ 1546505 w 2880302"/>
              <a:gd name="connsiteY2826" fmla="*/ 1496450 h 3492736"/>
              <a:gd name="connsiteX2827" fmla="*/ 1546961 w 2880302"/>
              <a:gd name="connsiteY2827" fmla="*/ 1496503 h 3492736"/>
              <a:gd name="connsiteX2828" fmla="*/ 1555443 w 2880302"/>
              <a:gd name="connsiteY2828" fmla="*/ 1498001 h 3492736"/>
              <a:gd name="connsiteX2829" fmla="*/ 1558264 w 2880302"/>
              <a:gd name="connsiteY2829" fmla="*/ 1498503 h 3492736"/>
              <a:gd name="connsiteX2830" fmla="*/ 1558419 w 2880302"/>
              <a:gd name="connsiteY2830" fmla="*/ 1498558 h 3492736"/>
              <a:gd name="connsiteX2831" fmla="*/ 1566161 w 2880302"/>
              <a:gd name="connsiteY2831" fmla="*/ 1504904 h 3492736"/>
              <a:gd name="connsiteX2832" fmla="*/ 1566761 w 2880302"/>
              <a:gd name="connsiteY2832" fmla="*/ 1509143 h 3492736"/>
              <a:gd name="connsiteX2833" fmla="*/ 1566161 w 2880302"/>
              <a:gd name="connsiteY2833" fmla="*/ 1513382 h 3492736"/>
              <a:gd name="connsiteX2834" fmla="*/ 1570332 w 2880302"/>
              <a:gd name="connsiteY2834" fmla="*/ 1522392 h 3492736"/>
              <a:gd name="connsiteX2835" fmla="*/ 1572705 w 2880302"/>
              <a:gd name="connsiteY2835" fmla="*/ 1526098 h 3492736"/>
              <a:gd name="connsiteX2836" fmla="*/ 1575103 w 2880302"/>
              <a:gd name="connsiteY2836" fmla="*/ 1530336 h 3492736"/>
              <a:gd name="connsiteX2837" fmla="*/ 1578675 w 2880302"/>
              <a:gd name="connsiteY2837" fmla="*/ 1542520 h 3492736"/>
              <a:gd name="connsiteX2838" fmla="*/ 1578075 w 2880302"/>
              <a:gd name="connsiteY2838" fmla="*/ 1548866 h 3492736"/>
              <a:gd name="connsiteX2839" fmla="*/ 1581073 w 2880302"/>
              <a:gd name="connsiteY2839" fmla="*/ 1560517 h 3492736"/>
              <a:gd name="connsiteX2840" fmla="*/ 1585245 w 2880302"/>
              <a:gd name="connsiteY2840" fmla="*/ 1567929 h 3492736"/>
              <a:gd name="connsiteX2841" fmla="*/ 1586418 w 2880302"/>
              <a:gd name="connsiteY2841" fmla="*/ 1570570 h 3492736"/>
              <a:gd name="connsiteX2842" fmla="*/ 1592388 w 2880302"/>
              <a:gd name="connsiteY2842" fmla="*/ 1576407 h 3492736"/>
              <a:gd name="connsiteX2843" fmla="*/ 1598332 w 2880302"/>
              <a:gd name="connsiteY2843" fmla="*/ 1578514 h 3492736"/>
              <a:gd name="connsiteX2844" fmla="*/ 1615616 w 2880302"/>
              <a:gd name="connsiteY2844" fmla="*/ 1584351 h 3492736"/>
              <a:gd name="connsiteX2845" fmla="*/ 1626957 w 2880302"/>
              <a:gd name="connsiteY2845" fmla="*/ 1590698 h 3492736"/>
              <a:gd name="connsiteX2846" fmla="*/ 1636498 w 2880302"/>
              <a:gd name="connsiteY2846" fmla="*/ 1596535 h 3492736"/>
              <a:gd name="connsiteX2847" fmla="*/ 1648412 w 2880302"/>
              <a:gd name="connsiteY2847" fmla="*/ 1600241 h 3492736"/>
              <a:gd name="connsiteX2848" fmla="*/ 1660326 w 2880302"/>
              <a:gd name="connsiteY2848" fmla="*/ 1602881 h 3492736"/>
              <a:gd name="connsiteX2849" fmla="*/ 1675838 w 2880302"/>
              <a:gd name="connsiteY2849" fmla="*/ 1604989 h 3492736"/>
              <a:gd name="connsiteX2850" fmla="*/ 1683581 w 2880302"/>
              <a:gd name="connsiteY2850" fmla="*/ 1604989 h 3492736"/>
              <a:gd name="connsiteX2851" fmla="*/ 1693122 w 2880302"/>
              <a:gd name="connsiteY2851" fmla="*/ 1608186 h 3492736"/>
              <a:gd name="connsiteX2852" fmla="*/ 1699666 w 2880302"/>
              <a:gd name="connsiteY2852" fmla="*/ 1611359 h 3492736"/>
              <a:gd name="connsiteX2853" fmla="*/ 1713978 w 2880302"/>
              <a:gd name="connsiteY2853" fmla="*/ 1617173 h 3492736"/>
              <a:gd name="connsiteX2854" fmla="*/ 1727691 w 2880302"/>
              <a:gd name="connsiteY2854" fmla="*/ 1620346 h 3492736"/>
              <a:gd name="connsiteX2855" fmla="*/ 1733635 w 2880302"/>
              <a:gd name="connsiteY2855" fmla="*/ 1621411 h 3492736"/>
              <a:gd name="connsiteX2856" fmla="*/ 1741378 w 2880302"/>
              <a:gd name="connsiteY2856" fmla="*/ 1624052 h 3492736"/>
              <a:gd name="connsiteX2857" fmla="*/ 1743776 w 2880302"/>
              <a:gd name="connsiteY2857" fmla="*/ 1626716 h 3492736"/>
              <a:gd name="connsiteX2858" fmla="*/ 1746748 w 2880302"/>
              <a:gd name="connsiteY2858" fmla="*/ 1631464 h 3492736"/>
              <a:gd name="connsiteX2859" fmla="*/ 1753891 w 2880302"/>
              <a:gd name="connsiteY2859" fmla="*/ 1646311 h 3492736"/>
              <a:gd name="connsiteX2860" fmla="*/ 1756889 w 2880302"/>
              <a:gd name="connsiteY2860" fmla="*/ 1647886 h 3492736"/>
              <a:gd name="connsiteX2861" fmla="*/ 1759861 w 2880302"/>
              <a:gd name="connsiteY2861" fmla="*/ 1648419 h 3492736"/>
              <a:gd name="connsiteX2862" fmla="*/ 1761660 w 2880302"/>
              <a:gd name="connsiteY2862" fmla="*/ 1657429 h 3492736"/>
              <a:gd name="connsiteX2863" fmla="*/ 1761660 w 2880302"/>
              <a:gd name="connsiteY2863" fmla="*/ 1660602 h 3492736"/>
              <a:gd name="connsiteX2864" fmla="*/ 1760461 w 2880302"/>
              <a:gd name="connsiteY2864" fmla="*/ 1665374 h 3492736"/>
              <a:gd name="connsiteX2865" fmla="*/ 1755690 w 2880302"/>
              <a:gd name="connsiteY2865" fmla="*/ 1672786 h 3492736"/>
              <a:gd name="connsiteX2866" fmla="*/ 1753891 w 2880302"/>
              <a:gd name="connsiteY2866" fmla="*/ 1677025 h 3492736"/>
              <a:gd name="connsiteX2867" fmla="*/ 1753318 w 2880302"/>
              <a:gd name="connsiteY2867" fmla="*/ 1686012 h 3492736"/>
              <a:gd name="connsiteX2868" fmla="*/ 1752119 w 2880302"/>
              <a:gd name="connsiteY2868" fmla="*/ 1690783 h 3492736"/>
              <a:gd name="connsiteX2869" fmla="*/ 1750919 w 2880302"/>
              <a:gd name="connsiteY2869" fmla="*/ 1695022 h 3492736"/>
              <a:gd name="connsiteX2870" fmla="*/ 1753318 w 2880302"/>
              <a:gd name="connsiteY2870" fmla="*/ 1704009 h 3492736"/>
              <a:gd name="connsiteX2871" fmla="*/ 1755090 w 2880302"/>
              <a:gd name="connsiteY2871" fmla="*/ 1705607 h 3492736"/>
              <a:gd name="connsiteX2872" fmla="*/ 1763433 w 2880302"/>
              <a:gd name="connsiteY2872" fmla="*/ 1707205 h 3492736"/>
              <a:gd name="connsiteX2873" fmla="*/ 1773574 w 2880302"/>
              <a:gd name="connsiteY2873" fmla="*/ 1711444 h 3492736"/>
              <a:gd name="connsiteX2874" fmla="*/ 1779518 w 2880302"/>
              <a:gd name="connsiteY2874" fmla="*/ 1718323 h 3492736"/>
              <a:gd name="connsiteX2875" fmla="*/ 1787887 w 2880302"/>
              <a:gd name="connsiteY2875" fmla="*/ 1727310 h 3492736"/>
              <a:gd name="connsiteX2876" fmla="*/ 1798602 w 2880302"/>
              <a:gd name="connsiteY2876" fmla="*/ 1736320 h 3492736"/>
              <a:gd name="connsiteX2877" fmla="*/ 1810516 w 2880302"/>
              <a:gd name="connsiteY2877" fmla="*/ 1742667 h 3492736"/>
              <a:gd name="connsiteX2878" fmla="*/ 1814087 w 2880302"/>
              <a:gd name="connsiteY2878" fmla="*/ 1744798 h 3492736"/>
              <a:gd name="connsiteX2879" fmla="*/ 1814687 w 2880302"/>
              <a:gd name="connsiteY2879" fmla="*/ 1749037 h 3492736"/>
              <a:gd name="connsiteX2880" fmla="*/ 1818858 w 2880302"/>
              <a:gd name="connsiteY2880" fmla="*/ 1751144 h 3492736"/>
              <a:gd name="connsiteX2881" fmla="*/ 1833170 w 2880302"/>
              <a:gd name="connsiteY2881" fmla="*/ 1754850 h 3492736"/>
              <a:gd name="connsiteX2882" fmla="*/ 1844485 w 2880302"/>
              <a:gd name="connsiteY2882" fmla="*/ 1755916 h 3492736"/>
              <a:gd name="connsiteX2883" fmla="*/ 1848082 w 2880302"/>
              <a:gd name="connsiteY2883" fmla="*/ 1758024 h 3492736"/>
              <a:gd name="connsiteX2884" fmla="*/ 1856425 w 2880302"/>
              <a:gd name="connsiteY2884" fmla="*/ 1765968 h 3492736"/>
              <a:gd name="connsiteX2885" fmla="*/ 1861769 w 2880302"/>
              <a:gd name="connsiteY2885" fmla="*/ 1767567 h 3492736"/>
              <a:gd name="connsiteX2886" fmla="*/ 1876082 w 2880302"/>
              <a:gd name="connsiteY2886" fmla="*/ 1767567 h 3492736"/>
              <a:gd name="connsiteX2887" fmla="*/ 1898137 w 2880302"/>
              <a:gd name="connsiteY2887" fmla="*/ 1768632 h 3492736"/>
              <a:gd name="connsiteX2888" fmla="*/ 1921965 w 2880302"/>
              <a:gd name="connsiteY2888" fmla="*/ 1769142 h 3492736"/>
              <a:gd name="connsiteX2889" fmla="*/ 1932106 w 2880302"/>
              <a:gd name="connsiteY2889" fmla="*/ 1769142 h 3492736"/>
              <a:gd name="connsiteX2890" fmla="*/ 1932706 w 2880302"/>
              <a:gd name="connsiteY2890" fmla="*/ 1771273 h 3492736"/>
              <a:gd name="connsiteX2891" fmla="*/ 1932106 w 2880302"/>
              <a:gd name="connsiteY2891" fmla="*/ 1778685 h 3492736"/>
              <a:gd name="connsiteX2892" fmla="*/ 1935078 w 2880302"/>
              <a:gd name="connsiteY2892" fmla="*/ 1783456 h 3492736"/>
              <a:gd name="connsiteX2893" fmla="*/ 1938676 w 2880302"/>
              <a:gd name="connsiteY2893" fmla="*/ 1785031 h 3492736"/>
              <a:gd name="connsiteX2894" fmla="*/ 1946418 w 2880302"/>
              <a:gd name="connsiteY2894" fmla="*/ 1787162 h 3492736"/>
              <a:gd name="connsiteX2895" fmla="*/ 1960131 w 2880302"/>
              <a:gd name="connsiteY2895" fmla="*/ 1790868 h 3492736"/>
              <a:gd name="connsiteX2896" fmla="*/ 1965476 w 2880302"/>
              <a:gd name="connsiteY2896" fmla="*/ 1790335 h 3492736"/>
              <a:gd name="connsiteX2897" fmla="*/ 1979188 w 2880302"/>
              <a:gd name="connsiteY2897" fmla="*/ 1788204 h 3492736"/>
              <a:gd name="connsiteX2898" fmla="*/ 1990529 w 2880302"/>
              <a:gd name="connsiteY2898" fmla="*/ 1787162 h 3492736"/>
              <a:gd name="connsiteX2899" fmla="*/ 1994700 w 2880302"/>
              <a:gd name="connsiteY2899" fmla="*/ 1788204 h 3492736"/>
              <a:gd name="connsiteX2900" fmla="*/ 2003642 w 2880302"/>
              <a:gd name="connsiteY2900" fmla="*/ 1794041 h 3492736"/>
              <a:gd name="connsiteX2901" fmla="*/ 2009586 w 2880302"/>
              <a:gd name="connsiteY2901" fmla="*/ 1794574 h 3492736"/>
              <a:gd name="connsiteX2902" fmla="*/ 2015556 w 2880302"/>
              <a:gd name="connsiteY2902" fmla="*/ 1794574 h 3492736"/>
              <a:gd name="connsiteX2903" fmla="*/ 2025671 w 2880302"/>
              <a:gd name="connsiteY2903" fmla="*/ 1792443 h 3492736"/>
              <a:gd name="connsiteX2904" fmla="*/ 2025693 w 2880302"/>
              <a:gd name="connsiteY2904" fmla="*/ 1792420 h 3492736"/>
              <a:gd name="connsiteX2905" fmla="*/ 2025694 w 2880302"/>
              <a:gd name="connsiteY2905" fmla="*/ 1792420 h 3492736"/>
              <a:gd name="connsiteX2906" fmla="*/ 2028692 w 2880302"/>
              <a:gd name="connsiteY2906" fmla="*/ 1789246 h 3492736"/>
              <a:gd name="connsiteX2907" fmla="*/ 2031062 w 2880302"/>
              <a:gd name="connsiteY2907" fmla="*/ 1785544 h 3492736"/>
              <a:gd name="connsiteX2908" fmla="*/ 2037611 w 2880302"/>
              <a:gd name="connsiteY2908" fmla="*/ 1779217 h 3492736"/>
              <a:gd name="connsiteX2909" fmla="*/ 2037611 w 2880302"/>
              <a:gd name="connsiteY2909" fmla="*/ 1779216 h 3492736"/>
              <a:gd name="connsiteX2910" fmla="*/ 2037634 w 2880302"/>
              <a:gd name="connsiteY2910" fmla="*/ 1779194 h 3492736"/>
              <a:gd name="connsiteX2911" fmla="*/ 2038234 w 2880302"/>
              <a:gd name="connsiteY2911" fmla="*/ 1773890 h 3492736"/>
              <a:gd name="connsiteX2912" fmla="*/ 2036435 w 2880302"/>
              <a:gd name="connsiteY2912" fmla="*/ 1765412 h 3492736"/>
              <a:gd name="connsiteX2913" fmla="*/ 2037035 w 2880302"/>
              <a:gd name="connsiteY2913" fmla="*/ 1760664 h 3492736"/>
              <a:gd name="connsiteX2914" fmla="*/ 2038808 w 2880302"/>
              <a:gd name="connsiteY2914" fmla="*/ 1754827 h 3492736"/>
              <a:gd name="connsiteX2915" fmla="*/ 2040606 w 2880302"/>
              <a:gd name="connsiteY2915" fmla="*/ 1747948 h 3492736"/>
              <a:gd name="connsiteX2916" fmla="*/ 2043214 w 2880302"/>
              <a:gd name="connsiteY2916" fmla="*/ 1747948 h 3492736"/>
              <a:gd name="connsiteX2917" fmla="*/ 2048278 w 2880302"/>
              <a:gd name="connsiteY2917" fmla="*/ 1748481 h 3492736"/>
              <a:gd name="connsiteX2918" fmla="*/ 2048324 w 2880302"/>
              <a:gd name="connsiteY2918" fmla="*/ 1748477 h 3492736"/>
              <a:gd name="connsiteX2919" fmla="*/ 2048349 w 2880302"/>
              <a:gd name="connsiteY2919" fmla="*/ 1748480 h 3492736"/>
              <a:gd name="connsiteX2920" fmla="*/ 2059090 w 2880302"/>
              <a:gd name="connsiteY2920" fmla="*/ 1747415 h 3492736"/>
              <a:gd name="connsiteX2921" fmla="*/ 2066233 w 2880302"/>
              <a:gd name="connsiteY2921" fmla="*/ 1744774 h 3492736"/>
              <a:gd name="connsiteX2922" fmla="*/ 2068606 w 2880302"/>
              <a:gd name="connsiteY2922" fmla="*/ 1743709 h 3492736"/>
              <a:gd name="connsiteX2923" fmla="*/ 2078081 w 2880302"/>
              <a:gd name="connsiteY2923" fmla="*/ 1742651 h 3492736"/>
              <a:gd name="connsiteX2924" fmla="*/ 2079875 w 2880302"/>
              <a:gd name="connsiteY2924" fmla="*/ 1745308 h 3492736"/>
              <a:gd name="connsiteX2925" fmla="*/ 2082247 w 2880302"/>
              <a:gd name="connsiteY2925" fmla="*/ 1752720 h 3492736"/>
              <a:gd name="connsiteX2926" fmla="*/ 2087618 w 2880302"/>
              <a:gd name="connsiteY2926" fmla="*/ 1760665 h 3492736"/>
              <a:gd name="connsiteX2927" fmla="*/ 2090016 w 2880302"/>
              <a:gd name="connsiteY2927" fmla="*/ 1764371 h 3492736"/>
              <a:gd name="connsiteX2928" fmla="*/ 2094187 w 2880302"/>
              <a:gd name="connsiteY2928" fmla="*/ 1769119 h 3492736"/>
              <a:gd name="connsiteX2929" fmla="*/ 2098359 w 2880302"/>
              <a:gd name="connsiteY2929" fmla="*/ 1770184 h 3492736"/>
              <a:gd name="connsiteX2930" fmla="*/ 2107275 w 2880302"/>
              <a:gd name="connsiteY2930" fmla="*/ 1772848 h 3492736"/>
              <a:gd name="connsiteX2931" fmla="*/ 2117416 w 2880302"/>
              <a:gd name="connsiteY2931" fmla="*/ 1776021 h 3492736"/>
              <a:gd name="connsiteX2932" fmla="*/ 2126957 w 2880302"/>
              <a:gd name="connsiteY2932" fmla="*/ 1776554 h 3492736"/>
              <a:gd name="connsiteX2933" fmla="*/ 2132328 w 2880302"/>
              <a:gd name="connsiteY2933" fmla="*/ 1777064 h 3492736"/>
              <a:gd name="connsiteX2934" fmla="*/ 2134700 w 2880302"/>
              <a:gd name="connsiteY2934" fmla="*/ 1777064 h 3492736"/>
              <a:gd name="connsiteX2935" fmla="*/ 2138871 w 2880302"/>
              <a:gd name="connsiteY2935" fmla="*/ 1780770 h 3492736"/>
              <a:gd name="connsiteX2936" fmla="*/ 2139471 w 2880302"/>
              <a:gd name="connsiteY2936" fmla="*/ 1784476 h 3492736"/>
              <a:gd name="connsiteX2937" fmla="*/ 2139471 w 2880302"/>
              <a:gd name="connsiteY2937" fmla="*/ 1788182 h 3492736"/>
              <a:gd name="connsiteX2938" fmla="*/ 2140670 w 2880302"/>
              <a:gd name="connsiteY2938" fmla="*/ 1795084 h 3492736"/>
              <a:gd name="connsiteX2939" fmla="*/ 2142443 w 2880302"/>
              <a:gd name="connsiteY2939" fmla="*/ 1796126 h 3492736"/>
              <a:gd name="connsiteX2940" fmla="*/ 2144841 w 2880302"/>
              <a:gd name="connsiteY2940" fmla="*/ 1796659 h 3492736"/>
              <a:gd name="connsiteX2941" fmla="*/ 2150785 w 2880302"/>
              <a:gd name="connsiteY2941" fmla="*/ 1798790 h 3492736"/>
              <a:gd name="connsiteX2942" fmla="*/ 2151385 w 2880302"/>
              <a:gd name="connsiteY2942" fmla="*/ 1801431 h 3492736"/>
              <a:gd name="connsiteX2943" fmla="*/ 2150212 w 2880302"/>
              <a:gd name="connsiteY2943" fmla="*/ 1810974 h 3492736"/>
              <a:gd name="connsiteX2944" fmla="*/ 2149013 w 2880302"/>
              <a:gd name="connsiteY2944" fmla="*/ 1822092 h 3492736"/>
              <a:gd name="connsiteX2945" fmla="*/ 2149612 w 2880302"/>
              <a:gd name="connsiteY2945" fmla="*/ 1826330 h 3492736"/>
              <a:gd name="connsiteX2946" fmla="*/ 2146041 w 2880302"/>
              <a:gd name="connsiteY2946" fmla="*/ 1832677 h 3492736"/>
              <a:gd name="connsiteX2947" fmla="*/ 2142448 w 2880302"/>
              <a:gd name="connsiteY2947" fmla="*/ 1833209 h 3492736"/>
              <a:gd name="connsiteX2948" fmla="*/ 2138343 w 2880302"/>
              <a:gd name="connsiteY2948" fmla="*/ 1833209 h 3492736"/>
              <a:gd name="connsiteX2949" fmla="*/ 2131200 w 2880302"/>
              <a:gd name="connsiteY2949" fmla="*/ 1832143 h 3492736"/>
              <a:gd name="connsiteX2950" fmla="*/ 2131194 w 2880302"/>
              <a:gd name="connsiteY2950" fmla="*/ 1832154 h 3492736"/>
              <a:gd name="connsiteX2951" fmla="*/ 2131129 w 2880302"/>
              <a:gd name="connsiteY2951" fmla="*/ 1832144 h 3492736"/>
              <a:gd name="connsiteX2952" fmla="*/ 2129330 w 2880302"/>
              <a:gd name="connsiteY2952" fmla="*/ 1835317 h 3492736"/>
              <a:gd name="connsiteX2953" fmla="*/ 2127557 w 2880302"/>
              <a:gd name="connsiteY2953" fmla="*/ 1839023 h 3492736"/>
              <a:gd name="connsiteX2954" fmla="*/ 2123386 w 2880302"/>
              <a:gd name="connsiteY2954" fmla="*/ 1842729 h 3492736"/>
              <a:gd name="connsiteX2955" fmla="*/ 2119215 w 2880302"/>
              <a:gd name="connsiteY2955" fmla="*/ 1844328 h 3492736"/>
              <a:gd name="connsiteX2956" fmla="*/ 2110872 w 2880302"/>
              <a:gd name="connsiteY2956" fmla="*/ 1847501 h 3492736"/>
              <a:gd name="connsiteX2957" fmla="*/ 2102530 w 2880302"/>
              <a:gd name="connsiteY2957" fmla="*/ 1849099 h 3492736"/>
              <a:gd name="connsiteX2958" fmla="*/ 2095361 w 2880302"/>
              <a:gd name="connsiteY2958" fmla="*/ 1851207 h 3492736"/>
              <a:gd name="connsiteX2959" fmla="*/ 2090590 w 2880302"/>
              <a:gd name="connsiteY2959" fmla="*/ 1853847 h 3492736"/>
              <a:gd name="connsiteX2960" fmla="*/ 2085819 w 2880302"/>
              <a:gd name="connsiteY2960" fmla="*/ 1857044 h 3492736"/>
              <a:gd name="connsiteX2961" fmla="*/ 2080475 w 2880302"/>
              <a:gd name="connsiteY2961" fmla="*/ 1859152 h 3492736"/>
              <a:gd name="connsiteX2962" fmla="*/ 2074505 w 2880302"/>
              <a:gd name="connsiteY2962" fmla="*/ 1859684 h 3492736"/>
              <a:gd name="connsiteX2963" fmla="*/ 2065563 w 2880302"/>
              <a:gd name="connsiteY2963" fmla="*/ 1860750 h 3492736"/>
              <a:gd name="connsiteX2964" fmla="*/ 2060192 w 2880302"/>
              <a:gd name="connsiteY2964" fmla="*/ 1861259 h 3492736"/>
              <a:gd name="connsiteX2965" fmla="*/ 2054848 w 2880302"/>
              <a:gd name="connsiteY2965" fmla="*/ 1862858 h 3492736"/>
              <a:gd name="connsiteX2966" fmla="*/ 2053649 w 2880302"/>
              <a:gd name="connsiteY2966" fmla="*/ 1864965 h 3492736"/>
              <a:gd name="connsiteX2967" fmla="*/ 2051250 w 2880302"/>
              <a:gd name="connsiteY2967" fmla="*/ 1867629 h 3492736"/>
              <a:gd name="connsiteX2968" fmla="*/ 2044107 w 2880302"/>
              <a:gd name="connsiteY2968" fmla="*/ 1869737 h 3492736"/>
              <a:gd name="connsiteX2969" fmla="*/ 2039988 w 2880302"/>
              <a:gd name="connsiteY2969" fmla="*/ 1870263 h 3492736"/>
              <a:gd name="connsiteX2970" fmla="*/ 2033463 w 2880302"/>
              <a:gd name="connsiteY2970" fmla="*/ 1868161 h 3492736"/>
              <a:gd name="connsiteX2971" fmla="*/ 2029292 w 2880302"/>
              <a:gd name="connsiteY2971" fmla="*/ 1867628 h 3492736"/>
              <a:gd name="connsiteX2972" fmla="*/ 2025121 w 2880302"/>
              <a:gd name="connsiteY2972" fmla="*/ 1867096 h 3492736"/>
              <a:gd name="connsiteX2973" fmla="*/ 2020350 w 2880302"/>
              <a:gd name="connsiteY2973" fmla="*/ 1867096 h 3492736"/>
              <a:gd name="connsiteX2974" fmla="*/ 2020350 w 2880302"/>
              <a:gd name="connsiteY2974" fmla="*/ 1867096 h 3492736"/>
              <a:gd name="connsiteX2975" fmla="*/ 2020279 w 2880302"/>
              <a:gd name="connsiteY2975" fmla="*/ 1867096 h 3492736"/>
              <a:gd name="connsiteX2976" fmla="*/ 2019080 w 2880302"/>
              <a:gd name="connsiteY2976" fmla="*/ 1868671 h 3492736"/>
              <a:gd name="connsiteX2977" fmla="*/ 2018480 w 2880302"/>
              <a:gd name="connsiteY2977" fmla="*/ 1871868 h 3492736"/>
              <a:gd name="connsiteX2978" fmla="*/ 2017281 w 2880302"/>
              <a:gd name="connsiteY2978" fmla="*/ 1879813 h 3492736"/>
              <a:gd name="connsiteX2979" fmla="*/ 2013709 w 2880302"/>
              <a:gd name="connsiteY2979" fmla="*/ 1881920 h 3492736"/>
              <a:gd name="connsiteX2980" fmla="*/ 2010138 w 2880302"/>
              <a:gd name="connsiteY2980" fmla="*/ 1884561 h 3492736"/>
              <a:gd name="connsiteX2981" fmla="*/ 2007166 w 2880302"/>
              <a:gd name="connsiteY2981" fmla="*/ 1891973 h 3492736"/>
              <a:gd name="connsiteX2982" fmla="*/ 2006566 w 2880302"/>
              <a:gd name="connsiteY2982" fmla="*/ 1895169 h 3492736"/>
              <a:gd name="connsiteX2983" fmla="*/ 2006566 w 2880302"/>
              <a:gd name="connsiteY2983" fmla="*/ 1897810 h 3492736"/>
              <a:gd name="connsiteX2984" fmla="*/ 2005967 w 2880302"/>
              <a:gd name="connsiteY2984" fmla="*/ 1904156 h 3492736"/>
              <a:gd name="connsiteX2985" fmla="*/ 2009538 w 2880302"/>
              <a:gd name="connsiteY2985" fmla="*/ 1908395 h 3492736"/>
              <a:gd name="connsiteX2986" fmla="*/ 2013709 w 2880302"/>
              <a:gd name="connsiteY2986" fmla="*/ 1911036 h 3492736"/>
              <a:gd name="connsiteX2987" fmla="*/ 2019080 w 2880302"/>
              <a:gd name="connsiteY2987" fmla="*/ 1913699 h 3492736"/>
              <a:gd name="connsiteX2988" fmla="*/ 2019679 w 2880302"/>
              <a:gd name="connsiteY2988" fmla="*/ 1916340 h 3492736"/>
              <a:gd name="connsiteX2989" fmla="*/ 2020279 w 2880302"/>
              <a:gd name="connsiteY2989" fmla="*/ 1925350 h 3492736"/>
              <a:gd name="connsiteX2990" fmla="*/ 2022651 w 2880302"/>
              <a:gd name="connsiteY2990" fmla="*/ 1929589 h 3492736"/>
              <a:gd name="connsiteX2991" fmla="*/ 2028022 w 2880302"/>
              <a:gd name="connsiteY2991" fmla="*/ 1931164 h 3492736"/>
              <a:gd name="connsiteX2992" fmla="*/ 2031593 w 2880302"/>
              <a:gd name="connsiteY2992" fmla="*/ 1935403 h 3492736"/>
              <a:gd name="connsiteX2993" fmla="*/ 2030994 w 2880302"/>
              <a:gd name="connsiteY2993" fmla="*/ 1943347 h 3492736"/>
              <a:gd name="connsiteX2994" fmla="*/ 2030994 w 2880302"/>
              <a:gd name="connsiteY2994" fmla="*/ 1951292 h 3492736"/>
              <a:gd name="connsiteX2995" fmla="*/ 2030394 w 2880302"/>
              <a:gd name="connsiteY2995" fmla="*/ 1953400 h 3492736"/>
              <a:gd name="connsiteX2996" fmla="*/ 2025051 w 2880302"/>
              <a:gd name="connsiteY2996" fmla="*/ 1959769 h 3492736"/>
              <a:gd name="connsiteX2997" fmla="*/ 2022123 w 2880302"/>
              <a:gd name="connsiteY2997" fmla="*/ 1959769 h 3492736"/>
              <a:gd name="connsiteX2998" fmla="*/ 2022113 w 2880302"/>
              <a:gd name="connsiteY2998" fmla="*/ 1959769 h 3492736"/>
              <a:gd name="connsiteX2999" fmla="*/ 2022052 w 2880302"/>
              <a:gd name="connsiteY2999" fmla="*/ 1959769 h 3492736"/>
              <a:gd name="connsiteX3000" fmla="*/ 2015508 w 2880302"/>
              <a:gd name="connsiteY3000" fmla="*/ 1960302 h 3492736"/>
              <a:gd name="connsiteX3001" fmla="*/ 2008364 w 2880302"/>
              <a:gd name="connsiteY3001" fmla="*/ 1962402 h 3492736"/>
              <a:gd name="connsiteX3002" fmla="*/ 2004838 w 2880302"/>
              <a:gd name="connsiteY3002" fmla="*/ 1961876 h 3492736"/>
              <a:gd name="connsiteX3003" fmla="*/ 1997096 w 2880302"/>
              <a:gd name="connsiteY3003" fmla="*/ 1960301 h 3492736"/>
              <a:gd name="connsiteX3004" fmla="*/ 1997078 w 2880302"/>
              <a:gd name="connsiteY3004" fmla="*/ 1960313 h 3492736"/>
              <a:gd name="connsiteX3005" fmla="*/ 1997025 w 2880302"/>
              <a:gd name="connsiteY3005" fmla="*/ 1960302 h 3492736"/>
              <a:gd name="connsiteX3006" fmla="*/ 1994652 w 2880302"/>
              <a:gd name="connsiteY3006" fmla="*/ 1961877 h 3492736"/>
              <a:gd name="connsiteX3007" fmla="*/ 1989881 w 2880302"/>
              <a:gd name="connsiteY3007" fmla="*/ 1965583 h 3492736"/>
              <a:gd name="connsiteX3008" fmla="*/ 1988083 w 2880302"/>
              <a:gd name="connsiteY3008" fmla="*/ 1971420 h 3492736"/>
              <a:gd name="connsiteX3009" fmla="*/ 1987483 w 2880302"/>
              <a:gd name="connsiteY3009" fmla="*/ 1975126 h 3492736"/>
              <a:gd name="connsiteX3010" fmla="*/ 1984511 w 2880302"/>
              <a:gd name="connsiteY3010" fmla="*/ 1980407 h 3492736"/>
              <a:gd name="connsiteX3011" fmla="*/ 1980939 w 2880302"/>
              <a:gd name="connsiteY3011" fmla="*/ 1982005 h 3492736"/>
              <a:gd name="connsiteX3012" fmla="*/ 1978541 w 2880302"/>
              <a:gd name="connsiteY3012" fmla="*/ 1983580 h 3492736"/>
              <a:gd name="connsiteX3013" fmla="*/ 1975569 w 2880302"/>
              <a:gd name="connsiteY3013" fmla="*/ 1988885 h 3492736"/>
              <a:gd name="connsiteX3014" fmla="*/ 1972026 w 2880302"/>
              <a:gd name="connsiteY3014" fmla="*/ 1989413 h 3492736"/>
              <a:gd name="connsiteX3015" fmla="*/ 1965499 w 2880302"/>
              <a:gd name="connsiteY3015" fmla="*/ 1988884 h 3492736"/>
              <a:gd name="connsiteX3016" fmla="*/ 1951212 w 2880302"/>
              <a:gd name="connsiteY3016" fmla="*/ 1988884 h 3492736"/>
              <a:gd name="connsiteX3017" fmla="*/ 1951205 w 2880302"/>
              <a:gd name="connsiteY3017" fmla="*/ 1988885 h 3492736"/>
              <a:gd name="connsiteX3018" fmla="*/ 1951141 w 2880302"/>
              <a:gd name="connsiteY3018" fmla="*/ 1988885 h 3492736"/>
              <a:gd name="connsiteX3019" fmla="*/ 1941000 w 2880302"/>
              <a:gd name="connsiteY3019" fmla="*/ 1989950 h 3492736"/>
              <a:gd name="connsiteX3020" fmla="*/ 1939201 w 2880302"/>
              <a:gd name="connsiteY3020" fmla="*/ 1992058 h 3492736"/>
              <a:gd name="connsiteX3021" fmla="*/ 1936829 w 2880302"/>
              <a:gd name="connsiteY3021" fmla="*/ 1998428 h 3492736"/>
              <a:gd name="connsiteX3022" fmla="*/ 1936829 w 2880302"/>
              <a:gd name="connsiteY3022" fmla="*/ 2003709 h 3492736"/>
              <a:gd name="connsiteX3023" fmla="*/ 1940401 w 2880302"/>
              <a:gd name="connsiteY3023" fmla="*/ 2007947 h 3492736"/>
              <a:gd name="connsiteX3024" fmla="*/ 1944572 w 2880302"/>
              <a:gd name="connsiteY3024" fmla="*/ 2012719 h 3492736"/>
              <a:gd name="connsiteX3025" fmla="*/ 1946371 w 2880302"/>
              <a:gd name="connsiteY3025" fmla="*/ 2020664 h 3492736"/>
              <a:gd name="connsiteX3026" fmla="*/ 1945171 w 2880302"/>
              <a:gd name="connsiteY3026" fmla="*/ 2030716 h 3492736"/>
              <a:gd name="connsiteX3027" fmla="*/ 1945171 w 2880302"/>
              <a:gd name="connsiteY3027" fmla="*/ 2034955 h 3492736"/>
              <a:gd name="connsiteX3028" fmla="*/ 1942199 w 2880302"/>
              <a:gd name="connsiteY3028" fmla="*/ 2041834 h 3492736"/>
              <a:gd name="connsiteX3029" fmla="*/ 1939801 w 2880302"/>
              <a:gd name="connsiteY3029" fmla="*/ 2044498 h 3492736"/>
              <a:gd name="connsiteX3030" fmla="*/ 1936829 w 2880302"/>
              <a:gd name="connsiteY3030" fmla="*/ 2047138 h 3492736"/>
              <a:gd name="connsiteX3031" fmla="*/ 1935030 w 2880302"/>
              <a:gd name="connsiteY3031" fmla="*/ 2052443 h 3492736"/>
              <a:gd name="connsiteX3032" fmla="*/ 1935030 w 2880302"/>
              <a:gd name="connsiteY3032" fmla="*/ 2055083 h 3492736"/>
              <a:gd name="connsiteX3033" fmla="*/ 1935101 w 2880302"/>
              <a:gd name="connsiteY3033" fmla="*/ 2055239 h 3492736"/>
              <a:gd name="connsiteX3034" fmla="*/ 1935101 w 2880302"/>
              <a:gd name="connsiteY3034" fmla="*/ 2056148 h 3492736"/>
              <a:gd name="connsiteX3035" fmla="*/ 1935696 w 2880302"/>
              <a:gd name="connsiteY3035" fmla="*/ 2057182 h 3492736"/>
              <a:gd name="connsiteX3036" fmla="*/ 1923818 w 2880302"/>
              <a:gd name="connsiteY3036" fmla="*/ 2060877 h 3492736"/>
              <a:gd name="connsiteX3037" fmla="*/ 1916075 w 2880302"/>
              <a:gd name="connsiteY3037" fmla="*/ 2063008 h 3492736"/>
              <a:gd name="connsiteX3038" fmla="*/ 1908332 w 2880302"/>
              <a:gd name="connsiteY3038" fmla="*/ 2064583 h 3492736"/>
              <a:gd name="connsiteX3039" fmla="*/ 1895819 w 2880302"/>
              <a:gd name="connsiteY3039" fmla="*/ 2066181 h 3492736"/>
              <a:gd name="connsiteX3040" fmla="*/ 1889849 w 2880302"/>
              <a:gd name="connsiteY3040" fmla="*/ 2064050 h 3492736"/>
              <a:gd name="connsiteX3041" fmla="*/ 1888050 w 2880302"/>
              <a:gd name="connsiteY3041" fmla="*/ 2061409 h 3492736"/>
              <a:gd name="connsiteX3042" fmla="*/ 1886277 w 2880302"/>
              <a:gd name="connsiteY3042" fmla="*/ 2058769 h 3492736"/>
              <a:gd name="connsiteX3043" fmla="*/ 1873164 w 2880302"/>
              <a:gd name="connsiteY3043" fmla="*/ 2048184 h 3492736"/>
              <a:gd name="connsiteX3044" fmla="*/ 1863622 w 2880302"/>
              <a:gd name="connsiteY3044" fmla="*/ 2043412 h 3492736"/>
              <a:gd name="connsiteX3045" fmla="*/ 1858851 w 2880302"/>
              <a:gd name="connsiteY3045" fmla="*/ 2043945 h 3492736"/>
              <a:gd name="connsiteX3046" fmla="*/ 1851109 w 2880302"/>
              <a:gd name="connsiteY3046" fmla="*/ 2046585 h 3492736"/>
              <a:gd name="connsiteX3047" fmla="*/ 1837995 w 2880302"/>
              <a:gd name="connsiteY3047" fmla="*/ 2053997 h 3492736"/>
              <a:gd name="connsiteX3048" fmla="*/ 1830852 w 2880302"/>
              <a:gd name="connsiteY3048" fmla="*/ 2057171 h 3492736"/>
              <a:gd name="connsiteX3049" fmla="*/ 1812968 w 2880302"/>
              <a:gd name="connsiteY3049" fmla="*/ 2059834 h 3492736"/>
              <a:gd name="connsiteX3050" fmla="*/ 1799855 w 2880302"/>
              <a:gd name="connsiteY3050" fmla="*/ 2063008 h 3492736"/>
              <a:gd name="connsiteX3051" fmla="*/ 1799836 w 2880302"/>
              <a:gd name="connsiteY3051" fmla="*/ 2063024 h 3492736"/>
              <a:gd name="connsiteX3052" fmla="*/ 1799824 w 2880302"/>
              <a:gd name="connsiteY3052" fmla="*/ 2063027 h 3492736"/>
              <a:gd name="connsiteX3053" fmla="*/ 1798025 w 2880302"/>
              <a:gd name="connsiteY3053" fmla="*/ 2064602 h 3492736"/>
              <a:gd name="connsiteX3054" fmla="*/ 1788511 w 2880302"/>
              <a:gd name="connsiteY3054" fmla="*/ 2070953 h 3492736"/>
              <a:gd name="connsiteX3055" fmla="*/ 1781371 w 2880302"/>
              <a:gd name="connsiteY3055" fmla="*/ 2073593 h 3492736"/>
              <a:gd name="connsiteX3056" fmla="*/ 1778999 w 2880302"/>
              <a:gd name="connsiteY3056" fmla="*/ 2073060 h 3492736"/>
              <a:gd name="connsiteX3057" fmla="*/ 1775401 w 2880302"/>
              <a:gd name="connsiteY3057" fmla="*/ 2071995 h 3492736"/>
              <a:gd name="connsiteX3058" fmla="*/ 1759915 w 2880302"/>
              <a:gd name="connsiteY3058" fmla="*/ 2065648 h 3492736"/>
              <a:gd name="connsiteX3059" fmla="*/ 1752173 w 2880302"/>
              <a:gd name="connsiteY3059" fmla="*/ 2059302 h 3492736"/>
              <a:gd name="connsiteX3060" fmla="*/ 1750973 w 2880302"/>
              <a:gd name="connsiteY3060" fmla="*/ 2055596 h 3492736"/>
              <a:gd name="connsiteX3061" fmla="*/ 1750973 w 2880302"/>
              <a:gd name="connsiteY3061" fmla="*/ 2051890 h 3492736"/>
              <a:gd name="connsiteX3062" fmla="*/ 1747402 w 2880302"/>
              <a:gd name="connsiteY3062" fmla="*/ 2044478 h 3492736"/>
              <a:gd name="connsiteX3063" fmla="*/ 1742031 w 2880302"/>
              <a:gd name="connsiteY3063" fmla="*/ 2038641 h 3492736"/>
              <a:gd name="connsiteX3064" fmla="*/ 1735488 w 2880302"/>
              <a:gd name="connsiteY3064" fmla="*/ 2034402 h 3492736"/>
              <a:gd name="connsiteX3065" fmla="*/ 1731317 w 2880302"/>
              <a:gd name="connsiteY3065" fmla="*/ 2033869 h 3492736"/>
              <a:gd name="connsiteX3066" fmla="*/ 1723548 w 2880302"/>
              <a:gd name="connsiteY3066" fmla="*/ 2031761 h 3492736"/>
              <a:gd name="connsiteX3067" fmla="*/ 1708662 w 2880302"/>
              <a:gd name="connsiteY3067" fmla="*/ 2026990 h 3492736"/>
              <a:gd name="connsiteX3068" fmla="*/ 1699720 w 2880302"/>
              <a:gd name="connsiteY3068" fmla="*/ 2026457 h 3492736"/>
              <a:gd name="connsiteX3069" fmla="*/ 1695549 w 2880302"/>
              <a:gd name="connsiteY3069" fmla="*/ 2028055 h 3492736"/>
              <a:gd name="connsiteX3070" fmla="*/ 1695528 w 2880302"/>
              <a:gd name="connsiteY3070" fmla="*/ 2028071 h 3492736"/>
              <a:gd name="connsiteX3071" fmla="*/ 1695517 w 2880302"/>
              <a:gd name="connsiteY3071" fmla="*/ 2028075 h 3492736"/>
              <a:gd name="connsiteX3072" fmla="*/ 1688374 w 2880302"/>
              <a:gd name="connsiteY3072" fmla="*/ 2033356 h 3492736"/>
              <a:gd name="connsiteX3073" fmla="*/ 1682404 w 2880302"/>
              <a:gd name="connsiteY3073" fmla="*/ 2043432 h 3492736"/>
              <a:gd name="connsiteX3074" fmla="*/ 1682404 w 2880302"/>
              <a:gd name="connsiteY3074" fmla="*/ 2049245 h 3492736"/>
              <a:gd name="connsiteX3075" fmla="*/ 1684203 w 2880302"/>
              <a:gd name="connsiteY3075" fmla="*/ 2051376 h 3492736"/>
              <a:gd name="connsiteX3076" fmla="*/ 1696717 w 2880302"/>
              <a:gd name="connsiteY3076" fmla="*/ 2063560 h 3492736"/>
              <a:gd name="connsiteX3077" fmla="*/ 1702061 w 2880302"/>
              <a:gd name="connsiteY3077" fmla="*/ 2071505 h 3492736"/>
              <a:gd name="connsiteX3078" fmla="*/ 1701487 w 2880302"/>
              <a:gd name="connsiteY3078" fmla="*/ 2073612 h 3492736"/>
              <a:gd name="connsiteX3079" fmla="*/ 1699689 w 2880302"/>
              <a:gd name="connsiteY3079" fmla="*/ 2088969 h 3492736"/>
              <a:gd name="connsiteX3080" fmla="*/ 1702061 w 2880302"/>
              <a:gd name="connsiteY3080" fmla="*/ 2094783 h 3492736"/>
              <a:gd name="connsiteX3081" fmla="*/ 1706832 w 2880302"/>
              <a:gd name="connsiteY3081" fmla="*/ 2100087 h 3492736"/>
              <a:gd name="connsiteX3082" fmla="*/ 1713401 w 2880302"/>
              <a:gd name="connsiteY3082" fmla="*/ 2110140 h 3492736"/>
              <a:gd name="connsiteX3083" fmla="*/ 1715174 w 2880302"/>
              <a:gd name="connsiteY3083" fmla="*/ 2115977 h 3492736"/>
              <a:gd name="connsiteX3084" fmla="*/ 1713401 w 2880302"/>
              <a:gd name="connsiteY3084" fmla="*/ 2118084 h 3492736"/>
              <a:gd name="connsiteX3085" fmla="*/ 1709261 w 2880302"/>
              <a:gd name="connsiteY3085" fmla="*/ 2120728 h 3492736"/>
              <a:gd name="connsiteX3086" fmla="*/ 1699120 w 2880302"/>
              <a:gd name="connsiteY3086" fmla="*/ 2123369 h 3492736"/>
              <a:gd name="connsiteX3087" fmla="*/ 1694949 w 2880302"/>
              <a:gd name="connsiteY3087" fmla="*/ 2123369 h 3492736"/>
              <a:gd name="connsiteX3088" fmla="*/ 1684234 w 2880302"/>
              <a:gd name="connsiteY3088" fmla="*/ 2123902 h 3492736"/>
              <a:gd name="connsiteX3089" fmla="*/ 1672894 w 2880302"/>
              <a:gd name="connsiteY3089" fmla="*/ 2126542 h 3492736"/>
              <a:gd name="connsiteX3090" fmla="*/ 1664551 w 2880302"/>
              <a:gd name="connsiteY3090" fmla="*/ 2127608 h 3492736"/>
              <a:gd name="connsiteX3091" fmla="*/ 1657408 w 2880302"/>
              <a:gd name="connsiteY3091" fmla="*/ 2127608 h 3492736"/>
              <a:gd name="connsiteX3092" fmla="*/ 1652637 w 2880302"/>
              <a:gd name="connsiteY3092" fmla="*/ 2123902 h 3492736"/>
              <a:gd name="connsiteX3093" fmla="*/ 1645494 w 2880302"/>
              <a:gd name="connsiteY3093" fmla="*/ 2118598 h 3492736"/>
              <a:gd name="connsiteX3094" fmla="*/ 1640723 w 2880302"/>
              <a:gd name="connsiteY3094" fmla="*/ 2115957 h 3492736"/>
              <a:gd name="connsiteX3095" fmla="*/ 1632954 w 2880302"/>
              <a:gd name="connsiteY3095" fmla="*/ 2110120 h 3492736"/>
              <a:gd name="connsiteX3096" fmla="*/ 1632381 w 2880302"/>
              <a:gd name="connsiteY3096" fmla="*/ 2107480 h 3492736"/>
              <a:gd name="connsiteX3097" fmla="*/ 1630582 w 2880302"/>
              <a:gd name="connsiteY3097" fmla="*/ 2104306 h 3492736"/>
              <a:gd name="connsiteX3098" fmla="*/ 1622240 w 2880302"/>
              <a:gd name="connsiteY3098" fmla="*/ 2098469 h 3492736"/>
              <a:gd name="connsiteX3099" fmla="*/ 1620441 w 2880302"/>
              <a:gd name="connsiteY3099" fmla="*/ 2096362 h 3492736"/>
              <a:gd name="connsiteX3100" fmla="*/ 1619268 w 2880302"/>
              <a:gd name="connsiteY3100" fmla="*/ 2094254 h 3492736"/>
              <a:gd name="connsiteX3101" fmla="*/ 1611499 w 2880302"/>
              <a:gd name="connsiteY3101" fmla="*/ 2091590 h 3492736"/>
              <a:gd name="connsiteX3102" fmla="*/ 1608527 w 2880302"/>
              <a:gd name="connsiteY3102" fmla="*/ 2091590 h 3492736"/>
              <a:gd name="connsiteX3103" fmla="*/ 1608505 w 2880302"/>
              <a:gd name="connsiteY3103" fmla="*/ 2091610 h 3492736"/>
              <a:gd name="connsiteX3104" fmla="*/ 1608496 w 2880302"/>
              <a:gd name="connsiteY3104" fmla="*/ 2091610 h 3492736"/>
              <a:gd name="connsiteX3105" fmla="*/ 1606723 w 2880302"/>
              <a:gd name="connsiteY3105" fmla="*/ 2093208 h 3492736"/>
              <a:gd name="connsiteX3106" fmla="*/ 1603128 w 2880302"/>
              <a:gd name="connsiteY3106" fmla="*/ 2099550 h 3492736"/>
              <a:gd name="connsiteX3107" fmla="*/ 1600185 w 2880302"/>
              <a:gd name="connsiteY3107" fmla="*/ 2101133 h 3492736"/>
              <a:gd name="connsiteX3108" fmla="*/ 1597812 w 2880302"/>
              <a:gd name="connsiteY3108" fmla="*/ 2102198 h 3492736"/>
              <a:gd name="connsiteX3109" fmla="*/ 1597803 w 2880302"/>
              <a:gd name="connsiteY3109" fmla="*/ 2102208 h 3492736"/>
              <a:gd name="connsiteX3110" fmla="*/ 1597781 w 2880302"/>
              <a:gd name="connsiteY3110" fmla="*/ 2102218 h 3492736"/>
              <a:gd name="connsiteX3111" fmla="*/ 1595401 w 2880302"/>
              <a:gd name="connsiteY3111" fmla="*/ 2104839 h 3492736"/>
              <a:gd name="connsiteX3112" fmla="*/ 1579928 w 2880302"/>
              <a:gd name="connsiteY3112" fmla="*/ 2104839 h 3492736"/>
              <a:gd name="connsiteX3113" fmla="*/ 1573358 w 2880302"/>
              <a:gd name="connsiteY3113" fmla="*/ 2105904 h 3492736"/>
              <a:gd name="connsiteX3114" fmla="*/ 1573342 w 2880302"/>
              <a:gd name="connsiteY3114" fmla="*/ 2105922 h 3492736"/>
              <a:gd name="connsiteX3115" fmla="*/ 1573327 w 2880302"/>
              <a:gd name="connsiteY3115" fmla="*/ 2105924 h 3492736"/>
              <a:gd name="connsiteX3116" fmla="*/ 1570355 w 2880302"/>
              <a:gd name="connsiteY3116" fmla="*/ 2109097 h 3492736"/>
              <a:gd name="connsiteX3117" fmla="*/ 1565007 w 2880302"/>
              <a:gd name="connsiteY3117" fmla="*/ 2113319 h 3492736"/>
              <a:gd name="connsiteX3118" fmla="*/ 1557273 w 2880302"/>
              <a:gd name="connsiteY3118" fmla="*/ 2115424 h 3492736"/>
              <a:gd name="connsiteX3119" fmla="*/ 1551303 w 2880302"/>
              <a:gd name="connsiteY3119" fmla="*/ 2117022 h 3492736"/>
              <a:gd name="connsiteX3120" fmla="*/ 1551275 w 2880302"/>
              <a:gd name="connsiteY3120" fmla="*/ 2117041 h 3492736"/>
              <a:gd name="connsiteX3121" fmla="*/ 1551272 w 2880302"/>
              <a:gd name="connsiteY3121" fmla="*/ 2117042 h 3492736"/>
              <a:gd name="connsiteX3122" fmla="*/ 1548900 w 2880302"/>
              <a:gd name="connsiteY3122" fmla="*/ 2118617 h 3492736"/>
              <a:gd name="connsiteX3123" fmla="*/ 1546527 w 2880302"/>
              <a:gd name="connsiteY3123" fmla="*/ 2124454 h 3492736"/>
              <a:gd name="connsiteX3124" fmla="*/ 1543529 w 2880302"/>
              <a:gd name="connsiteY3124" fmla="*/ 2126562 h 3492736"/>
              <a:gd name="connsiteX3125" fmla="*/ 1541157 w 2880302"/>
              <a:gd name="connsiteY3125" fmla="*/ 2128160 h 3492736"/>
              <a:gd name="connsiteX3126" fmla="*/ 1542930 w 2880302"/>
              <a:gd name="connsiteY3126" fmla="*/ 2132908 h 3492736"/>
              <a:gd name="connsiteX3127" fmla="*/ 1545328 w 2880302"/>
              <a:gd name="connsiteY3127" fmla="*/ 2133974 h 3492736"/>
              <a:gd name="connsiteX3128" fmla="*/ 1556643 w 2880302"/>
              <a:gd name="connsiteY3128" fmla="*/ 2134507 h 3492736"/>
              <a:gd name="connsiteX3129" fmla="*/ 1572154 w 2880302"/>
              <a:gd name="connsiteY3129" fmla="*/ 2134507 h 3492736"/>
              <a:gd name="connsiteX3130" fmla="*/ 1581096 w 2880302"/>
              <a:gd name="connsiteY3130" fmla="*/ 2137147 h 3492736"/>
              <a:gd name="connsiteX3131" fmla="*/ 1587640 w 2880302"/>
              <a:gd name="connsiteY3131" fmla="*/ 2142451 h 3492736"/>
              <a:gd name="connsiteX3132" fmla="*/ 1589439 w 2880302"/>
              <a:gd name="connsiteY3132" fmla="*/ 2143517 h 3492736"/>
              <a:gd name="connsiteX3133" fmla="*/ 1588839 w 2880302"/>
              <a:gd name="connsiteY3133" fmla="*/ 2146690 h 3492736"/>
              <a:gd name="connsiteX3134" fmla="*/ 1585267 w 2880302"/>
              <a:gd name="connsiteY3134" fmla="*/ 2152504 h 3492736"/>
              <a:gd name="connsiteX3135" fmla="*/ 1585267 w 2880302"/>
              <a:gd name="connsiteY3135" fmla="*/ 2155167 h 3492736"/>
              <a:gd name="connsiteX3136" fmla="*/ 1584675 w 2880302"/>
              <a:gd name="connsiteY3136" fmla="*/ 2156725 h 3492736"/>
              <a:gd name="connsiteX3137" fmla="*/ 1572759 w 2880302"/>
              <a:gd name="connsiteY3137" fmla="*/ 2157788 h 3492736"/>
              <a:gd name="connsiteX3138" fmla="*/ 1566215 w 2880302"/>
              <a:gd name="connsiteY3138" fmla="*/ 2157256 h 3492736"/>
              <a:gd name="connsiteX3139" fmla="*/ 1557273 w 2880302"/>
              <a:gd name="connsiteY3139" fmla="*/ 2156723 h 3492736"/>
              <a:gd name="connsiteX3140" fmla="*/ 1556674 w 2880302"/>
              <a:gd name="connsiteY3140" fmla="*/ 2156190 h 3492736"/>
              <a:gd name="connsiteX3141" fmla="*/ 1550130 w 2880302"/>
              <a:gd name="connsiteY3141" fmla="*/ 2153017 h 3492736"/>
              <a:gd name="connsiteX3142" fmla="*/ 1550109 w 2880302"/>
              <a:gd name="connsiteY3142" fmla="*/ 2153042 h 3492736"/>
              <a:gd name="connsiteX3143" fmla="*/ 1550099 w 2880302"/>
              <a:gd name="connsiteY3143" fmla="*/ 2153037 h 3492736"/>
              <a:gd name="connsiteX3144" fmla="*/ 1548300 w 2880302"/>
              <a:gd name="connsiteY3144" fmla="*/ 2155167 h 3492736"/>
              <a:gd name="connsiteX3145" fmla="*/ 1546527 w 2880302"/>
              <a:gd name="connsiteY3145" fmla="*/ 2162579 h 3492736"/>
              <a:gd name="connsiteX3146" fmla="*/ 1545328 w 2880302"/>
              <a:gd name="connsiteY3146" fmla="*/ 2169459 h 3492736"/>
              <a:gd name="connsiteX3147" fmla="*/ 1542958 w 2880302"/>
              <a:gd name="connsiteY3147" fmla="*/ 2171038 h 3492736"/>
              <a:gd name="connsiteX3148" fmla="*/ 1535818 w 2880302"/>
              <a:gd name="connsiteY3148" fmla="*/ 2172612 h 3492736"/>
              <a:gd name="connsiteX3149" fmla="*/ 1532246 w 2880302"/>
              <a:gd name="connsiteY3149" fmla="*/ 2172080 h 3492736"/>
              <a:gd name="connsiteX3150" fmla="*/ 1526876 w 2880302"/>
              <a:gd name="connsiteY3150" fmla="*/ 2169972 h 3492736"/>
              <a:gd name="connsiteX3151" fmla="*/ 1513762 w 2880302"/>
              <a:gd name="connsiteY3151" fmla="*/ 2162027 h 3492736"/>
              <a:gd name="connsiteX3152" fmla="*/ 1511390 w 2880302"/>
              <a:gd name="connsiteY3152" fmla="*/ 2158854 h 3492736"/>
              <a:gd name="connsiteX3153" fmla="*/ 1510191 w 2880302"/>
              <a:gd name="connsiteY3153" fmla="*/ 2155681 h 3492736"/>
              <a:gd name="connsiteX3154" fmla="*/ 1503048 w 2880302"/>
              <a:gd name="connsiteY3154" fmla="*/ 2147736 h 3492736"/>
              <a:gd name="connsiteX3155" fmla="*/ 1501249 w 2880302"/>
              <a:gd name="connsiteY3155" fmla="*/ 2141366 h 3492736"/>
              <a:gd name="connsiteX3156" fmla="*/ 1498877 w 2880302"/>
              <a:gd name="connsiteY3156" fmla="*/ 2131846 h 3492736"/>
              <a:gd name="connsiteX3157" fmla="*/ 1498277 w 2880302"/>
              <a:gd name="connsiteY3157" fmla="*/ 2126542 h 3492736"/>
              <a:gd name="connsiteX3158" fmla="*/ 1492307 w 2880302"/>
              <a:gd name="connsiteY3158" fmla="*/ 2118598 h 3492736"/>
              <a:gd name="connsiteX3159" fmla="*/ 1490534 w 2880302"/>
              <a:gd name="connsiteY3159" fmla="*/ 2118065 h 3492736"/>
              <a:gd name="connsiteX3160" fmla="*/ 1477994 w 2880302"/>
              <a:gd name="connsiteY3160" fmla="*/ 2112784 h 3492736"/>
              <a:gd name="connsiteX3161" fmla="*/ 1475622 w 2880302"/>
              <a:gd name="connsiteY3161" fmla="*/ 2109610 h 3492736"/>
              <a:gd name="connsiteX3162" fmla="*/ 1475022 w 2880302"/>
              <a:gd name="connsiteY3162" fmla="*/ 2106414 h 3492736"/>
              <a:gd name="connsiteX3163" fmla="*/ 1467879 w 2880302"/>
              <a:gd name="connsiteY3163" fmla="*/ 2100068 h 3492736"/>
              <a:gd name="connsiteX3164" fmla="*/ 1463708 w 2880302"/>
              <a:gd name="connsiteY3164" fmla="*/ 2098469 h 3492736"/>
              <a:gd name="connsiteX3165" fmla="*/ 1454166 w 2880302"/>
              <a:gd name="connsiteY3165" fmla="*/ 2095829 h 3492736"/>
              <a:gd name="connsiteX3166" fmla="*/ 1445824 w 2880302"/>
              <a:gd name="connsiteY3166" fmla="*/ 2094254 h 3492736"/>
              <a:gd name="connsiteX3167" fmla="*/ 1438081 w 2880302"/>
              <a:gd name="connsiteY3167" fmla="*/ 2090015 h 3492736"/>
              <a:gd name="connsiteX3168" fmla="*/ 1427940 w 2880302"/>
              <a:gd name="connsiteY3168" fmla="*/ 2080472 h 3492736"/>
              <a:gd name="connsiteX3169" fmla="*/ 1419598 w 2880302"/>
              <a:gd name="connsiteY3169" fmla="*/ 2068821 h 3492736"/>
              <a:gd name="connsiteX3170" fmla="*/ 1412454 w 2880302"/>
              <a:gd name="connsiteY3170" fmla="*/ 2061942 h 3492736"/>
              <a:gd name="connsiteX3171" fmla="*/ 1405885 w 2880302"/>
              <a:gd name="connsiteY3171" fmla="*/ 2059834 h 3492736"/>
              <a:gd name="connsiteX3172" fmla="*/ 1404112 w 2880302"/>
              <a:gd name="connsiteY3172" fmla="*/ 2059302 h 3492736"/>
              <a:gd name="connsiteX3173" fmla="*/ 1399941 w 2880302"/>
              <a:gd name="connsiteY3173" fmla="*/ 2059302 h 3492736"/>
              <a:gd name="connsiteX3174" fmla="*/ 1389200 w 2880302"/>
              <a:gd name="connsiteY3174" fmla="*/ 2050824 h 3492736"/>
              <a:gd name="connsiteX3175" fmla="*/ 1376686 w 2880302"/>
              <a:gd name="connsiteY3175" fmla="*/ 2038108 h 3492736"/>
              <a:gd name="connsiteX3176" fmla="*/ 1365372 w 2880302"/>
              <a:gd name="connsiteY3176" fmla="*/ 2030163 h 3492736"/>
              <a:gd name="connsiteX3177" fmla="*/ 1364173 w 2880302"/>
              <a:gd name="connsiteY3177" fmla="*/ 2028588 h 3492736"/>
              <a:gd name="connsiteX3178" fmla="*/ 1351060 w 2880302"/>
              <a:gd name="connsiteY3178" fmla="*/ 2018512 h 3492736"/>
              <a:gd name="connsiteX3179" fmla="*/ 1344490 w 2880302"/>
              <a:gd name="connsiteY3179" fmla="*/ 2016937 h 3492736"/>
              <a:gd name="connsiteX3180" fmla="*/ 1325861 w 2880302"/>
              <a:gd name="connsiteY3180" fmla="*/ 2016937 h 3492736"/>
              <a:gd name="connsiteX3181" fmla="*/ 1318924 w 2880302"/>
              <a:gd name="connsiteY3181" fmla="*/ 2015905 h 3492736"/>
              <a:gd name="connsiteX3182" fmla="*/ 1318902 w 2880302"/>
              <a:gd name="connsiteY3182" fmla="*/ 2015892 h 3492736"/>
              <a:gd name="connsiteX3183" fmla="*/ 1316530 w 2880302"/>
              <a:gd name="connsiteY3183" fmla="*/ 2013784 h 3492736"/>
              <a:gd name="connsiteX3184" fmla="*/ 1312359 w 2880302"/>
              <a:gd name="connsiteY3184" fmla="*/ 2004774 h 3492736"/>
              <a:gd name="connsiteX3185" fmla="*/ 1311759 w 2880302"/>
              <a:gd name="connsiteY3185" fmla="*/ 1999470 h 3492736"/>
              <a:gd name="connsiteX3186" fmla="*/ 1312958 w 2880302"/>
              <a:gd name="connsiteY3186" fmla="*/ 1979365 h 3492736"/>
              <a:gd name="connsiteX3187" fmla="*/ 1313558 w 2880302"/>
              <a:gd name="connsiteY3187" fmla="*/ 1959769 h 3492736"/>
              <a:gd name="connsiteX3188" fmla="*/ 1312958 w 2880302"/>
              <a:gd name="connsiteY3188" fmla="*/ 1953400 h 3492736"/>
              <a:gd name="connsiteX3189" fmla="*/ 1311160 w 2880302"/>
              <a:gd name="connsiteY3189" fmla="*/ 1938043 h 3492736"/>
              <a:gd name="connsiteX3190" fmla="*/ 1309387 w 2880302"/>
              <a:gd name="connsiteY3190" fmla="*/ 1935403 h 3492736"/>
              <a:gd name="connsiteX3191" fmla="*/ 1295074 w 2880302"/>
              <a:gd name="connsiteY3191" fmla="*/ 1934337 h 3492736"/>
              <a:gd name="connsiteX3192" fmla="*/ 1295014 w 2880302"/>
              <a:gd name="connsiteY3192" fmla="*/ 1934337 h 3492736"/>
              <a:gd name="connsiteX3193" fmla="*/ 1295004 w 2880302"/>
              <a:gd name="connsiteY3193" fmla="*/ 1934336 h 3492736"/>
              <a:gd name="connsiteX3194" fmla="*/ 1277784 w 2880302"/>
              <a:gd name="connsiteY3194" fmla="*/ 1934336 h 3492736"/>
              <a:gd name="connsiteX3195" fmla="*/ 1273019 w 2880302"/>
              <a:gd name="connsiteY3195" fmla="*/ 1933804 h 3492736"/>
              <a:gd name="connsiteX3196" fmla="*/ 1265276 w 2880302"/>
              <a:gd name="connsiteY3196" fmla="*/ 1930631 h 3492736"/>
              <a:gd name="connsiteX3197" fmla="*/ 1261705 w 2880302"/>
              <a:gd name="connsiteY3197" fmla="*/ 1926925 h 3492736"/>
              <a:gd name="connsiteX3198" fmla="*/ 1253936 w 2880302"/>
              <a:gd name="connsiteY3198" fmla="*/ 1920046 h 3492736"/>
              <a:gd name="connsiteX3199" fmla="*/ 1249765 w 2880302"/>
              <a:gd name="connsiteY3199" fmla="*/ 1913167 h 3492736"/>
              <a:gd name="connsiteX3200" fmla="*/ 1248592 w 2880302"/>
              <a:gd name="connsiteY3200" fmla="*/ 1900983 h 3492736"/>
              <a:gd name="connsiteX3201" fmla="*/ 1247992 w 2880302"/>
              <a:gd name="connsiteY3201" fmla="*/ 1887225 h 3492736"/>
              <a:gd name="connsiteX3202" fmla="*/ 1247992 w 2880302"/>
              <a:gd name="connsiteY3202" fmla="*/ 1881388 h 3492736"/>
              <a:gd name="connsiteX3203" fmla="*/ 1255735 w 2880302"/>
              <a:gd name="connsiteY3203" fmla="*/ 1870270 h 3492736"/>
              <a:gd name="connsiteX3204" fmla="*/ 1258707 w 2880302"/>
              <a:gd name="connsiteY3204" fmla="*/ 1866564 h 3492736"/>
              <a:gd name="connsiteX3205" fmla="*/ 1265276 w 2880302"/>
              <a:gd name="connsiteY3205" fmla="*/ 1860217 h 3492736"/>
              <a:gd name="connsiteX3206" fmla="*/ 1271820 w 2880302"/>
              <a:gd name="connsiteY3206" fmla="*/ 1854380 h 3492736"/>
              <a:gd name="connsiteX3207" fmla="*/ 1276591 w 2880302"/>
              <a:gd name="connsiteY3207" fmla="*/ 1851740 h 3492736"/>
              <a:gd name="connsiteX3208" fmla="*/ 1287332 w 2880302"/>
              <a:gd name="connsiteY3208" fmla="*/ 1849099 h 3492736"/>
              <a:gd name="connsiteX3209" fmla="*/ 1291503 w 2880302"/>
              <a:gd name="connsiteY3209" fmla="*/ 1846435 h 3492736"/>
              <a:gd name="connsiteX3210" fmla="*/ 1290903 w 2880302"/>
              <a:gd name="connsiteY3210" fmla="*/ 1844860 h 3492736"/>
              <a:gd name="connsiteX3211" fmla="*/ 1289104 w 2880302"/>
              <a:gd name="connsiteY3211" fmla="*/ 1841154 h 3492736"/>
              <a:gd name="connsiteX3212" fmla="*/ 1288505 w 2880302"/>
              <a:gd name="connsiteY3212" fmla="*/ 1835850 h 3492736"/>
              <a:gd name="connsiteX3213" fmla="*/ 1286132 w 2880302"/>
              <a:gd name="connsiteY3213" fmla="*/ 1833210 h 3492736"/>
              <a:gd name="connsiteX3214" fmla="*/ 1283160 w 2880302"/>
              <a:gd name="connsiteY3214" fmla="*/ 1832677 h 3492736"/>
              <a:gd name="connsiteX3215" fmla="*/ 1270621 w 2880302"/>
              <a:gd name="connsiteY3215" fmla="*/ 1832144 h 3492736"/>
              <a:gd name="connsiteX3216" fmla="*/ 1270569 w 2880302"/>
              <a:gd name="connsiteY3216" fmla="*/ 1832144 h 3492736"/>
              <a:gd name="connsiteX3217" fmla="*/ 1270550 w 2880302"/>
              <a:gd name="connsiteY3217" fmla="*/ 1832143 h 3492736"/>
              <a:gd name="connsiteX3218" fmla="*/ 1258103 w 2880302"/>
              <a:gd name="connsiteY3218" fmla="*/ 1832143 h 3492736"/>
              <a:gd name="connsiteX3219" fmla="*/ 1252163 w 2880302"/>
              <a:gd name="connsiteY3219" fmla="*/ 1831079 h 3492736"/>
              <a:gd name="connsiteX3220" fmla="*/ 1245594 w 2880302"/>
              <a:gd name="connsiteY3220" fmla="*/ 1828971 h 3492736"/>
              <a:gd name="connsiteX3221" fmla="*/ 1244420 w 2880302"/>
              <a:gd name="connsiteY3221" fmla="*/ 1825798 h 3492736"/>
              <a:gd name="connsiteX3222" fmla="*/ 1244420 w 2880302"/>
              <a:gd name="connsiteY3222" fmla="*/ 1821559 h 3492736"/>
              <a:gd name="connsiteX3223" fmla="*/ 1249165 w 2880302"/>
              <a:gd name="connsiteY3223" fmla="*/ 1813614 h 3492736"/>
              <a:gd name="connsiteX3224" fmla="*/ 1249765 w 2880302"/>
              <a:gd name="connsiteY3224" fmla="*/ 1810974 h 3492736"/>
              <a:gd name="connsiteX3225" fmla="*/ 1252763 w 2880302"/>
              <a:gd name="connsiteY3225" fmla="*/ 1804071 h 3492736"/>
              <a:gd name="connsiteX3226" fmla="*/ 1258707 w 2880302"/>
              <a:gd name="connsiteY3226" fmla="*/ 1799832 h 3492736"/>
              <a:gd name="connsiteX3227" fmla="*/ 1261705 w 2880302"/>
              <a:gd name="connsiteY3227" fmla="*/ 1797725 h 3492736"/>
              <a:gd name="connsiteX3228" fmla="*/ 1269448 w 2880302"/>
              <a:gd name="connsiteY3228" fmla="*/ 1788714 h 3492736"/>
              <a:gd name="connsiteX3229" fmla="*/ 1270621 w 2880302"/>
              <a:gd name="connsiteY3229" fmla="*/ 1785541 h 3492736"/>
              <a:gd name="connsiteX3230" fmla="*/ 1271820 w 2880302"/>
              <a:gd name="connsiteY3230" fmla="*/ 1782901 h 3492736"/>
              <a:gd name="connsiteX3231" fmla="*/ 1280162 w 2880302"/>
              <a:gd name="connsiteY3231" fmla="*/ 1780260 h 3492736"/>
              <a:gd name="connsiteX3232" fmla="*/ 1283734 w 2880302"/>
              <a:gd name="connsiteY3232" fmla="*/ 1779727 h 3492736"/>
              <a:gd name="connsiteX3233" fmla="*/ 1296257 w 2880302"/>
              <a:gd name="connsiteY3233" fmla="*/ 1778663 h 3492736"/>
              <a:gd name="connsiteX3234" fmla="*/ 1309316 w 2880302"/>
              <a:gd name="connsiteY3234" fmla="*/ 1779194 h 3492736"/>
              <a:gd name="connsiteX3235" fmla="*/ 1309368 w 2880302"/>
              <a:gd name="connsiteY3235" fmla="*/ 1779194 h 3492736"/>
              <a:gd name="connsiteX3236" fmla="*/ 1309387 w 2880302"/>
              <a:gd name="connsiteY3236" fmla="*/ 1779195 h 3492736"/>
              <a:gd name="connsiteX3237" fmla="*/ 1312958 w 2880302"/>
              <a:gd name="connsiteY3237" fmla="*/ 1779195 h 3492736"/>
              <a:gd name="connsiteX3238" fmla="*/ 1318902 w 2880302"/>
              <a:gd name="connsiteY3238" fmla="*/ 1775489 h 3492736"/>
              <a:gd name="connsiteX3239" fmla="*/ 1318902 w 2880302"/>
              <a:gd name="connsiteY3239" fmla="*/ 1771250 h 3492736"/>
              <a:gd name="connsiteX3240" fmla="*/ 1317729 w 2880302"/>
              <a:gd name="connsiteY3240" fmla="*/ 1758001 h 3492736"/>
              <a:gd name="connsiteX3241" fmla="*/ 1315930 w 2880302"/>
              <a:gd name="connsiteY3241" fmla="*/ 1750056 h 3492736"/>
              <a:gd name="connsiteX3242" fmla="*/ 1312359 w 2880302"/>
              <a:gd name="connsiteY3242" fmla="*/ 1745841 h 3492736"/>
              <a:gd name="connsiteX3243" fmla="*/ 1305789 w 2880302"/>
              <a:gd name="connsiteY3243" fmla="*/ 1741602 h 3492736"/>
              <a:gd name="connsiteX3244" fmla="*/ 1298046 w 2880302"/>
              <a:gd name="connsiteY3244" fmla="*/ 1735765 h 3492736"/>
              <a:gd name="connsiteX3245" fmla="*/ 1290903 w 2880302"/>
              <a:gd name="connsiteY3245" fmla="*/ 1728886 h 3492736"/>
              <a:gd name="connsiteX3246" fmla="*/ 1288505 w 2880302"/>
              <a:gd name="connsiteY3246" fmla="*/ 1726778 h 3492736"/>
              <a:gd name="connsiteX3247" fmla="*/ 1287905 w 2880302"/>
              <a:gd name="connsiteY3247" fmla="*/ 1721474 h 3492736"/>
              <a:gd name="connsiteX3248" fmla="*/ 1290304 w 2880302"/>
              <a:gd name="connsiteY3248" fmla="*/ 1720941 h 3492736"/>
              <a:gd name="connsiteX3249" fmla="*/ 1300445 w 2880302"/>
              <a:gd name="connsiteY3249" fmla="*/ 1720408 h 3492736"/>
              <a:gd name="connsiteX3250" fmla="*/ 1311759 w 2880302"/>
              <a:gd name="connsiteY3250" fmla="*/ 1720408 h 3492736"/>
              <a:gd name="connsiteX3251" fmla="*/ 1315930 w 2880302"/>
              <a:gd name="connsiteY3251" fmla="*/ 1719875 h 3492736"/>
              <a:gd name="connsiteX3252" fmla="*/ 1323673 w 2880302"/>
              <a:gd name="connsiteY3252" fmla="*/ 1713529 h 3492736"/>
              <a:gd name="connsiteX3253" fmla="*/ 1326671 w 2880302"/>
              <a:gd name="connsiteY3253" fmla="*/ 1712463 h 3492736"/>
              <a:gd name="connsiteX3254" fmla="*/ 1329044 w 2880302"/>
              <a:gd name="connsiteY3254" fmla="*/ 1710888 h 3492736"/>
              <a:gd name="connsiteX3255" fmla="*/ 1335014 w 2880302"/>
              <a:gd name="connsiteY3255" fmla="*/ 1705584 h 3492736"/>
              <a:gd name="connsiteX3256" fmla="*/ 1338585 w 2880302"/>
              <a:gd name="connsiteY3256" fmla="*/ 1705051 h 3492736"/>
              <a:gd name="connsiteX3257" fmla="*/ 1341557 w 2880302"/>
              <a:gd name="connsiteY3257" fmla="*/ 1703986 h 3492736"/>
              <a:gd name="connsiteX3258" fmla="*/ 1345129 w 2880302"/>
              <a:gd name="connsiteY3258" fmla="*/ 1698172 h 3492736"/>
              <a:gd name="connsiteX3259" fmla="*/ 1343930 w 2880302"/>
              <a:gd name="connsiteY3259" fmla="*/ 1694999 h 3492736"/>
              <a:gd name="connsiteX3260" fmla="*/ 1342756 w 2880302"/>
              <a:gd name="connsiteY3260" fmla="*/ 1691293 h 3492736"/>
              <a:gd name="connsiteX3261" fmla="*/ 1339185 w 2880302"/>
              <a:gd name="connsiteY3261" fmla="*/ 1683348 h 3492736"/>
              <a:gd name="connsiteX3262" fmla="*/ 1333814 w 2880302"/>
              <a:gd name="connsiteY3262" fmla="*/ 1680708 h 3492736"/>
              <a:gd name="connsiteX3263" fmla="*/ 1327844 w 2880302"/>
              <a:gd name="connsiteY3263" fmla="*/ 1678577 h 3492736"/>
              <a:gd name="connsiteX3264" fmla="*/ 1320701 w 2880302"/>
              <a:gd name="connsiteY3264" fmla="*/ 1671165 h 3492736"/>
              <a:gd name="connsiteX3265" fmla="*/ 1316530 w 2880302"/>
              <a:gd name="connsiteY3265" fmla="*/ 1667459 h 3492736"/>
              <a:gd name="connsiteX3266" fmla="*/ 1309387 w 2880302"/>
              <a:gd name="connsiteY3266" fmla="*/ 1660579 h 3492736"/>
              <a:gd name="connsiteX3267" fmla="*/ 1299246 w 2880302"/>
              <a:gd name="connsiteY3267" fmla="*/ 1654742 h 3492736"/>
              <a:gd name="connsiteX3268" fmla="*/ 1293276 w 2880302"/>
              <a:gd name="connsiteY3268" fmla="*/ 1652102 h 3492736"/>
              <a:gd name="connsiteX3269" fmla="*/ 1282561 w 2880302"/>
              <a:gd name="connsiteY3269" fmla="*/ 1648396 h 3492736"/>
              <a:gd name="connsiteX3270" fmla="*/ 1280762 w 2880302"/>
              <a:gd name="connsiteY3270" fmla="*/ 1644690 h 3492736"/>
              <a:gd name="connsiteX3271" fmla="*/ 1278989 w 2880302"/>
              <a:gd name="connsiteY3271" fmla="*/ 1635147 h 3492736"/>
              <a:gd name="connsiteX3272" fmla="*/ 1277190 w 2880302"/>
              <a:gd name="connsiteY3272" fmla="*/ 1624029 h 3492736"/>
              <a:gd name="connsiteX3273" fmla="*/ 1277014 w 2880302"/>
              <a:gd name="connsiteY3273" fmla="*/ 1623096 h 3492736"/>
              <a:gd name="connsiteX3274" fmla="*/ 1276721 w 2880302"/>
              <a:gd name="connsiteY3274" fmla="*/ 1620509 h 3492736"/>
              <a:gd name="connsiteX3275" fmla="*/ 1278377 w 2880302"/>
              <a:gd name="connsiteY3275" fmla="*/ 1616082 h 3492736"/>
              <a:gd name="connsiteX3276" fmla="*/ 1283056 w 2880302"/>
              <a:gd name="connsiteY3276" fmla="*/ 1609364 h 3492736"/>
              <a:gd name="connsiteX3277" fmla="*/ 1285564 w 2880302"/>
              <a:gd name="connsiteY3277" fmla="*/ 1607135 h 3492736"/>
              <a:gd name="connsiteX3278" fmla="*/ 1287936 w 2880302"/>
              <a:gd name="connsiteY3278" fmla="*/ 1605537 h 3492736"/>
              <a:gd name="connsiteX3279" fmla="*/ 1296878 w 2880302"/>
              <a:gd name="connsiteY3279" fmla="*/ 1601831 h 3492736"/>
              <a:gd name="connsiteX3280" fmla="*/ 1308218 w 2880302"/>
              <a:gd name="connsiteY3280" fmla="*/ 1593886 h 3492736"/>
              <a:gd name="connsiteX3281" fmla="*/ 1324303 w 2880302"/>
              <a:gd name="connsiteY3281" fmla="*/ 1584899 h 3492736"/>
              <a:gd name="connsiteX3282" fmla="*/ 1336217 w 2880302"/>
              <a:gd name="connsiteY3282" fmla="*/ 1575889 h 3492736"/>
              <a:gd name="connsiteX3283" fmla="*/ 1339789 w 2880302"/>
              <a:gd name="connsiteY3283" fmla="*/ 1571118 h 3492736"/>
              <a:gd name="connsiteX3284" fmla="*/ 1348731 w 2880302"/>
              <a:gd name="connsiteY3284" fmla="*/ 1562131 h 3492736"/>
              <a:gd name="connsiteX3285" fmla="*/ 1352902 w 2880302"/>
              <a:gd name="connsiteY3285" fmla="*/ 1560000 h 3492736"/>
              <a:gd name="connsiteX3286" fmla="*/ 1360671 w 2880302"/>
              <a:gd name="connsiteY3286" fmla="*/ 1555761 h 3492736"/>
              <a:gd name="connsiteX3287" fmla="*/ 1368414 w 2880302"/>
              <a:gd name="connsiteY3287" fmla="*/ 1547816 h 3492736"/>
              <a:gd name="connsiteX3288" fmla="*/ 1371386 w 2880302"/>
              <a:gd name="connsiteY3288" fmla="*/ 1543577 h 3492736"/>
              <a:gd name="connsiteX3289" fmla="*/ 1373784 w 2880302"/>
              <a:gd name="connsiteY3289" fmla="*/ 1533525 h 3492736"/>
              <a:gd name="connsiteX3290" fmla="*/ 1373784 w 2880302"/>
              <a:gd name="connsiteY3290" fmla="*/ 1528753 h 3492736"/>
              <a:gd name="connsiteX3291" fmla="*/ 1374957 w 2880302"/>
              <a:gd name="connsiteY3291" fmla="*/ 1523982 h 3492736"/>
              <a:gd name="connsiteX3292" fmla="*/ 1379728 w 2880302"/>
              <a:gd name="connsiteY3292" fmla="*/ 1512864 h 3492736"/>
              <a:gd name="connsiteX3293" fmla="*/ 1383300 w 2880302"/>
              <a:gd name="connsiteY3293" fmla="*/ 1510223 h 3492736"/>
              <a:gd name="connsiteX3294" fmla="*/ 1392242 w 2880302"/>
              <a:gd name="connsiteY3294" fmla="*/ 1505452 h 3492736"/>
              <a:gd name="connsiteX3295" fmla="*/ 1400011 w 2880302"/>
              <a:gd name="connsiteY3295" fmla="*/ 1498573 h 3492736"/>
              <a:gd name="connsiteX3296" fmla="*/ 1402383 w 2880302"/>
              <a:gd name="connsiteY3296" fmla="*/ 1495399 h 3492736"/>
              <a:gd name="connsiteX3297" fmla="*/ 1410726 w 2880302"/>
              <a:gd name="connsiteY3297" fmla="*/ 1491161 h 3492736"/>
              <a:gd name="connsiteX3298" fmla="*/ 1414297 w 2880302"/>
              <a:gd name="connsiteY3298" fmla="*/ 1490095 h 3492736"/>
              <a:gd name="connsiteX3299" fmla="*/ 1420267 w 2880302"/>
              <a:gd name="connsiteY3299" fmla="*/ 1490095 h 3492736"/>
              <a:gd name="connsiteX3300" fmla="*/ 1426130 w 2880302"/>
              <a:gd name="connsiteY3300" fmla="*/ 1492197 h 3492736"/>
              <a:gd name="connsiteX3301" fmla="*/ 1435052 w 2880302"/>
              <a:gd name="connsiteY3301" fmla="*/ 1496426 h 3492736"/>
              <a:gd name="connsiteX3302" fmla="*/ 1442221 w 2880302"/>
              <a:gd name="connsiteY3302" fmla="*/ 1503306 h 3492736"/>
              <a:gd name="connsiteX3303" fmla="*/ 1444594 w 2880302"/>
              <a:gd name="connsiteY3303" fmla="*/ 1507012 h 3492736"/>
              <a:gd name="connsiteX3304" fmla="*/ 1449964 w 2880302"/>
              <a:gd name="connsiteY3304" fmla="*/ 1513358 h 3492736"/>
              <a:gd name="connsiteX3305" fmla="*/ 1450043 w 2880302"/>
              <a:gd name="connsiteY3305" fmla="*/ 1513370 h 3492736"/>
              <a:gd name="connsiteX3306" fmla="*/ 1450065 w 2880302"/>
              <a:gd name="connsiteY3306" fmla="*/ 1513397 h 3492736"/>
              <a:gd name="connsiteX3307" fmla="*/ 1453637 w 2880302"/>
              <a:gd name="connsiteY3307" fmla="*/ 1513929 h 3492736"/>
              <a:gd name="connsiteX3308" fmla="*/ 1461380 w 2880302"/>
              <a:gd name="connsiteY3308" fmla="*/ 1513397 h 3492736"/>
              <a:gd name="connsiteX3309" fmla="*/ 1467949 w 2880302"/>
              <a:gd name="connsiteY3309" fmla="*/ 1513929 h 3492736"/>
              <a:gd name="connsiteX3310" fmla="*/ 1471521 w 2880302"/>
              <a:gd name="connsiteY3310" fmla="*/ 1513929 h 3492736"/>
              <a:gd name="connsiteX3311" fmla="*/ 1478064 w 2880302"/>
              <a:gd name="connsiteY3311" fmla="*/ 1511289 h 3492736"/>
              <a:gd name="connsiteX3312" fmla="*/ 1478664 w 2880302"/>
              <a:gd name="connsiteY3312" fmla="*/ 1508116 h 3492736"/>
              <a:gd name="connsiteX3313" fmla="*/ 1481662 w 2880302"/>
              <a:gd name="connsiteY3313" fmla="*/ 1498573 h 3492736"/>
              <a:gd name="connsiteX3314" fmla="*/ 1486407 w 2880302"/>
              <a:gd name="connsiteY3314" fmla="*/ 1491693 h 3492736"/>
              <a:gd name="connsiteX3315" fmla="*/ 1488206 w 2880302"/>
              <a:gd name="connsiteY3315" fmla="*/ 1490628 h 3492736"/>
              <a:gd name="connsiteX3316" fmla="*/ 1491422 w 2880302"/>
              <a:gd name="connsiteY3316" fmla="*/ 1489806 h 3492736"/>
              <a:gd name="connsiteX3317" fmla="*/ 1073745 w 2880302"/>
              <a:gd name="connsiteY3317" fmla="*/ 1488266 h 3492736"/>
              <a:gd name="connsiteX3318" fmla="*/ 1073979 w 2880302"/>
              <a:gd name="connsiteY3318" fmla="*/ 1489053 h 3492736"/>
              <a:gd name="connsiteX3319" fmla="*/ 1079929 w 2880302"/>
              <a:gd name="connsiteY3319" fmla="*/ 1495908 h 3492736"/>
              <a:gd name="connsiteX3320" fmla="*/ 1082891 w 2880302"/>
              <a:gd name="connsiteY3320" fmla="*/ 1500133 h 3492736"/>
              <a:gd name="connsiteX3321" fmla="*/ 1082896 w 2880302"/>
              <a:gd name="connsiteY3321" fmla="*/ 1500135 h 3492736"/>
              <a:gd name="connsiteX3322" fmla="*/ 1082921 w 2880302"/>
              <a:gd name="connsiteY3322" fmla="*/ 1500171 h 3492736"/>
              <a:gd name="connsiteX3323" fmla="*/ 1094236 w 2880302"/>
              <a:gd name="connsiteY3323" fmla="*/ 1504410 h 3492736"/>
              <a:gd name="connsiteX3324" fmla="*/ 1100806 w 2880302"/>
              <a:gd name="connsiteY3324" fmla="*/ 1505452 h 3492736"/>
              <a:gd name="connsiteX3325" fmla="*/ 1115691 w 2880302"/>
              <a:gd name="connsiteY3325" fmla="*/ 1505985 h 3492736"/>
              <a:gd name="connsiteX3326" fmla="*/ 1127631 w 2880302"/>
              <a:gd name="connsiteY3326" fmla="*/ 1504919 h 3492736"/>
              <a:gd name="connsiteX3327" fmla="*/ 1133575 w 2880302"/>
              <a:gd name="connsiteY3327" fmla="*/ 1501213 h 3492736"/>
              <a:gd name="connsiteX3328" fmla="*/ 1139545 w 2880302"/>
              <a:gd name="connsiteY3328" fmla="*/ 1495932 h 3492736"/>
              <a:gd name="connsiteX3329" fmla="*/ 1144316 w 2880302"/>
              <a:gd name="connsiteY3329" fmla="*/ 1494334 h 3492736"/>
              <a:gd name="connsiteX3330" fmla="*/ 1156830 w 2880302"/>
              <a:gd name="connsiteY3330" fmla="*/ 1490095 h 3492736"/>
              <a:gd name="connsiteX3331" fmla="*/ 1162200 w 2880302"/>
              <a:gd name="connsiteY3331" fmla="*/ 1490095 h 3492736"/>
              <a:gd name="connsiteX3332" fmla="*/ 1167545 w 2880302"/>
              <a:gd name="connsiteY3332" fmla="*/ 1490628 h 3492736"/>
              <a:gd name="connsiteX3333" fmla="*/ 1175314 w 2880302"/>
              <a:gd name="connsiteY3333" fmla="*/ 1491161 h 3492736"/>
              <a:gd name="connsiteX3334" fmla="*/ 1178255 w 2880302"/>
              <a:gd name="connsiteY3334" fmla="*/ 1493270 h 3492736"/>
              <a:gd name="connsiteX3335" fmla="*/ 1178255 w 2880302"/>
              <a:gd name="connsiteY3335" fmla="*/ 1495894 h 3492736"/>
              <a:gd name="connsiteX3336" fmla="*/ 1178255 w 2880302"/>
              <a:gd name="connsiteY3336" fmla="*/ 1501708 h 3492736"/>
              <a:gd name="connsiteX3337" fmla="*/ 1177655 w 2880302"/>
              <a:gd name="connsiteY3337" fmla="*/ 1511784 h 3492736"/>
              <a:gd name="connsiteX3338" fmla="*/ 1173484 w 2880302"/>
              <a:gd name="connsiteY3338" fmla="*/ 1516022 h 3492736"/>
              <a:gd name="connsiteX3339" fmla="*/ 1169313 w 2880302"/>
              <a:gd name="connsiteY3339" fmla="*/ 1520771 h 3492736"/>
              <a:gd name="connsiteX3340" fmla="*/ 1168826 w 2880302"/>
              <a:gd name="connsiteY3340" fmla="*/ 1521636 h 3492736"/>
              <a:gd name="connsiteX3341" fmla="*/ 1163373 w 2880302"/>
              <a:gd name="connsiteY3341" fmla="*/ 1530352 h 3492736"/>
              <a:gd name="connsiteX3342" fmla="*/ 1158938 w 2880302"/>
              <a:gd name="connsiteY3342" fmla="*/ 1532986 h 3492736"/>
              <a:gd name="connsiteX3343" fmla="*/ 1157998 w 2880302"/>
              <a:gd name="connsiteY3343" fmla="*/ 1533487 h 3492736"/>
              <a:gd name="connsiteX3344" fmla="*/ 1151429 w 2880302"/>
              <a:gd name="connsiteY3344" fmla="*/ 1536660 h 3492736"/>
              <a:gd name="connsiteX3345" fmla="*/ 1141288 w 2880302"/>
              <a:gd name="connsiteY3345" fmla="*/ 1545670 h 3492736"/>
              <a:gd name="connsiteX3346" fmla="*/ 1140114 w 2880302"/>
              <a:gd name="connsiteY3346" fmla="*/ 1551484 h 3492736"/>
              <a:gd name="connsiteX3347" fmla="*/ 1141887 w 2880302"/>
              <a:gd name="connsiteY3347" fmla="*/ 1566308 h 3492736"/>
              <a:gd name="connsiteX3348" fmla="*/ 1145485 w 2880302"/>
              <a:gd name="connsiteY3348" fmla="*/ 1575851 h 3492736"/>
              <a:gd name="connsiteX3349" fmla="*/ 1147258 w 2880302"/>
              <a:gd name="connsiteY3349" fmla="*/ 1578492 h 3492736"/>
              <a:gd name="connsiteX3350" fmla="*/ 1147286 w 2880302"/>
              <a:gd name="connsiteY3350" fmla="*/ 1578527 h 3492736"/>
              <a:gd name="connsiteX3351" fmla="*/ 1147288 w 2880302"/>
              <a:gd name="connsiteY3351" fmla="*/ 1578530 h 3492736"/>
              <a:gd name="connsiteX3352" fmla="*/ 1147293 w 2880302"/>
              <a:gd name="connsiteY3352" fmla="*/ 1578535 h 3492736"/>
              <a:gd name="connsiteX3353" fmla="*/ 1152028 w 2880302"/>
              <a:gd name="connsiteY3353" fmla="*/ 1584328 h 3492736"/>
              <a:gd name="connsiteX3354" fmla="*/ 1152628 w 2880302"/>
              <a:gd name="connsiteY3354" fmla="*/ 1588034 h 3492736"/>
              <a:gd name="connsiteX3355" fmla="*/ 1151429 w 2880302"/>
              <a:gd name="connsiteY3355" fmla="*/ 1589610 h 3492736"/>
              <a:gd name="connsiteX3356" fmla="*/ 1148457 w 2880302"/>
              <a:gd name="connsiteY3356" fmla="*/ 1592806 h 3492736"/>
              <a:gd name="connsiteX3357" fmla="*/ 1140114 w 2880302"/>
              <a:gd name="connsiteY3357" fmla="*/ 1600218 h 3492736"/>
              <a:gd name="connsiteX3358" fmla="*/ 1134744 w 2880302"/>
              <a:gd name="connsiteY3358" fmla="*/ 1602326 h 3492736"/>
              <a:gd name="connsiteX3359" fmla="*/ 1129374 w 2880302"/>
              <a:gd name="connsiteY3359" fmla="*/ 1603924 h 3492736"/>
              <a:gd name="connsiteX3360" fmla="*/ 1125202 w 2880302"/>
              <a:gd name="connsiteY3360" fmla="*/ 1605499 h 3492736"/>
              <a:gd name="connsiteX3361" fmla="*/ 1125202 w 2880302"/>
              <a:gd name="connsiteY3361" fmla="*/ 1609738 h 3492736"/>
              <a:gd name="connsiteX3362" fmla="*/ 1125802 w 2880302"/>
              <a:gd name="connsiteY3362" fmla="*/ 1621921 h 3492736"/>
              <a:gd name="connsiteX3363" fmla="*/ 1128774 w 2880302"/>
              <a:gd name="connsiteY3363" fmla="*/ 1629866 h 3492736"/>
              <a:gd name="connsiteX3364" fmla="*/ 1128798 w 2880302"/>
              <a:gd name="connsiteY3364" fmla="*/ 1629887 h 3492736"/>
              <a:gd name="connsiteX3365" fmla="*/ 1128805 w 2880302"/>
              <a:gd name="connsiteY3365" fmla="*/ 1629904 h 3492736"/>
              <a:gd name="connsiteX3366" fmla="*/ 1131203 w 2880302"/>
              <a:gd name="connsiteY3366" fmla="*/ 1632012 h 3492736"/>
              <a:gd name="connsiteX3367" fmla="*/ 1137747 w 2880302"/>
              <a:gd name="connsiteY3367" fmla="*/ 1635185 h 3492736"/>
              <a:gd name="connsiteX3368" fmla="*/ 1141918 w 2880302"/>
              <a:gd name="connsiteY3368" fmla="*/ 1635718 h 3492736"/>
              <a:gd name="connsiteX3369" fmla="*/ 1147288 w 2880302"/>
              <a:gd name="connsiteY3369" fmla="*/ 1635185 h 3492736"/>
              <a:gd name="connsiteX3370" fmla="*/ 1154431 w 2880302"/>
              <a:gd name="connsiteY3370" fmla="*/ 1635718 h 3492736"/>
              <a:gd name="connsiteX3371" fmla="*/ 1158013 w 2880302"/>
              <a:gd name="connsiteY3371" fmla="*/ 1638370 h 3492736"/>
              <a:gd name="connsiteX3372" fmla="*/ 1159172 w 2880302"/>
              <a:gd name="connsiteY3372" fmla="*/ 1640451 h 3492736"/>
              <a:gd name="connsiteX3373" fmla="*/ 1160970 w 2880302"/>
              <a:gd name="connsiteY3373" fmla="*/ 1645223 h 3492736"/>
              <a:gd name="connsiteX3374" fmla="*/ 1160993 w 2880302"/>
              <a:gd name="connsiteY3374" fmla="*/ 1645238 h 3492736"/>
              <a:gd name="connsiteX3375" fmla="*/ 1161001 w 2880302"/>
              <a:gd name="connsiteY3375" fmla="*/ 1645261 h 3492736"/>
              <a:gd name="connsiteX3376" fmla="*/ 1166372 w 2880302"/>
              <a:gd name="connsiteY3376" fmla="*/ 1648967 h 3492736"/>
              <a:gd name="connsiteX3377" fmla="*/ 1171716 w 2880302"/>
              <a:gd name="connsiteY3377" fmla="*/ 1650032 h 3492736"/>
              <a:gd name="connsiteX3378" fmla="*/ 1178885 w 2880302"/>
              <a:gd name="connsiteY3378" fmla="*/ 1651075 h 3492736"/>
              <a:gd name="connsiteX3379" fmla="*/ 1187827 w 2880302"/>
              <a:gd name="connsiteY3379" fmla="*/ 1652140 h 3492736"/>
              <a:gd name="connsiteX3380" fmla="*/ 1191998 w 2880302"/>
              <a:gd name="connsiteY3380" fmla="*/ 1650542 h 3492736"/>
              <a:gd name="connsiteX3381" fmla="*/ 1193171 w 2880302"/>
              <a:gd name="connsiteY3381" fmla="*/ 1648434 h 3492736"/>
              <a:gd name="connsiteX3382" fmla="*/ 1194970 w 2880302"/>
              <a:gd name="connsiteY3382" fmla="*/ 1644195 h 3492736"/>
              <a:gd name="connsiteX3383" fmla="*/ 1197942 w 2880302"/>
              <a:gd name="connsiteY3383" fmla="*/ 1636251 h 3492736"/>
              <a:gd name="connsiteX3384" fmla="*/ 1197911 w 2880302"/>
              <a:gd name="connsiteY3384" fmla="*/ 1636215 h 3492736"/>
              <a:gd name="connsiteX3385" fmla="*/ 1197912 w 2880302"/>
              <a:gd name="connsiteY3385" fmla="*/ 1636212 h 3492736"/>
              <a:gd name="connsiteX3386" fmla="*/ 1195539 w 2880302"/>
              <a:gd name="connsiteY3386" fmla="*/ 1633572 h 3492736"/>
              <a:gd name="connsiteX3387" fmla="*/ 1187197 w 2880302"/>
              <a:gd name="connsiteY3387" fmla="*/ 1626693 h 3492736"/>
              <a:gd name="connsiteX3388" fmla="*/ 1179454 w 2880302"/>
              <a:gd name="connsiteY3388" fmla="*/ 1623496 h 3492736"/>
              <a:gd name="connsiteX3389" fmla="*/ 1175856 w 2880302"/>
              <a:gd name="connsiteY3389" fmla="*/ 1622454 h 3492736"/>
              <a:gd name="connsiteX3390" fmla="*/ 1171141 w 2880302"/>
              <a:gd name="connsiteY3390" fmla="*/ 1617712 h 3492736"/>
              <a:gd name="connsiteX3391" fmla="*/ 1170543 w 2880302"/>
              <a:gd name="connsiteY3391" fmla="*/ 1614015 h 3492736"/>
              <a:gd name="connsiteX3392" fmla="*/ 1171142 w 2880302"/>
              <a:gd name="connsiteY3392" fmla="*/ 1609776 h 3492736"/>
              <a:gd name="connsiteX3393" fmla="*/ 1177686 w 2880302"/>
              <a:gd name="connsiteY3393" fmla="*/ 1601831 h 3492736"/>
              <a:gd name="connsiteX3394" fmla="*/ 1180658 w 2880302"/>
              <a:gd name="connsiteY3394" fmla="*/ 1598658 h 3492736"/>
              <a:gd name="connsiteX3395" fmla="*/ 1183656 w 2880302"/>
              <a:gd name="connsiteY3395" fmla="*/ 1596017 h 3492736"/>
              <a:gd name="connsiteX3396" fmla="*/ 1191399 w 2880302"/>
              <a:gd name="connsiteY3396" fmla="*/ 1587540 h 3492736"/>
              <a:gd name="connsiteX3397" fmla="*/ 1195570 w 2880302"/>
              <a:gd name="connsiteY3397" fmla="*/ 1587540 h 3492736"/>
              <a:gd name="connsiteX3398" fmla="*/ 1198542 w 2880302"/>
              <a:gd name="connsiteY3398" fmla="*/ 1589115 h 3492736"/>
              <a:gd name="connsiteX3399" fmla="*/ 1203889 w 2880302"/>
              <a:gd name="connsiteY3399" fmla="*/ 1594396 h 3492736"/>
              <a:gd name="connsiteX3400" fmla="*/ 1205680 w 2880302"/>
              <a:gd name="connsiteY3400" fmla="*/ 1598087 h 3492736"/>
              <a:gd name="connsiteX3401" fmla="*/ 1208652 w 2880302"/>
              <a:gd name="connsiteY3401" fmla="*/ 1602326 h 3492736"/>
              <a:gd name="connsiteX3402" fmla="*/ 1208661 w 2880302"/>
              <a:gd name="connsiteY3402" fmla="*/ 1602332 h 3492736"/>
              <a:gd name="connsiteX3403" fmla="*/ 1208683 w 2880302"/>
              <a:gd name="connsiteY3403" fmla="*/ 1602364 h 3492736"/>
              <a:gd name="connsiteX3404" fmla="*/ 1216426 w 2880302"/>
              <a:gd name="connsiteY3404" fmla="*/ 1608201 h 3492736"/>
              <a:gd name="connsiteX3405" fmla="*/ 1234310 w 2880302"/>
              <a:gd name="connsiteY3405" fmla="*/ 1608201 h 3492736"/>
              <a:gd name="connsiteX3406" fmla="*/ 1236682 w 2880302"/>
              <a:gd name="connsiteY3406" fmla="*/ 1606070 h 3492736"/>
              <a:gd name="connsiteX3407" fmla="*/ 1238481 w 2880302"/>
              <a:gd name="connsiteY3407" fmla="*/ 1602897 h 3492736"/>
              <a:gd name="connsiteX3408" fmla="*/ 1242053 w 2880302"/>
              <a:gd name="connsiteY3408" fmla="*/ 1596017 h 3492736"/>
              <a:gd name="connsiteX3409" fmla="*/ 1246224 w 2880302"/>
              <a:gd name="connsiteY3409" fmla="*/ 1593886 h 3492736"/>
              <a:gd name="connsiteX3410" fmla="*/ 1252194 w 2880302"/>
              <a:gd name="connsiteY3410" fmla="*/ 1592311 h 3492736"/>
              <a:gd name="connsiteX3411" fmla="*/ 1262309 w 2880302"/>
              <a:gd name="connsiteY3411" fmla="*/ 1592311 h 3492736"/>
              <a:gd name="connsiteX3412" fmla="*/ 1265287 w 2880302"/>
              <a:gd name="connsiteY3412" fmla="*/ 1595463 h 3492736"/>
              <a:gd name="connsiteX3413" fmla="*/ 1268848 w 2880302"/>
              <a:gd name="connsiteY3413" fmla="*/ 1601260 h 3492736"/>
              <a:gd name="connsiteX3414" fmla="*/ 1268864 w 2880302"/>
              <a:gd name="connsiteY3414" fmla="*/ 1601274 h 3492736"/>
              <a:gd name="connsiteX3415" fmla="*/ 1268879 w 2880302"/>
              <a:gd name="connsiteY3415" fmla="*/ 1601298 h 3492736"/>
              <a:gd name="connsiteX3416" fmla="*/ 1272450 w 2880302"/>
              <a:gd name="connsiteY3416" fmla="*/ 1604472 h 3492736"/>
              <a:gd name="connsiteX3417" fmla="*/ 1274849 w 2880302"/>
              <a:gd name="connsiteY3417" fmla="*/ 1607135 h 3492736"/>
              <a:gd name="connsiteX3418" fmla="*/ 1282541 w 2880302"/>
              <a:gd name="connsiteY3418" fmla="*/ 1609758 h 3492736"/>
              <a:gd name="connsiteX3419" fmla="*/ 1279563 w 2880302"/>
              <a:gd name="connsiteY3419" fmla="*/ 1612911 h 3492736"/>
              <a:gd name="connsiteX3420" fmla="*/ 1278377 w 2880302"/>
              <a:gd name="connsiteY3420" fmla="*/ 1616082 h 3492736"/>
              <a:gd name="connsiteX3421" fmla="*/ 1276520 w 2880302"/>
              <a:gd name="connsiteY3421" fmla="*/ 1618747 h 3492736"/>
              <a:gd name="connsiteX3422" fmla="*/ 1276721 w 2880302"/>
              <a:gd name="connsiteY3422" fmla="*/ 1620509 h 3492736"/>
              <a:gd name="connsiteX3423" fmla="*/ 1276591 w 2880302"/>
              <a:gd name="connsiteY3423" fmla="*/ 1620856 h 3492736"/>
              <a:gd name="connsiteX3424" fmla="*/ 1277014 w 2880302"/>
              <a:gd name="connsiteY3424" fmla="*/ 1623096 h 3492736"/>
              <a:gd name="connsiteX3425" fmla="*/ 1277120 w 2880302"/>
              <a:gd name="connsiteY3425" fmla="*/ 1624028 h 3492736"/>
              <a:gd name="connsiteX3426" fmla="*/ 1278919 w 2880302"/>
              <a:gd name="connsiteY3426" fmla="*/ 1635146 h 3492736"/>
              <a:gd name="connsiteX3427" fmla="*/ 1280692 w 2880302"/>
              <a:gd name="connsiteY3427" fmla="*/ 1644689 h 3492736"/>
              <a:gd name="connsiteX3428" fmla="*/ 1282490 w 2880302"/>
              <a:gd name="connsiteY3428" fmla="*/ 1648395 h 3492736"/>
              <a:gd name="connsiteX3429" fmla="*/ 1293205 w 2880302"/>
              <a:gd name="connsiteY3429" fmla="*/ 1652101 h 3492736"/>
              <a:gd name="connsiteX3430" fmla="*/ 1299175 w 2880302"/>
              <a:gd name="connsiteY3430" fmla="*/ 1654742 h 3492736"/>
              <a:gd name="connsiteX3431" fmla="*/ 1309316 w 2880302"/>
              <a:gd name="connsiteY3431" fmla="*/ 1660579 h 3492736"/>
              <a:gd name="connsiteX3432" fmla="*/ 1316460 w 2880302"/>
              <a:gd name="connsiteY3432" fmla="*/ 1667458 h 3492736"/>
              <a:gd name="connsiteX3433" fmla="*/ 1320631 w 2880302"/>
              <a:gd name="connsiteY3433" fmla="*/ 1671164 h 3492736"/>
              <a:gd name="connsiteX3434" fmla="*/ 1327774 w 2880302"/>
              <a:gd name="connsiteY3434" fmla="*/ 1678576 h 3492736"/>
              <a:gd name="connsiteX3435" fmla="*/ 1333744 w 2880302"/>
              <a:gd name="connsiteY3435" fmla="*/ 1680707 h 3492736"/>
              <a:gd name="connsiteX3436" fmla="*/ 1339114 w 2880302"/>
              <a:gd name="connsiteY3436" fmla="*/ 1683348 h 3492736"/>
              <a:gd name="connsiteX3437" fmla="*/ 1342686 w 2880302"/>
              <a:gd name="connsiteY3437" fmla="*/ 1691292 h 3492736"/>
              <a:gd name="connsiteX3438" fmla="*/ 1343859 w 2880302"/>
              <a:gd name="connsiteY3438" fmla="*/ 1694998 h 3492736"/>
              <a:gd name="connsiteX3439" fmla="*/ 1345058 w 2880302"/>
              <a:gd name="connsiteY3439" fmla="*/ 1698172 h 3492736"/>
              <a:gd name="connsiteX3440" fmla="*/ 1341487 w 2880302"/>
              <a:gd name="connsiteY3440" fmla="*/ 1703985 h 3492736"/>
              <a:gd name="connsiteX3441" fmla="*/ 1338515 w 2880302"/>
              <a:gd name="connsiteY3441" fmla="*/ 1705051 h 3492736"/>
              <a:gd name="connsiteX3442" fmla="*/ 1334943 w 2880302"/>
              <a:gd name="connsiteY3442" fmla="*/ 1705584 h 3492736"/>
              <a:gd name="connsiteX3443" fmla="*/ 1328973 w 2880302"/>
              <a:gd name="connsiteY3443" fmla="*/ 1710888 h 3492736"/>
              <a:gd name="connsiteX3444" fmla="*/ 1326601 w 2880302"/>
              <a:gd name="connsiteY3444" fmla="*/ 1712463 h 3492736"/>
              <a:gd name="connsiteX3445" fmla="*/ 1323603 w 2880302"/>
              <a:gd name="connsiteY3445" fmla="*/ 1713528 h 3492736"/>
              <a:gd name="connsiteX3446" fmla="*/ 1315860 w 2880302"/>
              <a:gd name="connsiteY3446" fmla="*/ 1719875 h 3492736"/>
              <a:gd name="connsiteX3447" fmla="*/ 1311689 w 2880302"/>
              <a:gd name="connsiteY3447" fmla="*/ 1720408 h 3492736"/>
              <a:gd name="connsiteX3448" fmla="*/ 1300374 w 2880302"/>
              <a:gd name="connsiteY3448" fmla="*/ 1720408 h 3492736"/>
              <a:gd name="connsiteX3449" fmla="*/ 1290233 w 2880302"/>
              <a:gd name="connsiteY3449" fmla="*/ 1720940 h 3492736"/>
              <a:gd name="connsiteX3450" fmla="*/ 1287835 w 2880302"/>
              <a:gd name="connsiteY3450" fmla="*/ 1721473 h 3492736"/>
              <a:gd name="connsiteX3451" fmla="*/ 1288434 w 2880302"/>
              <a:gd name="connsiteY3451" fmla="*/ 1726777 h 3492736"/>
              <a:gd name="connsiteX3452" fmla="*/ 1290833 w 2880302"/>
              <a:gd name="connsiteY3452" fmla="*/ 1728885 h 3492736"/>
              <a:gd name="connsiteX3453" fmla="*/ 1297976 w 2880302"/>
              <a:gd name="connsiteY3453" fmla="*/ 1735764 h 3492736"/>
              <a:gd name="connsiteX3454" fmla="*/ 1305719 w 2880302"/>
              <a:gd name="connsiteY3454" fmla="*/ 1741601 h 3492736"/>
              <a:gd name="connsiteX3455" fmla="*/ 1312288 w 2880302"/>
              <a:gd name="connsiteY3455" fmla="*/ 1745840 h 3492736"/>
              <a:gd name="connsiteX3456" fmla="*/ 1315860 w 2880302"/>
              <a:gd name="connsiteY3456" fmla="*/ 1750056 h 3492736"/>
              <a:gd name="connsiteX3457" fmla="*/ 1317659 w 2880302"/>
              <a:gd name="connsiteY3457" fmla="*/ 1758000 h 3492736"/>
              <a:gd name="connsiteX3458" fmla="*/ 1318832 w 2880302"/>
              <a:gd name="connsiteY3458" fmla="*/ 1771249 h 3492736"/>
              <a:gd name="connsiteX3459" fmla="*/ 1318832 w 2880302"/>
              <a:gd name="connsiteY3459" fmla="*/ 1775488 h 3492736"/>
              <a:gd name="connsiteX3460" fmla="*/ 1312888 w 2880302"/>
              <a:gd name="connsiteY3460" fmla="*/ 1779194 h 3492736"/>
              <a:gd name="connsiteX3461" fmla="*/ 1309368 w 2880302"/>
              <a:gd name="connsiteY3461" fmla="*/ 1779194 h 3492736"/>
              <a:gd name="connsiteX3462" fmla="*/ 1296274 w 2880302"/>
              <a:gd name="connsiteY3462" fmla="*/ 1778662 h 3492736"/>
              <a:gd name="connsiteX3463" fmla="*/ 1296257 w 2880302"/>
              <a:gd name="connsiteY3463" fmla="*/ 1778663 h 3492736"/>
              <a:gd name="connsiteX3464" fmla="*/ 1296203 w 2880302"/>
              <a:gd name="connsiteY3464" fmla="*/ 1778661 h 3492736"/>
              <a:gd name="connsiteX3465" fmla="*/ 1283664 w 2880302"/>
              <a:gd name="connsiteY3465" fmla="*/ 1779727 h 3492736"/>
              <a:gd name="connsiteX3466" fmla="*/ 1280092 w 2880302"/>
              <a:gd name="connsiteY3466" fmla="*/ 1780259 h 3492736"/>
              <a:gd name="connsiteX3467" fmla="*/ 1271750 w 2880302"/>
              <a:gd name="connsiteY3467" fmla="*/ 1782900 h 3492736"/>
              <a:gd name="connsiteX3468" fmla="*/ 1270550 w 2880302"/>
              <a:gd name="connsiteY3468" fmla="*/ 1785540 h 3492736"/>
              <a:gd name="connsiteX3469" fmla="*/ 1269377 w 2880302"/>
              <a:gd name="connsiteY3469" fmla="*/ 1788714 h 3492736"/>
              <a:gd name="connsiteX3470" fmla="*/ 1261634 w 2880302"/>
              <a:gd name="connsiteY3470" fmla="*/ 1797724 h 3492736"/>
              <a:gd name="connsiteX3471" fmla="*/ 1258636 w 2880302"/>
              <a:gd name="connsiteY3471" fmla="*/ 1799832 h 3492736"/>
              <a:gd name="connsiteX3472" fmla="*/ 1252692 w 2880302"/>
              <a:gd name="connsiteY3472" fmla="*/ 1804070 h 3492736"/>
              <a:gd name="connsiteX3473" fmla="*/ 1249694 w 2880302"/>
              <a:gd name="connsiteY3473" fmla="*/ 1810973 h 3492736"/>
              <a:gd name="connsiteX3474" fmla="*/ 1249095 w 2880302"/>
              <a:gd name="connsiteY3474" fmla="*/ 1813613 h 3492736"/>
              <a:gd name="connsiteX3475" fmla="*/ 1244350 w 2880302"/>
              <a:gd name="connsiteY3475" fmla="*/ 1821558 h 3492736"/>
              <a:gd name="connsiteX3476" fmla="*/ 1244350 w 2880302"/>
              <a:gd name="connsiteY3476" fmla="*/ 1825797 h 3492736"/>
              <a:gd name="connsiteX3477" fmla="*/ 1245523 w 2880302"/>
              <a:gd name="connsiteY3477" fmla="*/ 1828970 h 3492736"/>
              <a:gd name="connsiteX3478" fmla="*/ 1252093 w 2880302"/>
              <a:gd name="connsiteY3478" fmla="*/ 1831078 h 3492736"/>
              <a:gd name="connsiteX3479" fmla="*/ 1258037 w 2880302"/>
              <a:gd name="connsiteY3479" fmla="*/ 1832143 h 3492736"/>
              <a:gd name="connsiteX3480" fmla="*/ 1258103 w 2880302"/>
              <a:gd name="connsiteY3480" fmla="*/ 1832143 h 3492736"/>
              <a:gd name="connsiteX3481" fmla="*/ 1258107 w 2880302"/>
              <a:gd name="connsiteY3481" fmla="*/ 1832144 h 3492736"/>
              <a:gd name="connsiteX3482" fmla="*/ 1270569 w 2880302"/>
              <a:gd name="connsiteY3482" fmla="*/ 1832144 h 3492736"/>
              <a:gd name="connsiteX3483" fmla="*/ 1283090 w 2880302"/>
              <a:gd name="connsiteY3483" fmla="*/ 1832676 h 3492736"/>
              <a:gd name="connsiteX3484" fmla="*/ 1286062 w 2880302"/>
              <a:gd name="connsiteY3484" fmla="*/ 1833209 h 3492736"/>
              <a:gd name="connsiteX3485" fmla="*/ 1288434 w 2880302"/>
              <a:gd name="connsiteY3485" fmla="*/ 1835849 h 3492736"/>
              <a:gd name="connsiteX3486" fmla="*/ 1289034 w 2880302"/>
              <a:gd name="connsiteY3486" fmla="*/ 1841154 h 3492736"/>
              <a:gd name="connsiteX3487" fmla="*/ 1290833 w 2880302"/>
              <a:gd name="connsiteY3487" fmla="*/ 1844860 h 3492736"/>
              <a:gd name="connsiteX3488" fmla="*/ 1291432 w 2880302"/>
              <a:gd name="connsiteY3488" fmla="*/ 1846435 h 3492736"/>
              <a:gd name="connsiteX3489" fmla="*/ 1287261 w 2880302"/>
              <a:gd name="connsiteY3489" fmla="*/ 1849098 h 3492736"/>
              <a:gd name="connsiteX3490" fmla="*/ 1276520 w 2880302"/>
              <a:gd name="connsiteY3490" fmla="*/ 1851739 h 3492736"/>
              <a:gd name="connsiteX3491" fmla="*/ 1271750 w 2880302"/>
              <a:gd name="connsiteY3491" fmla="*/ 1854379 h 3492736"/>
              <a:gd name="connsiteX3492" fmla="*/ 1265206 w 2880302"/>
              <a:gd name="connsiteY3492" fmla="*/ 1860216 h 3492736"/>
              <a:gd name="connsiteX3493" fmla="*/ 1258636 w 2880302"/>
              <a:gd name="connsiteY3493" fmla="*/ 1866563 h 3492736"/>
              <a:gd name="connsiteX3494" fmla="*/ 1255665 w 2880302"/>
              <a:gd name="connsiteY3494" fmla="*/ 1870269 h 3492736"/>
              <a:gd name="connsiteX3495" fmla="*/ 1247922 w 2880302"/>
              <a:gd name="connsiteY3495" fmla="*/ 1881387 h 3492736"/>
              <a:gd name="connsiteX3496" fmla="*/ 1247922 w 2880302"/>
              <a:gd name="connsiteY3496" fmla="*/ 1887224 h 3492736"/>
              <a:gd name="connsiteX3497" fmla="*/ 1248521 w 2880302"/>
              <a:gd name="connsiteY3497" fmla="*/ 1900982 h 3492736"/>
              <a:gd name="connsiteX3498" fmla="*/ 1249694 w 2880302"/>
              <a:gd name="connsiteY3498" fmla="*/ 1913166 h 3492736"/>
              <a:gd name="connsiteX3499" fmla="*/ 1253866 w 2880302"/>
              <a:gd name="connsiteY3499" fmla="*/ 1920045 h 3492736"/>
              <a:gd name="connsiteX3500" fmla="*/ 1261634 w 2880302"/>
              <a:gd name="connsiteY3500" fmla="*/ 1926924 h 3492736"/>
              <a:gd name="connsiteX3501" fmla="*/ 1265206 w 2880302"/>
              <a:gd name="connsiteY3501" fmla="*/ 1930630 h 3492736"/>
              <a:gd name="connsiteX3502" fmla="*/ 1272949 w 2880302"/>
              <a:gd name="connsiteY3502" fmla="*/ 1933804 h 3492736"/>
              <a:gd name="connsiteX3503" fmla="*/ 1277720 w 2880302"/>
              <a:gd name="connsiteY3503" fmla="*/ 1934336 h 3492736"/>
              <a:gd name="connsiteX3504" fmla="*/ 1277784 w 2880302"/>
              <a:gd name="connsiteY3504" fmla="*/ 1934336 h 3492736"/>
              <a:gd name="connsiteX3505" fmla="*/ 1277790 w 2880302"/>
              <a:gd name="connsiteY3505" fmla="*/ 1934337 h 3492736"/>
              <a:gd name="connsiteX3506" fmla="*/ 1295014 w 2880302"/>
              <a:gd name="connsiteY3506" fmla="*/ 1934337 h 3492736"/>
              <a:gd name="connsiteX3507" fmla="*/ 1309316 w 2880302"/>
              <a:gd name="connsiteY3507" fmla="*/ 1935402 h 3492736"/>
              <a:gd name="connsiteX3508" fmla="*/ 1311089 w 2880302"/>
              <a:gd name="connsiteY3508" fmla="*/ 1938042 h 3492736"/>
              <a:gd name="connsiteX3509" fmla="*/ 1312888 w 2880302"/>
              <a:gd name="connsiteY3509" fmla="*/ 1953399 h 3492736"/>
              <a:gd name="connsiteX3510" fmla="*/ 1313488 w 2880302"/>
              <a:gd name="connsiteY3510" fmla="*/ 1959769 h 3492736"/>
              <a:gd name="connsiteX3511" fmla="*/ 1312888 w 2880302"/>
              <a:gd name="connsiteY3511" fmla="*/ 1979364 h 3492736"/>
              <a:gd name="connsiteX3512" fmla="*/ 1311689 w 2880302"/>
              <a:gd name="connsiteY3512" fmla="*/ 1999469 h 3492736"/>
              <a:gd name="connsiteX3513" fmla="*/ 1312288 w 2880302"/>
              <a:gd name="connsiteY3513" fmla="*/ 2004773 h 3492736"/>
              <a:gd name="connsiteX3514" fmla="*/ 1316460 w 2880302"/>
              <a:gd name="connsiteY3514" fmla="*/ 2013784 h 3492736"/>
              <a:gd name="connsiteX3515" fmla="*/ 1318832 w 2880302"/>
              <a:gd name="connsiteY3515" fmla="*/ 2015891 h 3492736"/>
              <a:gd name="connsiteX3516" fmla="*/ 1318924 w 2880302"/>
              <a:gd name="connsiteY3516" fmla="*/ 2015905 h 3492736"/>
              <a:gd name="connsiteX3517" fmla="*/ 1320701 w 2880302"/>
              <a:gd name="connsiteY3517" fmla="*/ 2016958 h 3492736"/>
              <a:gd name="connsiteX3518" fmla="*/ 1323623 w 2880302"/>
              <a:gd name="connsiteY3518" fmla="*/ 2016958 h 3492736"/>
              <a:gd name="connsiteX3519" fmla="*/ 1321861 w 2880302"/>
              <a:gd name="connsiteY3519" fmla="*/ 2020111 h 3492736"/>
              <a:gd name="connsiteX3520" fmla="*/ 1320662 w 2880302"/>
              <a:gd name="connsiteY3520" fmla="*/ 2021709 h 3492736"/>
              <a:gd name="connsiteX3521" fmla="*/ 1317090 w 2880302"/>
              <a:gd name="connsiteY3521" fmla="*/ 2026990 h 3492736"/>
              <a:gd name="connsiteX3522" fmla="*/ 1300406 w 2880302"/>
              <a:gd name="connsiteY3522" fmla="*/ 2040772 h 3492736"/>
              <a:gd name="connsiteX3523" fmla="*/ 1294436 w 2880302"/>
              <a:gd name="connsiteY3523" fmla="*/ 2045520 h 3492736"/>
              <a:gd name="connsiteX3524" fmla="*/ 1283695 w 2880302"/>
              <a:gd name="connsiteY3524" fmla="*/ 2053997 h 3492736"/>
              <a:gd name="connsiteX3525" fmla="*/ 1272980 w 2880302"/>
              <a:gd name="connsiteY3525" fmla="*/ 2060344 h 3492736"/>
              <a:gd name="connsiteX3526" fmla="*/ 1258068 w 2880302"/>
              <a:gd name="connsiteY3526" fmla="*/ 2061942 h 3492736"/>
              <a:gd name="connsiteX3527" fmla="*/ 1229469 w 2880302"/>
              <a:gd name="connsiteY3527" fmla="*/ 2061942 h 3492736"/>
              <a:gd name="connsiteX3528" fmla="*/ 1215157 w 2880302"/>
              <a:gd name="connsiteY3528" fmla="*/ 2060344 h 3492736"/>
              <a:gd name="connsiteX3529" fmla="*/ 1213384 w 2880302"/>
              <a:gd name="connsiteY3529" fmla="*/ 2061409 h 3492736"/>
              <a:gd name="connsiteX3530" fmla="*/ 1211585 w 2880302"/>
              <a:gd name="connsiteY3530" fmla="*/ 2067756 h 3492736"/>
              <a:gd name="connsiteX3531" fmla="*/ 1210986 w 2880302"/>
              <a:gd name="connsiteY3531" fmla="*/ 2081538 h 3492736"/>
              <a:gd name="connsiteX3532" fmla="*/ 1212185 w 2880302"/>
              <a:gd name="connsiteY3532" fmla="*/ 2088950 h 3492736"/>
              <a:gd name="connsiteX3533" fmla="*/ 1212185 w 2880302"/>
              <a:gd name="connsiteY3533" fmla="*/ 2091057 h 3492736"/>
              <a:gd name="connsiteX3534" fmla="*/ 1209213 w 2880302"/>
              <a:gd name="connsiteY3534" fmla="*/ 2093721 h 3492736"/>
              <a:gd name="connsiteX3535" fmla="*/ 1200271 w 2880302"/>
              <a:gd name="connsiteY3535" fmla="*/ 2094763 h 3492736"/>
              <a:gd name="connsiteX3536" fmla="*/ 1193701 w 2880302"/>
              <a:gd name="connsiteY3536" fmla="*/ 2094763 h 3492736"/>
              <a:gd name="connsiteX3537" fmla="*/ 1188357 w 2880302"/>
              <a:gd name="connsiteY3537" fmla="*/ 2095829 h 3492736"/>
              <a:gd name="connsiteX3538" fmla="*/ 1182387 w 2880302"/>
              <a:gd name="connsiteY3538" fmla="*/ 2104306 h 3492736"/>
              <a:gd name="connsiteX3539" fmla="*/ 1179415 w 2880302"/>
              <a:gd name="connsiteY3539" fmla="*/ 2107480 h 3492736"/>
              <a:gd name="connsiteX3540" fmla="*/ 1175244 w 2880302"/>
              <a:gd name="connsiteY3540" fmla="*/ 2111186 h 3492736"/>
              <a:gd name="connsiteX3541" fmla="*/ 1169873 w 2880302"/>
              <a:gd name="connsiteY3541" fmla="*/ 2119663 h 3492736"/>
              <a:gd name="connsiteX3542" fmla="*/ 1167475 w 2880302"/>
              <a:gd name="connsiteY3542" fmla="*/ 2120728 h 3492736"/>
              <a:gd name="connsiteX3543" fmla="*/ 1154362 w 2880302"/>
              <a:gd name="connsiteY3543" fmla="*/ 2121261 h 3492736"/>
              <a:gd name="connsiteX3544" fmla="*/ 1139476 w 2880302"/>
              <a:gd name="connsiteY3544" fmla="*/ 2120728 h 3492736"/>
              <a:gd name="connsiteX3545" fmla="*/ 1137077 w 2880302"/>
              <a:gd name="connsiteY3545" fmla="*/ 2120728 h 3492736"/>
              <a:gd name="connsiteX3546" fmla="*/ 1134105 w 2880302"/>
              <a:gd name="connsiteY3546" fmla="*/ 2123369 h 3492736"/>
              <a:gd name="connsiteX3547" fmla="*/ 1131133 w 2880302"/>
              <a:gd name="connsiteY3547" fmla="*/ 2130781 h 3492736"/>
              <a:gd name="connsiteX3548" fmla="*/ 1129934 w 2880302"/>
              <a:gd name="connsiteY3548" fmla="*/ 2136085 h 3492736"/>
              <a:gd name="connsiteX3549" fmla="*/ 1129334 w 2880302"/>
              <a:gd name="connsiteY3549" fmla="*/ 2148778 h 3492736"/>
              <a:gd name="connsiteX3550" fmla="*/ 1131733 w 2880302"/>
              <a:gd name="connsiteY3550" fmla="*/ 2166266 h 3492736"/>
              <a:gd name="connsiteX3551" fmla="*/ 1131733 w 2880302"/>
              <a:gd name="connsiteY3551" fmla="*/ 2170505 h 3492736"/>
              <a:gd name="connsiteX3552" fmla="*/ 1129334 w 2880302"/>
              <a:gd name="connsiteY3552" fmla="*/ 2176851 h 3492736"/>
              <a:gd name="connsiteX3553" fmla="*/ 1122791 w 2880302"/>
              <a:gd name="connsiteY3553" fmla="*/ 2183730 h 3492736"/>
              <a:gd name="connsiteX3554" fmla="*/ 1116821 w 2880302"/>
              <a:gd name="connsiteY3554" fmla="*/ 2185329 h 3492736"/>
              <a:gd name="connsiteX3555" fmla="*/ 1097164 w 2880302"/>
              <a:gd name="connsiteY3555" fmla="*/ 2182155 h 3492736"/>
              <a:gd name="connsiteX3556" fmla="*/ 1085224 w 2880302"/>
              <a:gd name="connsiteY3556" fmla="*/ 2178449 h 3492736"/>
              <a:gd name="connsiteX3557" fmla="*/ 1075708 w 2880302"/>
              <a:gd name="connsiteY3557" fmla="*/ 2179492 h 3492736"/>
              <a:gd name="connsiteX3558" fmla="*/ 1060197 w 2880302"/>
              <a:gd name="connsiteY3558" fmla="*/ 2180557 h 3492736"/>
              <a:gd name="connsiteX3559" fmla="*/ 1054852 w 2880302"/>
              <a:gd name="connsiteY3559" fmla="*/ 2179492 h 3492736"/>
              <a:gd name="connsiteX3560" fmla="*/ 1044711 w 2880302"/>
              <a:gd name="connsiteY3560" fmla="*/ 2174211 h 3492736"/>
              <a:gd name="connsiteX3561" fmla="*/ 1038741 w 2880302"/>
              <a:gd name="connsiteY3561" fmla="*/ 2172080 h 3492736"/>
              <a:gd name="connsiteX3562" fmla="*/ 1031598 w 2880302"/>
              <a:gd name="connsiteY3562" fmla="*/ 2172080 h 3492736"/>
              <a:gd name="connsiteX3563" fmla="*/ 1016086 w 2880302"/>
              <a:gd name="connsiteY3563" fmla="*/ 2175786 h 3492736"/>
              <a:gd name="connsiteX3564" fmla="*/ 1012515 w 2880302"/>
              <a:gd name="connsiteY3564" fmla="*/ 2179492 h 3492736"/>
              <a:gd name="connsiteX3565" fmla="*/ 1010742 w 2880302"/>
              <a:gd name="connsiteY3565" fmla="*/ 2181090 h 3492736"/>
              <a:gd name="connsiteX3566" fmla="*/ 1005372 w 2880302"/>
              <a:gd name="connsiteY3566" fmla="*/ 2181090 h 3492736"/>
              <a:gd name="connsiteX3567" fmla="*/ 994057 w 2880302"/>
              <a:gd name="connsiteY3567" fmla="*/ 2178449 h 3492736"/>
              <a:gd name="connsiteX3568" fmla="*/ 988687 w 2880302"/>
              <a:gd name="connsiteY3568" fmla="*/ 2176851 h 3492736"/>
              <a:gd name="connsiteX3569" fmla="*/ 983316 w 2880302"/>
              <a:gd name="connsiteY3569" fmla="*/ 2176851 h 3492736"/>
              <a:gd name="connsiteX3570" fmla="*/ 968430 w 2880302"/>
              <a:gd name="connsiteY3570" fmla="*/ 2182155 h 3492736"/>
              <a:gd name="connsiteX3571" fmla="*/ 963060 w 2880302"/>
              <a:gd name="connsiteY3571" fmla="*/ 2186394 h 3492736"/>
              <a:gd name="connsiteX3572" fmla="*/ 960062 w 2880302"/>
              <a:gd name="connsiteY3572" fmla="*/ 2191675 h 3492736"/>
              <a:gd name="connsiteX3573" fmla="*/ 960662 w 2880302"/>
              <a:gd name="connsiteY3573" fmla="*/ 2207565 h 3492736"/>
              <a:gd name="connsiteX3574" fmla="*/ 963060 w 2880302"/>
              <a:gd name="connsiteY3574" fmla="*/ 2213378 h 3492736"/>
              <a:gd name="connsiteX3575" fmla="*/ 965433 w 2880302"/>
              <a:gd name="connsiteY3575" fmla="*/ 2219215 h 3492736"/>
              <a:gd name="connsiteX3576" fmla="*/ 965433 w 2880302"/>
              <a:gd name="connsiteY3576" fmla="*/ 2231932 h 3492736"/>
              <a:gd name="connsiteX3577" fmla="*/ 963060 w 2880302"/>
              <a:gd name="connsiteY3577" fmla="*/ 2237213 h 3492736"/>
              <a:gd name="connsiteX3578" fmla="*/ 953519 w 2880302"/>
              <a:gd name="connsiteY3578" fmla="*/ 2249396 h 3492736"/>
              <a:gd name="connsiteX3579" fmla="*/ 943377 w 2880302"/>
              <a:gd name="connsiteY3579" fmla="*/ 2260514 h 3492736"/>
              <a:gd name="connsiteX3580" fmla="*/ 939806 w 2880302"/>
              <a:gd name="connsiteY3580" fmla="*/ 2271632 h 3492736"/>
              <a:gd name="connsiteX3581" fmla="*/ 934435 w 2880302"/>
              <a:gd name="connsiteY3581" fmla="*/ 2293359 h 3492736"/>
              <a:gd name="connsiteX3582" fmla="*/ 933262 w 2880302"/>
              <a:gd name="connsiteY3582" fmla="*/ 2298640 h 3492736"/>
              <a:gd name="connsiteX3583" fmla="*/ 936834 w 2880302"/>
              <a:gd name="connsiteY3583" fmla="*/ 2304477 h 3492736"/>
              <a:gd name="connsiteX3584" fmla="*/ 936869 w 2880302"/>
              <a:gd name="connsiteY3584" fmla="*/ 2304492 h 3492736"/>
              <a:gd name="connsiteX3585" fmla="*/ 936873 w 2880302"/>
              <a:gd name="connsiteY3585" fmla="*/ 2304497 h 3492736"/>
              <a:gd name="connsiteX3586" fmla="*/ 948167 w 2880302"/>
              <a:gd name="connsiteY3586" fmla="*/ 2309237 h 3492736"/>
              <a:gd name="connsiteX3587" fmla="*/ 956490 w 2880302"/>
              <a:gd name="connsiteY3587" fmla="*/ 2314529 h 3492736"/>
              <a:gd name="connsiteX3588" fmla="*/ 963660 w 2880302"/>
              <a:gd name="connsiteY3588" fmla="*/ 2321941 h 3492736"/>
              <a:gd name="connsiteX3589" fmla="*/ 969004 w 2880302"/>
              <a:gd name="connsiteY3589" fmla="*/ 2335723 h 3492736"/>
              <a:gd name="connsiteX3590" fmla="*/ 970203 w 2880302"/>
              <a:gd name="connsiteY3590" fmla="*/ 2343135 h 3492736"/>
              <a:gd name="connsiteX3591" fmla="*/ 970203 w 2880302"/>
              <a:gd name="connsiteY3591" fmla="*/ 2349481 h 3492736"/>
              <a:gd name="connsiteX3592" fmla="*/ 966032 w 2880302"/>
              <a:gd name="connsiteY3592" fmla="*/ 2360067 h 3492736"/>
              <a:gd name="connsiteX3593" fmla="*/ 963060 w 2880302"/>
              <a:gd name="connsiteY3593" fmla="*/ 2365371 h 3492736"/>
              <a:gd name="connsiteX3594" fmla="*/ 955317 w 2880302"/>
              <a:gd name="connsiteY3594" fmla="*/ 2375423 h 3492736"/>
              <a:gd name="connsiteX3595" fmla="*/ 948748 w 2880302"/>
              <a:gd name="connsiteY3595" fmla="*/ 2383901 h 3492736"/>
              <a:gd name="connsiteX3596" fmla="*/ 947548 w 2880302"/>
              <a:gd name="connsiteY3596" fmla="*/ 2388672 h 3492736"/>
              <a:gd name="connsiteX3597" fmla="*/ 952319 w 2880302"/>
              <a:gd name="connsiteY3597" fmla="*/ 2399258 h 3492736"/>
              <a:gd name="connsiteX3598" fmla="*/ 956490 w 2880302"/>
              <a:gd name="connsiteY3598" fmla="*/ 2402964 h 3492736"/>
              <a:gd name="connsiteX3599" fmla="*/ 961861 w 2880302"/>
              <a:gd name="connsiteY3599" fmla="*/ 2406670 h 3492736"/>
              <a:gd name="connsiteX3600" fmla="*/ 972002 w 2880302"/>
              <a:gd name="connsiteY3600" fmla="*/ 2421494 h 3492736"/>
              <a:gd name="connsiteX3601" fmla="*/ 976173 w 2880302"/>
              <a:gd name="connsiteY3601" fmla="*/ 2427330 h 3492736"/>
              <a:gd name="connsiteX3602" fmla="*/ 976182 w 2880302"/>
              <a:gd name="connsiteY3602" fmla="*/ 2427308 h 3492736"/>
              <a:gd name="connsiteX3603" fmla="*/ 976213 w 2880302"/>
              <a:gd name="connsiteY3603" fmla="*/ 2427351 h 3492736"/>
              <a:gd name="connsiteX3604" fmla="*/ 976213 w 2880302"/>
              <a:gd name="connsiteY3604" fmla="*/ 2435805 h 3492736"/>
              <a:gd name="connsiteX3605" fmla="*/ 974415 w 2880302"/>
              <a:gd name="connsiteY3605" fmla="*/ 2443744 h 3492736"/>
              <a:gd name="connsiteX3606" fmla="*/ 973228 w 2880302"/>
              <a:gd name="connsiteY3606" fmla="*/ 2446380 h 3492736"/>
              <a:gd name="connsiteX3607" fmla="*/ 973228 w 2880302"/>
              <a:gd name="connsiteY3607" fmla="*/ 2446383 h 3492736"/>
              <a:gd name="connsiteX3608" fmla="*/ 973214 w 2880302"/>
              <a:gd name="connsiteY3608" fmla="*/ 2446414 h 3492736"/>
              <a:gd name="connsiteX3609" fmla="*/ 973214 w 2880302"/>
              <a:gd name="connsiteY3609" fmla="*/ 2455379 h 3492736"/>
              <a:gd name="connsiteX3610" fmla="*/ 970856 w 2880302"/>
              <a:gd name="connsiteY3610" fmla="*/ 2457498 h 3492736"/>
              <a:gd name="connsiteX3611" fmla="*/ 965485 w 2880302"/>
              <a:gd name="connsiteY3611" fmla="*/ 2459606 h 3492736"/>
              <a:gd name="connsiteX3612" fmla="*/ 958942 w 2880302"/>
              <a:gd name="connsiteY3612" fmla="*/ 2459073 h 3492736"/>
              <a:gd name="connsiteX3613" fmla="*/ 952372 w 2880302"/>
              <a:gd name="connsiteY3613" fmla="*/ 2458540 h 3492736"/>
              <a:gd name="connsiteX3614" fmla="*/ 947601 w 2880302"/>
              <a:gd name="connsiteY3614" fmla="*/ 2457498 h 3492736"/>
              <a:gd name="connsiteX3615" fmla="*/ 945828 w 2880302"/>
              <a:gd name="connsiteY3615" fmla="*/ 2452727 h 3492736"/>
              <a:gd name="connsiteX3616" fmla="*/ 943430 w 2880302"/>
              <a:gd name="connsiteY3616" fmla="*/ 2446913 h 3492736"/>
              <a:gd name="connsiteX3617" fmla="*/ 941657 w 2880302"/>
              <a:gd name="connsiteY3617" fmla="*/ 2443716 h 3492736"/>
              <a:gd name="connsiteX3618" fmla="*/ 938659 w 2880302"/>
              <a:gd name="connsiteY3618" fmla="*/ 2438968 h 3492736"/>
              <a:gd name="connsiteX3619" fmla="*/ 935088 w 2880302"/>
              <a:gd name="connsiteY3619" fmla="*/ 2437903 h 3492736"/>
              <a:gd name="connsiteX3620" fmla="*/ 931516 w 2880302"/>
              <a:gd name="connsiteY3620" fmla="*/ 2437370 h 3492736"/>
              <a:gd name="connsiteX3621" fmla="*/ 926745 w 2880302"/>
              <a:gd name="connsiteY3621" fmla="*/ 2436304 h 3492736"/>
              <a:gd name="connsiteX3622" fmla="*/ 926737 w 2880302"/>
              <a:gd name="connsiteY3622" fmla="*/ 2436339 h 3492736"/>
              <a:gd name="connsiteX3623" fmla="*/ 926732 w 2880302"/>
              <a:gd name="connsiteY3623" fmla="*/ 2436338 h 3492736"/>
              <a:gd name="connsiteX3624" fmla="*/ 926132 w 2880302"/>
              <a:gd name="connsiteY3624" fmla="*/ 2439002 h 3492736"/>
              <a:gd name="connsiteX3625" fmla="*/ 926732 w 2880302"/>
              <a:gd name="connsiteY3625" fmla="*/ 2445881 h 3492736"/>
              <a:gd name="connsiteX3626" fmla="*/ 929130 w 2880302"/>
              <a:gd name="connsiteY3626" fmla="*/ 2454868 h 3492736"/>
              <a:gd name="connsiteX3627" fmla="*/ 928530 w 2880302"/>
              <a:gd name="connsiteY3627" fmla="*/ 2466009 h 3492736"/>
              <a:gd name="connsiteX3628" fmla="*/ 926732 w 2880302"/>
              <a:gd name="connsiteY3628" fmla="*/ 2472888 h 3492736"/>
              <a:gd name="connsiteX3629" fmla="*/ 926132 w 2880302"/>
              <a:gd name="connsiteY3629" fmla="*/ 2477127 h 3492736"/>
              <a:gd name="connsiteX3630" fmla="*/ 924359 w 2880302"/>
              <a:gd name="connsiteY3630" fmla="*/ 2485072 h 3492736"/>
              <a:gd name="connsiteX3631" fmla="*/ 923166 w 2880302"/>
              <a:gd name="connsiteY3631" fmla="*/ 2489796 h 3492736"/>
              <a:gd name="connsiteX3632" fmla="*/ 919002 w 2880302"/>
              <a:gd name="connsiteY3632" fmla="*/ 2495091 h 3492736"/>
              <a:gd name="connsiteX3633" fmla="*/ 908261 w 2880302"/>
              <a:gd name="connsiteY3633" fmla="*/ 2495091 h 3492736"/>
              <a:gd name="connsiteX3634" fmla="*/ 901118 w 2880302"/>
              <a:gd name="connsiteY3634" fmla="*/ 2496689 h 3492736"/>
              <a:gd name="connsiteX3635" fmla="*/ 898746 w 2880302"/>
              <a:gd name="connsiteY3635" fmla="*/ 2498797 h 3492736"/>
              <a:gd name="connsiteX3636" fmla="*/ 896947 w 2880302"/>
              <a:gd name="connsiteY3636" fmla="*/ 2501437 h 3492736"/>
              <a:gd name="connsiteX3637" fmla="*/ 894575 w 2880302"/>
              <a:gd name="connsiteY3637" fmla="*/ 2506209 h 3492736"/>
              <a:gd name="connsiteX3638" fmla="*/ 891003 w 2880302"/>
              <a:gd name="connsiteY3638" fmla="*/ 2506742 h 3492736"/>
              <a:gd name="connsiteX3639" fmla="*/ 877890 w 2880302"/>
              <a:gd name="connsiteY3639" fmla="*/ 2506742 h 3492736"/>
              <a:gd name="connsiteX3640" fmla="*/ 876691 w 2880302"/>
              <a:gd name="connsiteY3640" fmla="*/ 2504611 h 3492736"/>
              <a:gd name="connsiteX3641" fmla="*/ 876091 w 2880302"/>
              <a:gd name="connsiteY3641" fmla="*/ 2500905 h 3492736"/>
              <a:gd name="connsiteX3642" fmla="*/ 874894 w 2880302"/>
              <a:gd name="connsiteY3642" fmla="*/ 2491404 h 3492736"/>
              <a:gd name="connsiteX3643" fmla="*/ 876677 w 2880302"/>
              <a:gd name="connsiteY3643" fmla="*/ 2489820 h 3492736"/>
              <a:gd name="connsiteX3644" fmla="*/ 879049 w 2880302"/>
              <a:gd name="connsiteY3644" fmla="*/ 2489287 h 3492736"/>
              <a:gd name="connsiteX3645" fmla="*/ 883221 w 2880302"/>
              <a:gd name="connsiteY3645" fmla="*/ 2486647 h 3492736"/>
              <a:gd name="connsiteX3646" fmla="*/ 883227 w 2880302"/>
              <a:gd name="connsiteY3646" fmla="*/ 2486618 h 3492736"/>
              <a:gd name="connsiteX3647" fmla="*/ 883234 w 2880302"/>
              <a:gd name="connsiteY3647" fmla="*/ 2486613 h 3492736"/>
              <a:gd name="connsiteX3648" fmla="*/ 883834 w 2880302"/>
              <a:gd name="connsiteY3648" fmla="*/ 2483973 h 3492736"/>
              <a:gd name="connsiteX3649" fmla="*/ 883834 w 2880302"/>
              <a:gd name="connsiteY3649" fmla="*/ 2474963 h 3492736"/>
              <a:gd name="connsiteX3650" fmla="*/ 885621 w 2880302"/>
              <a:gd name="connsiteY3650" fmla="*/ 2470223 h 3492736"/>
              <a:gd name="connsiteX3651" fmla="*/ 887392 w 2880302"/>
              <a:gd name="connsiteY3651" fmla="*/ 2468650 h 3492736"/>
              <a:gd name="connsiteX3652" fmla="*/ 889790 w 2880302"/>
              <a:gd name="connsiteY3652" fmla="*/ 2463878 h 3492736"/>
              <a:gd name="connsiteX3653" fmla="*/ 894561 w 2880302"/>
              <a:gd name="connsiteY3653" fmla="*/ 2459107 h 3492736"/>
              <a:gd name="connsiteX3654" fmla="*/ 894569 w 2880302"/>
              <a:gd name="connsiteY3654" fmla="*/ 2459079 h 3492736"/>
              <a:gd name="connsiteX3655" fmla="*/ 894575 w 2880302"/>
              <a:gd name="connsiteY3655" fmla="*/ 2459073 h 3492736"/>
              <a:gd name="connsiteX3656" fmla="*/ 896347 w 2880302"/>
              <a:gd name="connsiteY3656" fmla="*/ 2452727 h 3492736"/>
              <a:gd name="connsiteX3657" fmla="*/ 896947 w 2880302"/>
              <a:gd name="connsiteY3657" fmla="*/ 2449553 h 3492736"/>
              <a:gd name="connsiteX3658" fmla="*/ 897547 w 2880302"/>
              <a:gd name="connsiteY3658" fmla="*/ 2445315 h 3492736"/>
              <a:gd name="connsiteX3659" fmla="*/ 892776 w 2880302"/>
              <a:gd name="connsiteY3659" fmla="*/ 2443184 h 3492736"/>
              <a:gd name="connsiteX3660" fmla="*/ 882635 w 2880302"/>
              <a:gd name="connsiteY3660" fmla="*/ 2440010 h 3492736"/>
              <a:gd name="connsiteX3661" fmla="*/ 877290 w 2880302"/>
              <a:gd name="connsiteY3661" fmla="*/ 2437903 h 3492736"/>
              <a:gd name="connsiteX3662" fmla="*/ 871920 w 2880302"/>
              <a:gd name="connsiteY3662" fmla="*/ 2433131 h 3492736"/>
              <a:gd name="connsiteX3663" fmla="*/ 865350 w 2880302"/>
              <a:gd name="connsiteY3663" fmla="*/ 2428360 h 3492736"/>
              <a:gd name="connsiteX3664" fmla="*/ 859406 w 2880302"/>
              <a:gd name="connsiteY3664" fmla="*/ 2425719 h 3492736"/>
              <a:gd name="connsiteX3665" fmla="*/ 854036 w 2880302"/>
              <a:gd name="connsiteY3665" fmla="*/ 2420948 h 3492736"/>
              <a:gd name="connsiteX3666" fmla="*/ 851064 w 2880302"/>
              <a:gd name="connsiteY3666" fmla="*/ 2417774 h 3492736"/>
              <a:gd name="connsiteX3667" fmla="*/ 847492 w 2880302"/>
              <a:gd name="connsiteY3667" fmla="*/ 2411428 h 3492736"/>
              <a:gd name="connsiteX3668" fmla="*/ 842722 w 2880302"/>
              <a:gd name="connsiteY3668" fmla="*/ 2409297 h 3492736"/>
              <a:gd name="connsiteX3669" fmla="*/ 837951 w 2880302"/>
              <a:gd name="connsiteY3669" fmla="*/ 2406656 h 3492736"/>
              <a:gd name="connsiteX3670" fmla="*/ 834953 w 2880302"/>
              <a:gd name="connsiteY3670" fmla="*/ 2402418 h 3492736"/>
              <a:gd name="connsiteX3671" fmla="*/ 831981 w 2880302"/>
              <a:gd name="connsiteY3671" fmla="*/ 2402950 h 3492736"/>
              <a:gd name="connsiteX3672" fmla="*/ 829009 w 2880302"/>
              <a:gd name="connsiteY3672" fmla="*/ 2405591 h 3492736"/>
              <a:gd name="connsiteX3673" fmla="*/ 829002 w 2880302"/>
              <a:gd name="connsiteY3673" fmla="*/ 2405618 h 3492736"/>
              <a:gd name="connsiteX3674" fmla="*/ 828995 w 2880302"/>
              <a:gd name="connsiteY3674" fmla="*/ 2405625 h 3492736"/>
              <a:gd name="connsiteX3675" fmla="*/ 827196 w 2880302"/>
              <a:gd name="connsiteY3675" fmla="*/ 2413037 h 3492736"/>
              <a:gd name="connsiteX3676" fmla="*/ 827196 w 2880302"/>
              <a:gd name="connsiteY3676" fmla="*/ 2415700 h 3492736"/>
              <a:gd name="connsiteX3677" fmla="*/ 826597 w 2880302"/>
              <a:gd name="connsiteY3677" fmla="*/ 2418341 h 3492736"/>
              <a:gd name="connsiteX3678" fmla="*/ 826597 w 2880302"/>
              <a:gd name="connsiteY3678" fmla="*/ 2426818 h 3492736"/>
              <a:gd name="connsiteX3679" fmla="*/ 830194 w 2880302"/>
              <a:gd name="connsiteY3679" fmla="*/ 2428393 h 3492736"/>
              <a:gd name="connsiteX3680" fmla="*/ 833766 w 2880302"/>
              <a:gd name="connsiteY3680" fmla="*/ 2429991 h 3492736"/>
              <a:gd name="connsiteX3681" fmla="*/ 838537 w 2880302"/>
              <a:gd name="connsiteY3681" fmla="*/ 2435296 h 3492736"/>
              <a:gd name="connsiteX3682" fmla="*/ 840309 w 2880302"/>
              <a:gd name="connsiteY3682" fmla="*/ 2438469 h 3492736"/>
              <a:gd name="connsiteX3683" fmla="*/ 840908 w 2880302"/>
              <a:gd name="connsiteY3683" fmla="*/ 2442168 h 3492736"/>
              <a:gd name="connsiteX3684" fmla="*/ 837951 w 2880302"/>
              <a:gd name="connsiteY3684" fmla="*/ 2447422 h 3492736"/>
              <a:gd name="connsiteX3685" fmla="*/ 833780 w 2880302"/>
              <a:gd name="connsiteY3685" fmla="*/ 2446913 h 3492736"/>
              <a:gd name="connsiteX3686" fmla="*/ 829608 w 2880302"/>
              <a:gd name="connsiteY3686" fmla="*/ 2446380 h 3492736"/>
              <a:gd name="connsiteX3687" fmla="*/ 823039 w 2880302"/>
              <a:gd name="connsiteY3687" fmla="*/ 2447422 h 3492736"/>
              <a:gd name="connsiteX3688" fmla="*/ 820666 w 2880302"/>
              <a:gd name="connsiteY3688" fmla="*/ 2449021 h 3492736"/>
              <a:gd name="connsiteX3689" fmla="*/ 817694 w 2880302"/>
              <a:gd name="connsiteY3689" fmla="*/ 2450086 h 3492736"/>
              <a:gd name="connsiteX3690" fmla="*/ 810525 w 2880302"/>
              <a:gd name="connsiteY3690" fmla="*/ 2446913 h 3492736"/>
              <a:gd name="connsiteX3691" fmla="*/ 808752 w 2880302"/>
              <a:gd name="connsiteY3691" fmla="*/ 2444249 h 3492736"/>
              <a:gd name="connsiteX3692" fmla="*/ 808153 w 2880302"/>
              <a:gd name="connsiteY3692" fmla="*/ 2441076 h 3492736"/>
              <a:gd name="connsiteX3693" fmla="*/ 804581 w 2880302"/>
              <a:gd name="connsiteY3693" fmla="*/ 2430491 h 3492736"/>
              <a:gd name="connsiteX3694" fmla="*/ 800983 w 2880302"/>
              <a:gd name="connsiteY3694" fmla="*/ 2427827 h 3492736"/>
              <a:gd name="connsiteX3695" fmla="*/ 795639 w 2880302"/>
              <a:gd name="connsiteY3695" fmla="*/ 2425719 h 3492736"/>
              <a:gd name="connsiteX3696" fmla="*/ 790269 w 2880302"/>
              <a:gd name="connsiteY3696" fmla="*/ 2423079 h 3492736"/>
              <a:gd name="connsiteX3697" fmla="*/ 783699 w 2880302"/>
              <a:gd name="connsiteY3697" fmla="*/ 2418307 h 3492736"/>
              <a:gd name="connsiteX3698" fmla="*/ 777155 w 2880302"/>
              <a:gd name="connsiteY3698" fmla="*/ 2415667 h 3492736"/>
              <a:gd name="connsiteX3699" fmla="*/ 773584 w 2880302"/>
              <a:gd name="connsiteY3699" fmla="*/ 2414068 h 3492736"/>
              <a:gd name="connsiteX3700" fmla="*/ 768813 w 2880302"/>
              <a:gd name="connsiteY3700" fmla="*/ 2408764 h 3492736"/>
              <a:gd name="connsiteX3701" fmla="*/ 765841 w 2880302"/>
              <a:gd name="connsiteY3701" fmla="*/ 2408255 h 3492736"/>
              <a:gd name="connsiteX3702" fmla="*/ 765719 w 2880302"/>
              <a:gd name="connsiteY3702" fmla="*/ 2408319 h 3492736"/>
              <a:gd name="connsiteX3703" fmla="*/ 764029 w 2880302"/>
              <a:gd name="connsiteY3703" fmla="*/ 2408798 h 3492736"/>
              <a:gd name="connsiteX3704" fmla="*/ 763522 w 2880302"/>
              <a:gd name="connsiteY3704" fmla="*/ 2409473 h 3492736"/>
              <a:gd name="connsiteX3705" fmla="*/ 762843 w 2880302"/>
              <a:gd name="connsiteY3705" fmla="*/ 2409830 h 3492736"/>
              <a:gd name="connsiteX3706" fmla="*/ 762777 w 2880302"/>
              <a:gd name="connsiteY3706" fmla="*/ 2410106 h 3492736"/>
              <a:gd name="connsiteX3707" fmla="*/ 761683 w 2880302"/>
              <a:gd name="connsiteY3707" fmla="*/ 2407211 h 3492736"/>
              <a:gd name="connsiteX3708" fmla="*/ 761109 w 2880302"/>
              <a:gd name="connsiteY3708" fmla="*/ 2404038 h 3492736"/>
              <a:gd name="connsiteX3709" fmla="*/ 759310 w 2880302"/>
              <a:gd name="connsiteY3709" fmla="*/ 2393962 h 3492736"/>
              <a:gd name="connsiteX3710" fmla="*/ 761109 w 2880302"/>
              <a:gd name="connsiteY3710" fmla="*/ 2391322 h 3492736"/>
              <a:gd name="connsiteX3711" fmla="*/ 767053 w 2880302"/>
              <a:gd name="connsiteY3711" fmla="*/ 2382844 h 3492736"/>
              <a:gd name="connsiteX3712" fmla="*/ 778393 w 2880302"/>
              <a:gd name="connsiteY3712" fmla="*/ 2372792 h 3492736"/>
              <a:gd name="connsiteX3713" fmla="*/ 782565 w 2880302"/>
              <a:gd name="connsiteY3713" fmla="*/ 2367487 h 3492736"/>
              <a:gd name="connsiteX3714" fmla="*/ 783738 w 2880302"/>
              <a:gd name="connsiteY3714" fmla="*/ 2354794 h 3492736"/>
              <a:gd name="connsiteX3715" fmla="*/ 783164 w 2880302"/>
              <a:gd name="connsiteY3715" fmla="*/ 2348957 h 3492736"/>
              <a:gd name="connsiteX3716" fmla="*/ 781365 w 2880302"/>
              <a:gd name="connsiteY3716" fmla="*/ 2343653 h 3492736"/>
              <a:gd name="connsiteX3717" fmla="*/ 771824 w 2880302"/>
              <a:gd name="connsiteY3717" fmla="*/ 2332026 h 3492736"/>
              <a:gd name="connsiteX3718" fmla="*/ 767653 w 2880302"/>
              <a:gd name="connsiteY3718" fmla="*/ 2329362 h 3492736"/>
              <a:gd name="connsiteX3719" fmla="*/ 764081 w 2880302"/>
              <a:gd name="connsiteY3719" fmla="*/ 2327254 h 3492736"/>
              <a:gd name="connsiteX3720" fmla="*/ 756938 w 2880302"/>
              <a:gd name="connsiteY3720" fmla="*/ 2316136 h 3492736"/>
              <a:gd name="connsiteX3721" fmla="*/ 755139 w 2880302"/>
              <a:gd name="connsiteY3721" fmla="*/ 2309766 h 3492736"/>
              <a:gd name="connsiteX3722" fmla="*/ 753940 w 2880302"/>
              <a:gd name="connsiteY3722" fmla="*/ 2299181 h 3492736"/>
              <a:gd name="connsiteX3723" fmla="*/ 753340 w 2880302"/>
              <a:gd name="connsiteY3723" fmla="*/ 2286465 h 3492736"/>
              <a:gd name="connsiteX3724" fmla="*/ 751567 w 2880302"/>
              <a:gd name="connsiteY3724" fmla="*/ 2269000 h 3492736"/>
              <a:gd name="connsiteX3725" fmla="*/ 749769 w 2880302"/>
              <a:gd name="connsiteY3725" fmla="*/ 2253644 h 3492736"/>
              <a:gd name="connsiteX3726" fmla="*/ 746797 w 2880302"/>
              <a:gd name="connsiteY3726" fmla="*/ 2239352 h 3492736"/>
              <a:gd name="connsiteX3727" fmla="*/ 740827 w 2880302"/>
              <a:gd name="connsiteY3727" fmla="*/ 2225038 h 3492736"/>
              <a:gd name="connsiteX3728" fmla="*/ 739054 w 2880302"/>
              <a:gd name="connsiteY3728" fmla="*/ 2219757 h 3492736"/>
              <a:gd name="connsiteX3729" fmla="*/ 730112 w 2880302"/>
              <a:gd name="connsiteY3729" fmla="*/ 2211279 h 3492736"/>
              <a:gd name="connsiteX3730" fmla="*/ 724142 w 2880302"/>
              <a:gd name="connsiteY3730" fmla="*/ 2209681 h 3492736"/>
              <a:gd name="connsiteX3731" fmla="*/ 718772 w 2880302"/>
              <a:gd name="connsiteY3731" fmla="*/ 2208639 h 3492736"/>
              <a:gd name="connsiteX3732" fmla="*/ 710429 w 2880302"/>
              <a:gd name="connsiteY3732" fmla="*/ 2205975 h 3492736"/>
              <a:gd name="connsiteX3733" fmla="*/ 708656 w 2880302"/>
              <a:gd name="connsiteY3733" fmla="*/ 2203867 h 3492736"/>
              <a:gd name="connsiteX3734" fmla="*/ 699115 w 2880302"/>
              <a:gd name="connsiteY3734" fmla="*/ 2201227 h 3492736"/>
              <a:gd name="connsiteX3735" fmla="*/ 684802 w 2880302"/>
              <a:gd name="connsiteY3735" fmla="*/ 2201760 h 3492736"/>
              <a:gd name="connsiteX3736" fmla="*/ 666345 w 2880302"/>
              <a:gd name="connsiteY3736" fmla="*/ 2203867 h 3492736"/>
              <a:gd name="connsiteX3737" fmla="*/ 650234 w 2880302"/>
              <a:gd name="connsiteY3737" fmla="*/ 2205466 h 3492736"/>
              <a:gd name="connsiteX3738" fmla="*/ 650216 w 2880302"/>
              <a:gd name="connsiteY3738" fmla="*/ 2205474 h 3492736"/>
              <a:gd name="connsiteX3739" fmla="*/ 650181 w 2880302"/>
              <a:gd name="connsiteY3739" fmla="*/ 2205477 h 3492736"/>
              <a:gd name="connsiteX3740" fmla="*/ 638867 w 2880302"/>
              <a:gd name="connsiteY3740" fmla="*/ 2210758 h 3492736"/>
              <a:gd name="connsiteX3741" fmla="*/ 626953 w 2880302"/>
              <a:gd name="connsiteY3741" fmla="*/ 2219236 h 3492736"/>
              <a:gd name="connsiteX3742" fmla="*/ 618011 w 2880302"/>
              <a:gd name="connsiteY3742" fmla="*/ 2226648 h 3492736"/>
              <a:gd name="connsiteX3743" fmla="*/ 609088 w 2880302"/>
              <a:gd name="connsiteY3743" fmla="*/ 2230346 h 3492736"/>
              <a:gd name="connsiteX3744" fmla="*/ 604350 w 2880302"/>
              <a:gd name="connsiteY3744" fmla="*/ 2230875 h 3492736"/>
              <a:gd name="connsiteX3745" fmla="*/ 590637 w 2880302"/>
              <a:gd name="connsiteY3745" fmla="*/ 2232450 h 3492736"/>
              <a:gd name="connsiteX3746" fmla="*/ 582895 w 2880302"/>
              <a:gd name="connsiteY3746" fmla="*/ 2230875 h 3492736"/>
              <a:gd name="connsiteX3747" fmla="*/ 580496 w 2880302"/>
              <a:gd name="connsiteY3747" fmla="*/ 2229277 h 3492736"/>
              <a:gd name="connsiteX3748" fmla="*/ 573953 w 2880302"/>
              <a:gd name="connsiteY3748" fmla="*/ 2219757 h 3492736"/>
              <a:gd name="connsiteX3749" fmla="*/ 567409 w 2880302"/>
              <a:gd name="connsiteY3749" fmla="*/ 2210747 h 3492736"/>
              <a:gd name="connsiteX3750" fmla="*/ 563238 w 2880302"/>
              <a:gd name="connsiteY3750" fmla="*/ 2205466 h 3492736"/>
              <a:gd name="connsiteX3751" fmla="*/ 557867 w 2880302"/>
              <a:gd name="connsiteY3751" fmla="*/ 2193282 h 3492736"/>
              <a:gd name="connsiteX3752" fmla="*/ 558467 w 2880302"/>
              <a:gd name="connsiteY3752" fmla="*/ 2189043 h 3492736"/>
              <a:gd name="connsiteX3753" fmla="*/ 560839 w 2880302"/>
              <a:gd name="connsiteY3753" fmla="*/ 2184805 h 3492736"/>
              <a:gd name="connsiteX3754" fmla="*/ 572154 w 2880302"/>
              <a:gd name="connsiteY3754" fmla="*/ 2176860 h 3492736"/>
              <a:gd name="connsiteX3755" fmla="*/ 578124 w 2880302"/>
              <a:gd name="connsiteY3755" fmla="*/ 2174219 h 3492736"/>
              <a:gd name="connsiteX3756" fmla="*/ 591237 w 2880302"/>
              <a:gd name="connsiteY3756" fmla="*/ 2168382 h 3492736"/>
              <a:gd name="connsiteX3757" fmla="*/ 600179 w 2880302"/>
              <a:gd name="connsiteY3757" fmla="*/ 2164144 h 3492736"/>
              <a:gd name="connsiteX3758" fmla="*/ 602551 w 2880302"/>
              <a:gd name="connsiteY3758" fmla="*/ 2162569 h 3492736"/>
              <a:gd name="connsiteX3759" fmla="*/ 598980 w 2880302"/>
              <a:gd name="connsiteY3759" fmla="*/ 2151451 h 3492736"/>
              <a:gd name="connsiteX3760" fmla="*/ 598380 w 2880302"/>
              <a:gd name="connsiteY3760" fmla="*/ 2146679 h 3492736"/>
              <a:gd name="connsiteX3761" fmla="*/ 598980 w 2880302"/>
              <a:gd name="connsiteY3761" fmla="*/ 2136627 h 3492736"/>
              <a:gd name="connsiteX3762" fmla="*/ 601378 w 2880302"/>
              <a:gd name="connsiteY3762" fmla="*/ 2126018 h 3492736"/>
              <a:gd name="connsiteX3763" fmla="*/ 603151 w 2880302"/>
              <a:gd name="connsiteY3763" fmla="*/ 2120737 h 3492736"/>
              <a:gd name="connsiteX3764" fmla="*/ 607922 w 2880302"/>
              <a:gd name="connsiteY3764" fmla="*/ 2114900 h 3492736"/>
              <a:gd name="connsiteX3765" fmla="*/ 614441 w 2880302"/>
              <a:gd name="connsiteY3765" fmla="*/ 2113337 h 3492736"/>
              <a:gd name="connsiteX3766" fmla="*/ 619210 w 2880302"/>
              <a:gd name="connsiteY3766" fmla="*/ 2114379 h 3492736"/>
              <a:gd name="connsiteX3767" fmla="*/ 627552 w 2880302"/>
              <a:gd name="connsiteY3767" fmla="*/ 2115977 h 3492736"/>
              <a:gd name="connsiteX3768" fmla="*/ 627601 w 2880302"/>
              <a:gd name="connsiteY3768" fmla="*/ 2115965 h 3492736"/>
              <a:gd name="connsiteX3769" fmla="*/ 627605 w 2880302"/>
              <a:gd name="connsiteY3769" fmla="*/ 2115966 h 3492736"/>
              <a:gd name="connsiteX3770" fmla="*/ 631749 w 2880302"/>
              <a:gd name="connsiteY3770" fmla="*/ 2114907 h 3492736"/>
              <a:gd name="connsiteX3771" fmla="*/ 634695 w 2880302"/>
              <a:gd name="connsiteY3771" fmla="*/ 2114379 h 3492736"/>
              <a:gd name="connsiteX3772" fmla="*/ 634699 w 2880302"/>
              <a:gd name="connsiteY3772" fmla="*/ 2114376 h 3492736"/>
              <a:gd name="connsiteX3773" fmla="*/ 634748 w 2880302"/>
              <a:gd name="connsiteY3773" fmla="*/ 2114368 h 3492736"/>
              <a:gd name="connsiteX3774" fmla="*/ 638319 w 2880302"/>
              <a:gd name="connsiteY3774" fmla="*/ 2111727 h 3492736"/>
              <a:gd name="connsiteX3775" fmla="*/ 642491 w 2880302"/>
              <a:gd name="connsiteY3775" fmla="*/ 2099544 h 3492736"/>
              <a:gd name="connsiteX3776" fmla="*/ 646662 w 2880302"/>
              <a:gd name="connsiteY3776" fmla="*/ 2095305 h 3492736"/>
              <a:gd name="connsiteX3777" fmla="*/ 652632 w 2880302"/>
              <a:gd name="connsiteY3777" fmla="*/ 2092664 h 3492736"/>
              <a:gd name="connsiteX3778" fmla="*/ 665145 w 2880302"/>
              <a:gd name="connsiteY3778" fmla="*/ 2087893 h 3492736"/>
              <a:gd name="connsiteX3779" fmla="*/ 668118 w 2880302"/>
              <a:gd name="connsiteY3779" fmla="*/ 2084720 h 3492736"/>
              <a:gd name="connsiteX3780" fmla="*/ 671089 w 2880302"/>
              <a:gd name="connsiteY3780" fmla="*/ 2079948 h 3492736"/>
              <a:gd name="connsiteX3781" fmla="*/ 677059 w 2880302"/>
              <a:gd name="connsiteY3781" fmla="*/ 2069896 h 3492736"/>
              <a:gd name="connsiteX3782" fmla="*/ 677659 w 2880302"/>
              <a:gd name="connsiteY3782" fmla="*/ 2065124 h 3492736"/>
              <a:gd name="connsiteX3783" fmla="*/ 675860 w 2880302"/>
              <a:gd name="connsiteY3783" fmla="*/ 2064059 h 3492736"/>
              <a:gd name="connsiteX3784" fmla="*/ 670516 w 2880302"/>
              <a:gd name="connsiteY3784" fmla="*/ 2061951 h 3492736"/>
              <a:gd name="connsiteX3785" fmla="*/ 664546 w 2880302"/>
              <a:gd name="connsiteY3785" fmla="*/ 2055072 h 3492736"/>
              <a:gd name="connsiteX3786" fmla="*/ 661574 w 2880302"/>
              <a:gd name="connsiteY3786" fmla="*/ 2053473 h 3492736"/>
              <a:gd name="connsiteX3787" fmla="*/ 651433 w 2880302"/>
              <a:gd name="connsiteY3787" fmla="*/ 2049767 h 3492736"/>
              <a:gd name="connsiteX3788" fmla="*/ 638919 w 2880302"/>
              <a:gd name="connsiteY3788" fmla="*/ 2047127 h 3492736"/>
              <a:gd name="connsiteX3789" fmla="*/ 637120 w 2880302"/>
              <a:gd name="connsiteY3789" fmla="*/ 2046594 h 3492736"/>
              <a:gd name="connsiteX3790" fmla="*/ 634748 w 2880302"/>
              <a:gd name="connsiteY3790" fmla="*/ 2042355 h 3492736"/>
              <a:gd name="connsiteX3791" fmla="*/ 633549 w 2880302"/>
              <a:gd name="connsiteY3791" fmla="*/ 2032836 h 3492736"/>
              <a:gd name="connsiteX3792" fmla="*/ 632349 w 2880302"/>
              <a:gd name="connsiteY3792" fmla="*/ 2026466 h 3492736"/>
              <a:gd name="connsiteX3793" fmla="*/ 629377 w 2880302"/>
              <a:gd name="connsiteY3793" fmla="*/ 2021718 h 3492736"/>
              <a:gd name="connsiteX3794" fmla="*/ 618663 w 2880302"/>
              <a:gd name="connsiteY3794" fmla="*/ 2017479 h 3492736"/>
              <a:gd name="connsiteX3795" fmla="*/ 615665 w 2880302"/>
              <a:gd name="connsiteY3795" fmla="*/ 2014815 h 3492736"/>
              <a:gd name="connsiteX3796" fmla="*/ 613892 w 2880302"/>
              <a:gd name="connsiteY3796" fmla="*/ 2011109 h 3492736"/>
              <a:gd name="connsiteX3797" fmla="*/ 612693 w 2880302"/>
              <a:gd name="connsiteY3797" fmla="*/ 2001589 h 3492736"/>
              <a:gd name="connsiteX3798" fmla="*/ 615065 w 2880302"/>
              <a:gd name="connsiteY3798" fmla="*/ 1997351 h 3492736"/>
              <a:gd name="connsiteX3799" fmla="*/ 619836 w 2880302"/>
              <a:gd name="connsiteY3799" fmla="*/ 1991004 h 3492736"/>
              <a:gd name="connsiteX3800" fmla="*/ 627005 w 2880302"/>
              <a:gd name="connsiteY3800" fmla="*/ 1982527 h 3492736"/>
              <a:gd name="connsiteX3801" fmla="*/ 630577 w 2880302"/>
              <a:gd name="connsiteY3801" fmla="*/ 1976690 h 3492736"/>
              <a:gd name="connsiteX3802" fmla="*/ 632349 w 2880302"/>
              <a:gd name="connsiteY3802" fmla="*/ 1962931 h 3492736"/>
              <a:gd name="connsiteX3803" fmla="*/ 632349 w 2880302"/>
              <a:gd name="connsiteY3803" fmla="*/ 1958692 h 3492736"/>
              <a:gd name="connsiteX3804" fmla="*/ 633527 w 2880302"/>
              <a:gd name="connsiteY3804" fmla="*/ 1957646 h 3492736"/>
              <a:gd name="connsiteX3805" fmla="*/ 637667 w 2880302"/>
              <a:gd name="connsiteY3805" fmla="*/ 1958704 h 3492736"/>
              <a:gd name="connsiteX3806" fmla="*/ 647209 w 2880302"/>
              <a:gd name="connsiteY3806" fmla="*/ 1964008 h 3492736"/>
              <a:gd name="connsiteX3807" fmla="*/ 653753 w 2880302"/>
              <a:gd name="connsiteY3807" fmla="*/ 1968757 h 3492736"/>
              <a:gd name="connsiteX3808" fmla="*/ 659123 w 2880302"/>
              <a:gd name="connsiteY3808" fmla="*/ 1971953 h 3492736"/>
              <a:gd name="connsiteX3809" fmla="*/ 670463 w 2880302"/>
              <a:gd name="connsiteY3809" fmla="*/ 1971953 h 3492736"/>
              <a:gd name="connsiteX3810" fmla="*/ 675808 w 2880302"/>
              <a:gd name="connsiteY3810" fmla="*/ 1972463 h 3492736"/>
              <a:gd name="connsiteX3811" fmla="*/ 677607 w 2880302"/>
              <a:gd name="connsiteY3811" fmla="*/ 1972463 h 3492736"/>
              <a:gd name="connsiteX3812" fmla="*/ 677613 w 2880302"/>
              <a:gd name="connsiteY3812" fmla="*/ 1972451 h 3492736"/>
              <a:gd name="connsiteX3813" fmla="*/ 677659 w 2880302"/>
              <a:gd name="connsiteY3813" fmla="*/ 1972451 h 3492736"/>
              <a:gd name="connsiteX3814" fmla="*/ 680031 w 2880302"/>
              <a:gd name="connsiteY3814" fmla="*/ 1967703 h 3492736"/>
              <a:gd name="connsiteX3815" fmla="*/ 680631 w 2880302"/>
              <a:gd name="connsiteY3815" fmla="*/ 1954986 h 3492736"/>
              <a:gd name="connsiteX3816" fmla="*/ 681231 w 2880302"/>
              <a:gd name="connsiteY3816" fmla="*/ 1947042 h 3492736"/>
              <a:gd name="connsiteX3817" fmla="*/ 681231 w 2880302"/>
              <a:gd name="connsiteY3817" fmla="*/ 1940695 h 3492736"/>
              <a:gd name="connsiteX3818" fmla="*/ 677059 w 2880302"/>
              <a:gd name="connsiteY3818" fmla="*/ 1929044 h 3492736"/>
              <a:gd name="connsiteX3819" fmla="*/ 674687 w 2880302"/>
              <a:gd name="connsiteY3819" fmla="*/ 1923207 h 3492736"/>
              <a:gd name="connsiteX3820" fmla="*/ 670556 w 2880302"/>
              <a:gd name="connsiteY3820" fmla="*/ 1912624 h 3492736"/>
              <a:gd name="connsiteX3821" fmla="*/ 673492 w 2880302"/>
              <a:gd name="connsiteY3821" fmla="*/ 1910542 h 3492736"/>
              <a:gd name="connsiteX3822" fmla="*/ 675291 w 2880302"/>
              <a:gd name="connsiteY3822" fmla="*/ 1907879 h 3492736"/>
              <a:gd name="connsiteX3823" fmla="*/ 676464 w 2880302"/>
              <a:gd name="connsiteY3823" fmla="*/ 1898359 h 3492736"/>
              <a:gd name="connsiteX3824" fmla="*/ 678263 w 2880302"/>
              <a:gd name="connsiteY3824" fmla="*/ 1888283 h 3492736"/>
              <a:gd name="connsiteX3825" fmla="*/ 681834 w 2880302"/>
              <a:gd name="connsiteY3825" fmla="*/ 1875590 h 3492736"/>
              <a:gd name="connsiteX3826" fmla="*/ 685406 w 2880302"/>
              <a:gd name="connsiteY3826" fmla="*/ 1866047 h 3492736"/>
              <a:gd name="connsiteX3827" fmla="*/ 688978 w 2880302"/>
              <a:gd name="connsiteY3827" fmla="*/ 1862874 h 3492736"/>
              <a:gd name="connsiteX3828" fmla="*/ 695547 w 2880302"/>
              <a:gd name="connsiteY3828" fmla="*/ 1853864 h 3492736"/>
              <a:gd name="connsiteX3829" fmla="*/ 700318 w 2880302"/>
              <a:gd name="connsiteY3829" fmla="*/ 1842213 h 3492736"/>
              <a:gd name="connsiteX3830" fmla="*/ 706262 w 2880302"/>
              <a:gd name="connsiteY3830" fmla="*/ 1834801 h 3492736"/>
              <a:gd name="connsiteX3831" fmla="*/ 714031 w 2880302"/>
              <a:gd name="connsiteY3831" fmla="*/ 1829520 h 3492736"/>
              <a:gd name="connsiteX3832" fmla="*/ 723546 w 2880302"/>
              <a:gd name="connsiteY3832" fmla="*/ 1825814 h 3492736"/>
              <a:gd name="connsiteX3833" fmla="*/ 739058 w 2880302"/>
              <a:gd name="connsiteY3833" fmla="*/ 1819977 h 3492736"/>
              <a:gd name="connsiteX3834" fmla="*/ 750972 w 2880302"/>
              <a:gd name="connsiteY3834" fmla="*/ 1813098 h 3492736"/>
              <a:gd name="connsiteX3835" fmla="*/ 751826 w 2880302"/>
              <a:gd name="connsiteY3835" fmla="*/ 1812397 h 3492736"/>
              <a:gd name="connsiteX3836" fmla="*/ 758658 w 2880302"/>
              <a:gd name="connsiteY3836" fmla="*/ 1807268 h 3492736"/>
              <a:gd name="connsiteX3837" fmla="*/ 766934 w 2880302"/>
              <a:gd name="connsiteY3837" fmla="*/ 1803345 h 3492736"/>
              <a:gd name="connsiteX3838" fmla="*/ 767657 w 2880302"/>
              <a:gd name="connsiteY3838" fmla="*/ 1803045 h 3492736"/>
              <a:gd name="connsiteX3839" fmla="*/ 771228 w 2880302"/>
              <a:gd name="connsiteY3839" fmla="*/ 1800914 h 3492736"/>
              <a:gd name="connsiteX3840" fmla="*/ 779571 w 2880302"/>
              <a:gd name="connsiteY3840" fmla="*/ 1791927 h 3492736"/>
              <a:gd name="connsiteX3841" fmla="*/ 780770 w 2880302"/>
              <a:gd name="connsiteY3841" fmla="*/ 1788198 h 3492736"/>
              <a:gd name="connsiteX3842" fmla="*/ 781969 w 2880302"/>
              <a:gd name="connsiteY3842" fmla="*/ 1779744 h 3492736"/>
              <a:gd name="connsiteX3843" fmla="*/ 785541 w 2880302"/>
              <a:gd name="connsiteY3843" fmla="*/ 1769668 h 3492736"/>
              <a:gd name="connsiteX3844" fmla="*/ 789712 w 2880302"/>
              <a:gd name="connsiteY3844" fmla="*/ 1760148 h 3492736"/>
              <a:gd name="connsiteX3845" fmla="*/ 790911 w 2880302"/>
              <a:gd name="connsiteY3845" fmla="*/ 1749030 h 3492736"/>
              <a:gd name="connsiteX3846" fmla="*/ 790312 w 2880302"/>
              <a:gd name="connsiteY3846" fmla="*/ 1735781 h 3492736"/>
              <a:gd name="connsiteX3847" fmla="*/ 790312 w 2880302"/>
              <a:gd name="connsiteY3847" fmla="*/ 1726262 h 3492736"/>
              <a:gd name="connsiteX3848" fmla="*/ 791511 w 2880302"/>
              <a:gd name="connsiteY3848" fmla="*/ 1723598 h 3492736"/>
              <a:gd name="connsiteX3849" fmla="*/ 797455 w 2880302"/>
              <a:gd name="connsiteY3849" fmla="*/ 1719892 h 3492736"/>
              <a:gd name="connsiteX3850" fmla="*/ 799853 w 2880302"/>
              <a:gd name="connsiteY3850" fmla="*/ 1719359 h 3492736"/>
              <a:gd name="connsiteX3851" fmla="*/ 811168 w 2880302"/>
              <a:gd name="connsiteY3851" fmla="*/ 1719892 h 3492736"/>
              <a:gd name="connsiteX3852" fmla="*/ 827253 w 2880302"/>
              <a:gd name="connsiteY3852" fmla="*/ 1719892 h 3492736"/>
              <a:gd name="connsiteX3853" fmla="*/ 839193 w 2880302"/>
              <a:gd name="connsiteY3853" fmla="*/ 1720425 h 3492736"/>
              <a:gd name="connsiteX3854" fmla="*/ 849308 w 2880302"/>
              <a:gd name="connsiteY3854" fmla="*/ 1720425 h 3492736"/>
              <a:gd name="connsiteX3855" fmla="*/ 853479 w 2880302"/>
              <a:gd name="connsiteY3855" fmla="*/ 1719892 h 3492736"/>
              <a:gd name="connsiteX3856" fmla="*/ 861222 w 2880302"/>
              <a:gd name="connsiteY3856" fmla="*/ 1717251 h 3492736"/>
              <a:gd name="connsiteX3857" fmla="*/ 863021 w 2880302"/>
              <a:gd name="connsiteY3857" fmla="*/ 1714611 h 3492736"/>
              <a:gd name="connsiteX3858" fmla="*/ 865993 w 2880302"/>
              <a:gd name="connsiteY3858" fmla="*/ 1705601 h 3492736"/>
              <a:gd name="connsiteX3859" fmla="*/ 868991 w 2880302"/>
              <a:gd name="connsiteY3859" fmla="*/ 1697123 h 3492736"/>
              <a:gd name="connsiteX3860" fmla="*/ 870764 w 2880302"/>
              <a:gd name="connsiteY3860" fmla="*/ 1693417 h 3492736"/>
              <a:gd name="connsiteX3861" fmla="*/ 873162 w 2880302"/>
              <a:gd name="connsiteY3861" fmla="*/ 1682832 h 3492736"/>
              <a:gd name="connsiteX3862" fmla="*/ 872563 w 2880302"/>
              <a:gd name="connsiteY3862" fmla="*/ 1676485 h 3492736"/>
              <a:gd name="connsiteX3863" fmla="*/ 871363 w 2880302"/>
              <a:gd name="connsiteY3863" fmla="*/ 1664835 h 3492736"/>
              <a:gd name="connsiteX3864" fmla="*/ 868991 w 2880302"/>
              <a:gd name="connsiteY3864" fmla="*/ 1655824 h 3492736"/>
              <a:gd name="connsiteX3865" fmla="*/ 867792 w 2880302"/>
              <a:gd name="connsiteY3865" fmla="*/ 1651586 h 3492736"/>
              <a:gd name="connsiteX3866" fmla="*/ 865393 w 2880302"/>
              <a:gd name="connsiteY3866" fmla="*/ 1648412 h 3492736"/>
              <a:gd name="connsiteX3867" fmla="*/ 865349 w 2880302"/>
              <a:gd name="connsiteY3867" fmla="*/ 1648412 h 3492736"/>
              <a:gd name="connsiteX3868" fmla="*/ 865337 w 2880302"/>
              <a:gd name="connsiteY3868" fmla="*/ 1648396 h 3492736"/>
              <a:gd name="connsiteX3869" fmla="*/ 861165 w 2880302"/>
              <a:gd name="connsiteY3869" fmla="*/ 1648396 h 3492736"/>
              <a:gd name="connsiteX3870" fmla="*/ 856994 w 2880302"/>
              <a:gd name="connsiteY3870" fmla="*/ 1649994 h 3492736"/>
              <a:gd name="connsiteX3871" fmla="*/ 852223 w 2880302"/>
              <a:gd name="connsiteY3871" fmla="*/ 1654742 h 3492736"/>
              <a:gd name="connsiteX3872" fmla="*/ 848652 w 2880302"/>
              <a:gd name="connsiteY3872" fmla="*/ 1656873 h 3492736"/>
              <a:gd name="connsiteX3873" fmla="*/ 844481 w 2880302"/>
              <a:gd name="connsiteY3873" fmla="*/ 1659514 h 3492736"/>
              <a:gd name="connsiteX3874" fmla="*/ 837368 w 2880302"/>
              <a:gd name="connsiteY3874" fmla="*/ 1661105 h 3492736"/>
              <a:gd name="connsiteX3875" fmla="*/ 834996 w 2880302"/>
              <a:gd name="connsiteY3875" fmla="*/ 1658998 h 3492736"/>
              <a:gd name="connsiteX3876" fmla="*/ 832623 w 2880302"/>
              <a:gd name="connsiteY3876" fmla="*/ 1652651 h 3492736"/>
              <a:gd name="connsiteX3877" fmla="*/ 829651 w 2880302"/>
              <a:gd name="connsiteY3877" fmla="*/ 1647880 h 3492736"/>
              <a:gd name="connsiteX3878" fmla="*/ 828452 w 2880302"/>
              <a:gd name="connsiteY3878" fmla="*/ 1645772 h 3492736"/>
              <a:gd name="connsiteX3879" fmla="*/ 832024 w 2880302"/>
              <a:gd name="connsiteY3879" fmla="*/ 1639402 h 3492736"/>
              <a:gd name="connsiteX3880" fmla="*/ 833822 w 2880302"/>
              <a:gd name="connsiteY3880" fmla="*/ 1634121 h 3492736"/>
              <a:gd name="connsiteX3881" fmla="*/ 834996 w 2880302"/>
              <a:gd name="connsiteY3881" fmla="*/ 1628284 h 3492736"/>
              <a:gd name="connsiteX3882" fmla="*/ 838593 w 2880302"/>
              <a:gd name="connsiteY3882" fmla="*/ 1618232 h 3492736"/>
              <a:gd name="connsiteX3883" fmla="*/ 842165 w 2880302"/>
              <a:gd name="connsiteY3883" fmla="*/ 1616101 h 3492736"/>
              <a:gd name="connsiteX3884" fmla="*/ 850507 w 2880302"/>
              <a:gd name="connsiteY3884" fmla="*/ 1614526 h 3492736"/>
              <a:gd name="connsiteX3885" fmla="*/ 858850 w 2880302"/>
              <a:gd name="connsiteY3885" fmla="*/ 1612927 h 3492736"/>
              <a:gd name="connsiteX3886" fmla="*/ 874335 w 2880302"/>
              <a:gd name="connsiteY3886" fmla="*/ 1609221 h 3492736"/>
              <a:gd name="connsiteX3887" fmla="*/ 892219 w 2880302"/>
              <a:gd name="connsiteY3887" fmla="*/ 1607114 h 3492736"/>
              <a:gd name="connsiteX3888" fmla="*/ 904733 w 2880302"/>
              <a:gd name="connsiteY3888" fmla="*/ 1608689 h 3492736"/>
              <a:gd name="connsiteX3889" fmla="*/ 916073 w 2880302"/>
              <a:gd name="connsiteY3889" fmla="*/ 1608179 h 3492736"/>
              <a:gd name="connsiteX3890" fmla="*/ 920844 w 2880302"/>
              <a:gd name="connsiteY3890" fmla="*/ 1606581 h 3492736"/>
              <a:gd name="connsiteX3891" fmla="*/ 930959 w 2880302"/>
              <a:gd name="connsiteY3891" fmla="*/ 1602342 h 3492736"/>
              <a:gd name="connsiteX3892" fmla="*/ 933358 w 2880302"/>
              <a:gd name="connsiteY3892" fmla="*/ 1599702 h 3492736"/>
              <a:gd name="connsiteX3893" fmla="*/ 936330 w 2880302"/>
              <a:gd name="connsiteY3893" fmla="*/ 1591757 h 3492736"/>
              <a:gd name="connsiteX3894" fmla="*/ 936330 w 2880302"/>
              <a:gd name="connsiteY3894" fmla="*/ 1582747 h 3492736"/>
              <a:gd name="connsiteX3895" fmla="*/ 936330 w 2880302"/>
              <a:gd name="connsiteY3895" fmla="*/ 1571096 h 3492736"/>
              <a:gd name="connsiteX3896" fmla="*/ 938702 w 2880302"/>
              <a:gd name="connsiteY3896" fmla="*/ 1559978 h 3492736"/>
              <a:gd name="connsiteX3897" fmla="*/ 940501 w 2880302"/>
              <a:gd name="connsiteY3897" fmla="*/ 1556805 h 3492736"/>
              <a:gd name="connsiteX3898" fmla="*/ 948843 w 2880302"/>
              <a:gd name="connsiteY3898" fmla="*/ 1551500 h 3492736"/>
              <a:gd name="connsiteX3899" fmla="*/ 953014 w 2880302"/>
              <a:gd name="connsiteY3899" fmla="*/ 1549925 h 3492736"/>
              <a:gd name="connsiteX3900" fmla="*/ 961956 w 2880302"/>
              <a:gd name="connsiteY3900" fmla="*/ 1549925 h 3492736"/>
              <a:gd name="connsiteX3901" fmla="*/ 969100 w 2880302"/>
              <a:gd name="connsiteY3901" fmla="*/ 1550968 h 3492736"/>
              <a:gd name="connsiteX3902" fmla="*/ 972058 w 2880302"/>
              <a:gd name="connsiteY3902" fmla="*/ 1550968 h 3492736"/>
              <a:gd name="connsiteX3903" fmla="*/ 977985 w 2880302"/>
              <a:gd name="connsiteY3903" fmla="*/ 1556788 h 3492736"/>
              <a:gd name="connsiteX3904" fmla="*/ 978585 w 2880302"/>
              <a:gd name="connsiteY3904" fmla="*/ 1561560 h 3492736"/>
              <a:gd name="connsiteX3905" fmla="*/ 980983 w 2880302"/>
              <a:gd name="connsiteY3905" fmla="*/ 1567906 h 3492736"/>
              <a:gd name="connsiteX3906" fmla="*/ 994670 w 2880302"/>
              <a:gd name="connsiteY3906" fmla="*/ 1583796 h 3492736"/>
              <a:gd name="connsiteX3907" fmla="*/ 998841 w 2880302"/>
              <a:gd name="connsiteY3907" fmla="*/ 1585904 h 3492736"/>
              <a:gd name="connsiteX3908" fmla="*/ 998870 w 2880302"/>
              <a:gd name="connsiteY3908" fmla="*/ 1585906 h 3492736"/>
              <a:gd name="connsiteX3909" fmla="*/ 998898 w 2880302"/>
              <a:gd name="connsiteY3909" fmla="*/ 1585920 h 3492736"/>
              <a:gd name="connsiteX3910" fmla="*/ 1005467 w 2880302"/>
              <a:gd name="connsiteY3910" fmla="*/ 1586453 h 3492736"/>
              <a:gd name="connsiteX3911" fmla="*/ 1010838 w 2880302"/>
              <a:gd name="connsiteY3911" fmla="*/ 1586453 h 3492736"/>
              <a:gd name="connsiteX3912" fmla="*/ 1013210 w 2880302"/>
              <a:gd name="connsiteY3912" fmla="*/ 1584878 h 3492736"/>
              <a:gd name="connsiteX3913" fmla="*/ 1019780 w 2880302"/>
              <a:gd name="connsiteY3913" fmla="*/ 1577975 h 3492736"/>
              <a:gd name="connsiteX3914" fmla="*/ 1020379 w 2880302"/>
              <a:gd name="connsiteY3914" fmla="*/ 1574802 h 3492736"/>
              <a:gd name="connsiteX3915" fmla="*/ 1019780 w 2880302"/>
              <a:gd name="connsiteY3915" fmla="*/ 1571629 h 3492736"/>
              <a:gd name="connsiteX3916" fmla="*/ 1022752 w 2880302"/>
              <a:gd name="connsiteY3916" fmla="*/ 1562618 h 3492736"/>
              <a:gd name="connsiteX3917" fmla="*/ 1025724 w 2880302"/>
              <a:gd name="connsiteY3917" fmla="*/ 1561576 h 3492736"/>
              <a:gd name="connsiteX3918" fmla="*/ 1035265 w 2880302"/>
              <a:gd name="connsiteY3918" fmla="*/ 1559978 h 3492736"/>
              <a:gd name="connsiteX3919" fmla="*/ 1041235 w 2880302"/>
              <a:gd name="connsiteY3919" fmla="*/ 1556805 h 3492736"/>
              <a:gd name="connsiteX3920" fmla="*/ 1043608 w 2880302"/>
              <a:gd name="connsiteY3920" fmla="*/ 1549925 h 3492736"/>
              <a:gd name="connsiteX3921" fmla="*/ 1047179 w 2880302"/>
              <a:gd name="connsiteY3921" fmla="*/ 1543556 h 3492736"/>
              <a:gd name="connsiteX3922" fmla="*/ 1053149 w 2880302"/>
              <a:gd name="connsiteY3922" fmla="*/ 1540382 h 3492736"/>
              <a:gd name="connsiteX3923" fmla="*/ 1056121 w 2880302"/>
              <a:gd name="connsiteY3923" fmla="*/ 1535101 h 3492736"/>
              <a:gd name="connsiteX3924" fmla="*/ 1056121 w 2880302"/>
              <a:gd name="connsiteY3924" fmla="*/ 1525558 h 3492736"/>
              <a:gd name="connsiteX3925" fmla="*/ 1056121 w 2880302"/>
              <a:gd name="connsiteY3925" fmla="*/ 1512333 h 3492736"/>
              <a:gd name="connsiteX3926" fmla="*/ 1059119 w 2880302"/>
              <a:gd name="connsiteY3926" fmla="*/ 1503855 h 3492736"/>
              <a:gd name="connsiteX3927" fmla="*/ 1063864 w 2880302"/>
              <a:gd name="connsiteY3927" fmla="*/ 1498551 h 3492736"/>
              <a:gd name="connsiteX3928" fmla="*/ 1068035 w 2880302"/>
              <a:gd name="connsiteY3928" fmla="*/ 1494845 h 3492736"/>
              <a:gd name="connsiteX3929" fmla="*/ 1073949 w 2880302"/>
              <a:gd name="connsiteY3929" fmla="*/ 1487949 h 3492736"/>
              <a:gd name="connsiteX3930" fmla="*/ 1073983 w 2880302"/>
              <a:gd name="connsiteY3930" fmla="*/ 1487992 h 3492736"/>
              <a:gd name="connsiteX3931" fmla="*/ 1073745 w 2880302"/>
              <a:gd name="connsiteY3931" fmla="*/ 1488266 h 3492736"/>
              <a:gd name="connsiteX3932" fmla="*/ 1073727 w 2880302"/>
              <a:gd name="connsiteY3932" fmla="*/ 1488206 h 3492736"/>
              <a:gd name="connsiteX3933" fmla="*/ 2264837 w 2880302"/>
              <a:gd name="connsiteY3933" fmla="*/ 1487935 h 3492736"/>
              <a:gd name="connsiteX3934" fmla="*/ 2265233 w 2880302"/>
              <a:gd name="connsiteY3934" fmla="*/ 1487950 h 3492736"/>
              <a:gd name="connsiteX3935" fmla="*/ 2265233 w 2880302"/>
              <a:gd name="connsiteY3935" fmla="*/ 1487970 h 3492736"/>
              <a:gd name="connsiteX3936" fmla="*/ 2264838 w 2880302"/>
              <a:gd name="connsiteY3936" fmla="*/ 1487956 h 3492736"/>
              <a:gd name="connsiteX3937" fmla="*/ 2132376 w 2880302"/>
              <a:gd name="connsiteY3937" fmla="*/ 1477387 h 3492736"/>
              <a:gd name="connsiteX3938" fmla="*/ 2135323 w 2880302"/>
              <a:gd name="connsiteY3938" fmla="*/ 1477387 h 3492736"/>
              <a:gd name="connsiteX3939" fmla="*/ 2141843 w 2880302"/>
              <a:gd name="connsiteY3939" fmla="*/ 1483711 h 3492736"/>
              <a:gd name="connsiteX3940" fmla="*/ 2143043 w 2880302"/>
              <a:gd name="connsiteY3940" fmla="*/ 1486351 h 3492736"/>
              <a:gd name="connsiteX3941" fmla="*/ 2144242 w 2880302"/>
              <a:gd name="connsiteY3941" fmla="*/ 1487417 h 3492736"/>
              <a:gd name="connsiteX3942" fmla="*/ 2144271 w 2880302"/>
              <a:gd name="connsiteY3942" fmla="*/ 1487423 h 3492736"/>
              <a:gd name="connsiteX3943" fmla="*/ 2144290 w 2880302"/>
              <a:gd name="connsiteY3943" fmla="*/ 1487440 h 3492736"/>
              <a:gd name="connsiteX3944" fmla="*/ 2152032 w 2880302"/>
              <a:gd name="connsiteY3944" fmla="*/ 1489038 h 3492736"/>
              <a:gd name="connsiteX3945" fmla="*/ 2156803 w 2880302"/>
              <a:gd name="connsiteY3945" fmla="*/ 1489038 h 3492736"/>
              <a:gd name="connsiteX3946" fmla="*/ 2160974 w 2880302"/>
              <a:gd name="connsiteY3946" fmla="*/ 1487972 h 3492736"/>
              <a:gd name="connsiteX3947" fmla="*/ 2167544 w 2880302"/>
              <a:gd name="connsiteY3947" fmla="*/ 1480028 h 3492736"/>
              <a:gd name="connsiteX3948" fmla="*/ 2169916 w 2880302"/>
              <a:gd name="connsiteY3948" fmla="*/ 1478429 h 3492736"/>
              <a:gd name="connsiteX3949" fmla="*/ 2181830 w 2880302"/>
              <a:gd name="connsiteY3949" fmla="*/ 1477387 h 3492736"/>
              <a:gd name="connsiteX3950" fmla="*/ 2199714 w 2880302"/>
              <a:gd name="connsiteY3950" fmla="*/ 1478429 h 3492736"/>
              <a:gd name="connsiteX3951" fmla="*/ 2212828 w 2880302"/>
              <a:gd name="connsiteY3951" fmla="*/ 1480560 h 3492736"/>
              <a:gd name="connsiteX3952" fmla="*/ 2219365 w 2880302"/>
              <a:gd name="connsiteY3952" fmla="*/ 1483188 h 3492736"/>
              <a:gd name="connsiteX3953" fmla="*/ 2223521 w 2880302"/>
              <a:gd name="connsiteY3953" fmla="*/ 1485819 h 3492736"/>
              <a:gd name="connsiteX3954" fmla="*/ 2223535 w 2880302"/>
              <a:gd name="connsiteY3954" fmla="*/ 1485820 h 3492736"/>
              <a:gd name="connsiteX3955" fmla="*/ 2223569 w 2880302"/>
              <a:gd name="connsiteY3955" fmla="*/ 1485841 h 3492736"/>
              <a:gd name="connsiteX3956" fmla="*/ 2238454 w 2880302"/>
              <a:gd name="connsiteY3956" fmla="*/ 1487440 h 3492736"/>
              <a:gd name="connsiteX3957" fmla="*/ 2250368 w 2880302"/>
              <a:gd name="connsiteY3957" fmla="*/ 1487440 h 3492736"/>
              <a:gd name="connsiteX3958" fmla="*/ 2264838 w 2880302"/>
              <a:gd name="connsiteY3958" fmla="*/ 1487956 h 3492736"/>
              <a:gd name="connsiteX3959" fmla="*/ 2265233 w 2880302"/>
              <a:gd name="connsiteY3959" fmla="*/ 1494572 h 3492736"/>
              <a:gd name="connsiteX3960" fmla="*/ 2265233 w 2880302"/>
              <a:gd name="connsiteY3960" fmla="*/ 1494829 h 3492736"/>
              <a:gd name="connsiteX3961" fmla="*/ 2266432 w 2880302"/>
              <a:gd name="connsiteY3961" fmla="*/ 1498535 h 3492736"/>
              <a:gd name="connsiteX3962" fmla="*/ 2266442 w 2880302"/>
              <a:gd name="connsiteY3962" fmla="*/ 1498544 h 3492736"/>
              <a:gd name="connsiteX3963" fmla="*/ 2266449 w 2880302"/>
              <a:gd name="connsiteY3963" fmla="*/ 1498567 h 3492736"/>
              <a:gd name="connsiteX3964" fmla="*/ 2274192 w 2880302"/>
              <a:gd name="connsiteY3964" fmla="*/ 1505446 h 3492736"/>
              <a:gd name="connsiteX3965" fmla="*/ 2278963 w 2880302"/>
              <a:gd name="connsiteY3965" fmla="*/ 1506511 h 3492736"/>
              <a:gd name="connsiteX3966" fmla="*/ 2287905 w 2880302"/>
              <a:gd name="connsiteY3966" fmla="*/ 1509152 h 3492736"/>
              <a:gd name="connsiteX3967" fmla="*/ 2297420 w 2880302"/>
              <a:gd name="connsiteY3967" fmla="*/ 1512858 h 3492736"/>
              <a:gd name="connsiteX3968" fmla="*/ 2302191 w 2880302"/>
              <a:gd name="connsiteY3968" fmla="*/ 1514456 h 3492736"/>
              <a:gd name="connsiteX3969" fmla="*/ 2306346 w 2880302"/>
              <a:gd name="connsiteY3969" fmla="*/ 1521308 h 3492736"/>
              <a:gd name="connsiteX3970" fmla="*/ 2306945 w 2880302"/>
              <a:gd name="connsiteY3970" fmla="*/ 1525010 h 3492736"/>
              <a:gd name="connsiteX3971" fmla="*/ 2307544 w 2880302"/>
              <a:gd name="connsiteY3971" fmla="*/ 1534552 h 3492736"/>
              <a:gd name="connsiteX3972" fmla="*/ 2304572 w 2880302"/>
              <a:gd name="connsiteY3972" fmla="*/ 1542497 h 3492736"/>
              <a:gd name="connsiteX3973" fmla="*/ 2299802 w 2880302"/>
              <a:gd name="connsiteY3973" fmla="*/ 1546736 h 3492736"/>
              <a:gd name="connsiteX3974" fmla="*/ 2297403 w 2880302"/>
              <a:gd name="connsiteY3974" fmla="*/ 1553082 h 3492736"/>
              <a:gd name="connsiteX3975" fmla="*/ 2299202 w 2880302"/>
              <a:gd name="connsiteY3975" fmla="*/ 1562602 h 3492736"/>
              <a:gd name="connsiteX3976" fmla="*/ 2301574 w 2880302"/>
              <a:gd name="connsiteY3976" fmla="*/ 1570014 h 3492736"/>
              <a:gd name="connsiteX3977" fmla="*/ 2302773 w 2880302"/>
              <a:gd name="connsiteY3977" fmla="*/ 1579557 h 3492736"/>
              <a:gd name="connsiteX3978" fmla="*/ 2305172 w 2880302"/>
              <a:gd name="connsiteY3978" fmla="*/ 1589077 h 3492736"/>
              <a:gd name="connsiteX3979" fmla="*/ 2305185 w 2880302"/>
              <a:gd name="connsiteY3979" fmla="*/ 1589093 h 3492736"/>
              <a:gd name="connsiteX3980" fmla="*/ 2305189 w 2880302"/>
              <a:gd name="connsiteY3980" fmla="*/ 1589109 h 3492736"/>
              <a:gd name="connsiteX3981" fmla="*/ 2311733 w 2880302"/>
              <a:gd name="connsiteY3981" fmla="*/ 1597053 h 3492736"/>
              <a:gd name="connsiteX3982" fmla="*/ 2320075 w 2880302"/>
              <a:gd name="connsiteY3982" fmla="*/ 1604998 h 3492736"/>
              <a:gd name="connsiteX3983" fmla="*/ 2328417 w 2880302"/>
              <a:gd name="connsiteY3983" fmla="*/ 1607129 h 3492736"/>
              <a:gd name="connsiteX3984" fmla="*/ 2342130 w 2880302"/>
              <a:gd name="connsiteY3984" fmla="*/ 1607129 h 3492736"/>
              <a:gd name="connsiteX3985" fmla="*/ 2348700 w 2880302"/>
              <a:gd name="connsiteY3985" fmla="*/ 1602358 h 3492736"/>
              <a:gd name="connsiteX3986" fmla="*/ 2352272 w 2880302"/>
              <a:gd name="connsiteY3986" fmla="*/ 1601825 h 3492736"/>
              <a:gd name="connsiteX3987" fmla="*/ 2358815 w 2880302"/>
              <a:gd name="connsiteY3987" fmla="*/ 1598652 h 3492736"/>
              <a:gd name="connsiteX3988" fmla="*/ 2365385 w 2880302"/>
              <a:gd name="connsiteY3988" fmla="*/ 1592838 h 3492736"/>
              <a:gd name="connsiteX3989" fmla="*/ 2373128 w 2880302"/>
              <a:gd name="connsiteY3989" fmla="*/ 1586468 h 3492736"/>
              <a:gd name="connsiteX3990" fmla="*/ 2377299 w 2880302"/>
              <a:gd name="connsiteY3990" fmla="*/ 1580122 h 3492736"/>
              <a:gd name="connsiteX3991" fmla="*/ 2379071 w 2880302"/>
              <a:gd name="connsiteY3991" fmla="*/ 1577991 h 3492736"/>
              <a:gd name="connsiteX3992" fmla="*/ 2389213 w 2880302"/>
              <a:gd name="connsiteY3992" fmla="*/ 1575350 h 3492736"/>
              <a:gd name="connsiteX3993" fmla="*/ 2394583 w 2880302"/>
              <a:gd name="connsiteY3993" fmla="*/ 1574817 h 3492736"/>
              <a:gd name="connsiteX3994" fmla="*/ 2399954 w 2880302"/>
              <a:gd name="connsiteY3994" fmla="*/ 1575350 h 3492736"/>
              <a:gd name="connsiteX3995" fmla="*/ 2407097 w 2880302"/>
              <a:gd name="connsiteY3995" fmla="*/ 1581697 h 3492736"/>
              <a:gd name="connsiteX3996" fmla="*/ 2408296 w 2880302"/>
              <a:gd name="connsiteY3996" fmla="*/ 1583828 h 3492736"/>
              <a:gd name="connsiteX3997" fmla="*/ 2409469 w 2880302"/>
              <a:gd name="connsiteY3997" fmla="*/ 1585403 h 3492736"/>
              <a:gd name="connsiteX3998" fmla="*/ 2416039 w 2880302"/>
              <a:gd name="connsiteY3998" fmla="*/ 1588599 h 3492736"/>
              <a:gd name="connsiteX3999" fmla="*/ 2420810 w 2880302"/>
              <a:gd name="connsiteY3999" fmla="*/ 1589109 h 3492736"/>
              <a:gd name="connsiteX4000" fmla="*/ 2424981 w 2880302"/>
              <a:gd name="connsiteY4000" fmla="*/ 1590174 h 3492736"/>
              <a:gd name="connsiteX4001" fmla="*/ 2429152 w 2880302"/>
              <a:gd name="connsiteY4001" fmla="*/ 1596011 h 3492736"/>
              <a:gd name="connsiteX4002" fmla="*/ 2432124 w 2880302"/>
              <a:gd name="connsiteY4002" fmla="*/ 1598119 h 3492736"/>
              <a:gd name="connsiteX4003" fmla="*/ 2435122 w 2880302"/>
              <a:gd name="connsiteY4003" fmla="*/ 1598652 h 3492736"/>
              <a:gd name="connsiteX4004" fmla="*/ 2440466 w 2880302"/>
              <a:gd name="connsiteY4004" fmla="*/ 1595478 h 3492736"/>
              <a:gd name="connsiteX4005" fmla="*/ 2442265 w 2880302"/>
              <a:gd name="connsiteY4005" fmla="*/ 1592838 h 3492736"/>
              <a:gd name="connsiteX4006" fmla="*/ 2445837 w 2880302"/>
              <a:gd name="connsiteY4006" fmla="*/ 1591240 h 3492736"/>
              <a:gd name="connsiteX4007" fmla="*/ 2466093 w 2880302"/>
              <a:gd name="connsiteY4007" fmla="*/ 1591240 h 3492736"/>
              <a:gd name="connsiteX4008" fmla="*/ 2483977 w 2880302"/>
              <a:gd name="connsiteY4008" fmla="*/ 1591772 h 3492736"/>
              <a:gd name="connsiteX4009" fmla="*/ 2533458 w 2880302"/>
              <a:gd name="connsiteY4009" fmla="*/ 1592305 h 3492736"/>
              <a:gd name="connsiteX4010" fmla="*/ 2562057 w 2880302"/>
              <a:gd name="connsiteY4010" fmla="*/ 1592838 h 3492736"/>
              <a:gd name="connsiteX4011" fmla="*/ 2573971 w 2880302"/>
              <a:gd name="connsiteY4011" fmla="*/ 1589641 h 3492736"/>
              <a:gd name="connsiteX4012" fmla="*/ 2584712 w 2880302"/>
              <a:gd name="connsiteY4012" fmla="*/ 1585935 h 3492736"/>
              <a:gd name="connsiteX4013" fmla="*/ 2593654 w 2880302"/>
              <a:gd name="connsiteY4013" fmla="*/ 1585403 h 3492736"/>
              <a:gd name="connsiteX4014" fmla="*/ 2603195 w 2880302"/>
              <a:gd name="connsiteY4014" fmla="*/ 1585935 h 3492736"/>
              <a:gd name="connsiteX4015" fmla="*/ 2604968 w 2880302"/>
              <a:gd name="connsiteY4015" fmla="*/ 1585935 h 3492736"/>
              <a:gd name="connsiteX4016" fmla="*/ 2606767 w 2880302"/>
              <a:gd name="connsiteY4016" fmla="*/ 1577991 h 3492736"/>
              <a:gd name="connsiteX4017" fmla="*/ 2607367 w 2880302"/>
              <a:gd name="connsiteY4017" fmla="*/ 1574817 h 3492736"/>
              <a:gd name="connsiteX4018" fmla="*/ 2604369 w 2880302"/>
              <a:gd name="connsiteY4018" fmla="*/ 1566873 h 3492736"/>
              <a:gd name="connsiteX4019" fmla="*/ 2601397 w 2880302"/>
              <a:gd name="connsiteY4019" fmla="*/ 1558418 h 3492736"/>
              <a:gd name="connsiteX4020" fmla="*/ 2601996 w 2880302"/>
              <a:gd name="connsiteY4020" fmla="*/ 1555755 h 3492736"/>
              <a:gd name="connsiteX4021" fmla="*/ 2610938 w 2880302"/>
              <a:gd name="connsiteY4021" fmla="*/ 1552581 h 3492736"/>
              <a:gd name="connsiteX4022" fmla="*/ 2616882 w 2880302"/>
              <a:gd name="connsiteY4022" fmla="*/ 1552581 h 3492736"/>
              <a:gd name="connsiteX4023" fmla="*/ 2622253 w 2880302"/>
              <a:gd name="connsiteY4023" fmla="*/ 1552049 h 3492736"/>
              <a:gd name="connsiteX4024" fmla="*/ 2626424 w 2880302"/>
              <a:gd name="connsiteY4024" fmla="*/ 1546768 h 3492736"/>
              <a:gd name="connsiteX4025" fmla="*/ 2626424 w 2880302"/>
              <a:gd name="connsiteY4025" fmla="*/ 1544637 h 3492736"/>
              <a:gd name="connsiteX4026" fmla="*/ 2637165 w 2880302"/>
              <a:gd name="connsiteY4026" fmla="*/ 1542529 h 3492736"/>
              <a:gd name="connsiteX4027" fmla="*/ 2654449 w 2880302"/>
              <a:gd name="connsiteY4027" fmla="*/ 1543062 h 3492736"/>
              <a:gd name="connsiteX4028" fmla="*/ 2671733 w 2880302"/>
              <a:gd name="connsiteY4028" fmla="*/ 1542529 h 3492736"/>
              <a:gd name="connsiteX4029" fmla="*/ 2683048 w 2880302"/>
              <a:gd name="connsiteY4029" fmla="*/ 1542529 h 3492736"/>
              <a:gd name="connsiteX4030" fmla="*/ 2690791 w 2880302"/>
              <a:gd name="connsiteY4030" fmla="*/ 1538290 h 3492736"/>
              <a:gd name="connsiteX4031" fmla="*/ 2699133 w 2880302"/>
              <a:gd name="connsiteY4031" fmla="*/ 1530345 h 3492736"/>
              <a:gd name="connsiteX4032" fmla="*/ 2708675 w 2880302"/>
              <a:gd name="connsiteY4032" fmla="*/ 1523466 h 3492736"/>
              <a:gd name="connsiteX4033" fmla="*/ 2719989 w 2880302"/>
              <a:gd name="connsiteY4033" fmla="*/ 1519760 h 3492736"/>
              <a:gd name="connsiteX4034" fmla="*/ 2733102 w 2880302"/>
              <a:gd name="connsiteY4034" fmla="*/ 1518695 h 3492736"/>
              <a:gd name="connsiteX4035" fmla="*/ 2747415 w 2880302"/>
              <a:gd name="connsiteY4035" fmla="*/ 1518695 h 3492736"/>
              <a:gd name="connsiteX4036" fmla="*/ 2755157 w 2880302"/>
              <a:gd name="connsiteY4036" fmla="*/ 1516564 h 3492736"/>
              <a:gd name="connsiteX4037" fmla="*/ 2763500 w 2880302"/>
              <a:gd name="connsiteY4037" fmla="*/ 1510217 h 3492736"/>
              <a:gd name="connsiteX4038" fmla="*/ 2766498 w 2880302"/>
              <a:gd name="connsiteY4038" fmla="*/ 1507044 h 3492736"/>
              <a:gd name="connsiteX4039" fmla="*/ 2769470 w 2880302"/>
              <a:gd name="connsiteY4039" fmla="*/ 1501207 h 3492736"/>
              <a:gd name="connsiteX4040" fmla="*/ 2769470 w 2880302"/>
              <a:gd name="connsiteY4040" fmla="*/ 1499099 h 3492736"/>
              <a:gd name="connsiteX4041" fmla="*/ 2771269 w 2880302"/>
              <a:gd name="connsiteY4041" fmla="*/ 1495393 h 3492736"/>
              <a:gd name="connsiteX4042" fmla="*/ 2777213 w 2880302"/>
              <a:gd name="connsiteY4042" fmla="*/ 1489556 h 3492736"/>
              <a:gd name="connsiteX4043" fmla="*/ 2777202 w 2880302"/>
              <a:gd name="connsiteY4043" fmla="*/ 1489533 h 3492736"/>
              <a:gd name="connsiteX4044" fmla="*/ 2778994 w 2880302"/>
              <a:gd name="connsiteY4044" fmla="*/ 1491656 h 3492736"/>
              <a:gd name="connsiteX4045" fmla="*/ 2782566 w 2880302"/>
              <a:gd name="connsiteY4045" fmla="*/ 1492188 h 3492736"/>
              <a:gd name="connsiteX4046" fmla="*/ 2786737 w 2880302"/>
              <a:gd name="connsiteY4046" fmla="*/ 1492188 h 3492736"/>
              <a:gd name="connsiteX4047" fmla="*/ 2792707 w 2880302"/>
              <a:gd name="connsiteY4047" fmla="*/ 1493763 h 3492736"/>
              <a:gd name="connsiteX4048" fmla="*/ 2795679 w 2880302"/>
              <a:gd name="connsiteY4048" fmla="*/ 1496960 h 3492736"/>
              <a:gd name="connsiteX4049" fmla="*/ 2798651 w 2880302"/>
              <a:gd name="connsiteY4049" fmla="*/ 1500133 h 3492736"/>
              <a:gd name="connsiteX4050" fmla="*/ 2806993 w 2880302"/>
              <a:gd name="connsiteY4050" fmla="*/ 1503306 h 3492736"/>
              <a:gd name="connsiteX4051" fmla="*/ 2812963 w 2880302"/>
              <a:gd name="connsiteY4051" fmla="*/ 1504372 h 3492736"/>
              <a:gd name="connsiteX4052" fmla="*/ 2817734 w 2880302"/>
              <a:gd name="connsiteY4052" fmla="*/ 1505947 h 3492736"/>
              <a:gd name="connsiteX4053" fmla="*/ 2820106 w 2880302"/>
              <a:gd name="connsiteY4053" fmla="*/ 1511784 h 3492736"/>
              <a:gd name="connsiteX4054" fmla="*/ 2822505 w 2880302"/>
              <a:gd name="connsiteY4054" fmla="*/ 1516022 h 3492736"/>
              <a:gd name="connsiteX4055" fmla="*/ 2826076 w 2880302"/>
              <a:gd name="connsiteY4055" fmla="*/ 1519728 h 3492736"/>
              <a:gd name="connsiteX4056" fmla="*/ 2833819 w 2880302"/>
              <a:gd name="connsiteY4056" fmla="*/ 1523434 h 3492736"/>
              <a:gd name="connsiteX4057" fmla="*/ 2840962 w 2880302"/>
              <a:gd name="connsiteY4057" fmla="*/ 1524477 h 3492736"/>
              <a:gd name="connsiteX4058" fmla="*/ 2847532 w 2880302"/>
              <a:gd name="connsiteY4058" fmla="*/ 1525542 h 3492736"/>
              <a:gd name="connsiteX4059" fmla="*/ 2850504 w 2880302"/>
              <a:gd name="connsiteY4059" fmla="*/ 1528716 h 3492736"/>
              <a:gd name="connsiteX4060" fmla="*/ 2851703 w 2880302"/>
              <a:gd name="connsiteY4060" fmla="*/ 1531889 h 3492736"/>
              <a:gd name="connsiteX4061" fmla="*/ 2855875 w 2880302"/>
              <a:gd name="connsiteY4061" fmla="*/ 1537726 h 3492736"/>
              <a:gd name="connsiteX4062" fmla="*/ 2857673 w 2880302"/>
              <a:gd name="connsiteY4062" fmla="*/ 1547778 h 3492736"/>
              <a:gd name="connsiteX4063" fmla="*/ 2858846 w 2880302"/>
              <a:gd name="connsiteY4063" fmla="*/ 1553615 h 3492736"/>
              <a:gd name="connsiteX4064" fmla="*/ 2866589 w 2880302"/>
              <a:gd name="connsiteY4064" fmla="*/ 1560494 h 3492736"/>
              <a:gd name="connsiteX4065" fmla="*/ 2869587 w 2880302"/>
              <a:gd name="connsiteY4065" fmla="*/ 1564200 h 3492736"/>
              <a:gd name="connsiteX4066" fmla="*/ 2874958 w 2880302"/>
              <a:gd name="connsiteY4066" fmla="*/ 1574786 h 3492736"/>
              <a:gd name="connsiteX4067" fmla="*/ 2879702 w 2880302"/>
              <a:gd name="connsiteY4067" fmla="*/ 1584861 h 3492736"/>
              <a:gd name="connsiteX4068" fmla="*/ 2879702 w 2880302"/>
              <a:gd name="connsiteY4068" fmla="*/ 1600728 h 3492736"/>
              <a:gd name="connsiteX4069" fmla="*/ 2880302 w 2880302"/>
              <a:gd name="connsiteY4069" fmla="*/ 1619281 h 3492736"/>
              <a:gd name="connsiteX4070" fmla="*/ 2879702 w 2880302"/>
              <a:gd name="connsiteY4070" fmla="*/ 1624562 h 3492736"/>
              <a:gd name="connsiteX4071" fmla="*/ 2872559 w 2880302"/>
              <a:gd name="connsiteY4071" fmla="*/ 1631441 h 3492736"/>
              <a:gd name="connsiteX4072" fmla="*/ 2870787 w 2880302"/>
              <a:gd name="connsiteY4072" fmla="*/ 1635680 h 3492736"/>
              <a:gd name="connsiteX4073" fmla="*/ 2870787 w 2880302"/>
              <a:gd name="connsiteY4073" fmla="*/ 1674871 h 3492736"/>
              <a:gd name="connsiteX4074" fmla="*/ 2870787 w 2880302"/>
              <a:gd name="connsiteY4074" fmla="*/ 1715127 h 3492736"/>
              <a:gd name="connsiteX4075" fmla="*/ 2869587 w 2880302"/>
              <a:gd name="connsiteY4075" fmla="*/ 1719876 h 3492736"/>
              <a:gd name="connsiteX4076" fmla="*/ 2861845 w 2880302"/>
              <a:gd name="connsiteY4076" fmla="*/ 1723072 h 3492736"/>
              <a:gd name="connsiteX4077" fmla="*/ 2858846 w 2880302"/>
              <a:gd name="connsiteY4077" fmla="*/ 1724647 h 3492736"/>
              <a:gd name="connsiteX4078" fmla="*/ 2852303 w 2880302"/>
              <a:gd name="connsiteY4078" fmla="*/ 1729418 h 3492736"/>
              <a:gd name="connsiteX4079" fmla="*/ 2849305 w 2880302"/>
              <a:gd name="connsiteY4079" fmla="*/ 1733657 h 3492736"/>
              <a:gd name="connsiteX4080" fmla="*/ 2849305 w 2880302"/>
              <a:gd name="connsiteY4080" fmla="*/ 1743177 h 3492736"/>
              <a:gd name="connsiteX4081" fmla="*/ 2851104 w 2880302"/>
              <a:gd name="connsiteY4081" fmla="*/ 1755360 h 3492736"/>
              <a:gd name="connsiteX4082" fmla="*/ 2851104 w 2880302"/>
              <a:gd name="connsiteY4082" fmla="*/ 1758534 h 3492736"/>
              <a:gd name="connsiteX4083" fmla="*/ 2846932 w 2880302"/>
              <a:gd name="connsiteY4083" fmla="*/ 1765413 h 3492736"/>
              <a:gd name="connsiteX4084" fmla="*/ 2843961 w 2880302"/>
              <a:gd name="connsiteY4084" fmla="*/ 1767544 h 3492736"/>
              <a:gd name="connsiteX4085" fmla="*/ 2836791 w 2880302"/>
              <a:gd name="connsiteY4085" fmla="*/ 1771250 h 3492736"/>
              <a:gd name="connsiteX4086" fmla="*/ 2828449 w 2880302"/>
              <a:gd name="connsiteY4086" fmla="*/ 1776554 h 3492736"/>
              <a:gd name="connsiteX4087" fmla="*/ 2825477 w 2880302"/>
              <a:gd name="connsiteY4087" fmla="*/ 1779195 h 3492736"/>
              <a:gd name="connsiteX4088" fmla="*/ 2824278 w 2880302"/>
              <a:gd name="connsiteY4088" fmla="*/ 1788182 h 3492736"/>
              <a:gd name="connsiteX4089" fmla="*/ 2826676 w 2880302"/>
              <a:gd name="connsiteY4089" fmla="*/ 1790313 h 3492736"/>
              <a:gd name="connsiteX4090" fmla="*/ 2829048 w 2880302"/>
              <a:gd name="connsiteY4090" fmla="*/ 1794019 h 3492736"/>
              <a:gd name="connsiteX4091" fmla="*/ 2829648 w 2880302"/>
              <a:gd name="connsiteY4091" fmla="*/ 1815722 h 3492736"/>
              <a:gd name="connsiteX4092" fmla="*/ 2829648 w 2880302"/>
              <a:gd name="connsiteY4092" fmla="*/ 1821559 h 3492736"/>
              <a:gd name="connsiteX4093" fmla="*/ 2828449 w 2880302"/>
              <a:gd name="connsiteY4093" fmla="*/ 1825265 h 3492736"/>
              <a:gd name="connsiteX4094" fmla="*/ 2820106 w 2880302"/>
              <a:gd name="connsiteY4094" fmla="*/ 1827905 h 3492736"/>
              <a:gd name="connsiteX4095" fmla="*/ 2811764 w 2880302"/>
              <a:gd name="connsiteY4095" fmla="*/ 1827905 h 3492736"/>
              <a:gd name="connsiteX4096" fmla="*/ 2807593 w 2880302"/>
              <a:gd name="connsiteY4096" fmla="*/ 1824199 h 3492736"/>
              <a:gd name="connsiteX4097" fmla="*/ 2804021 w 2880302"/>
              <a:gd name="connsiteY4097" fmla="*/ 1821559 h 3492736"/>
              <a:gd name="connsiteX4098" fmla="*/ 2800450 w 2880302"/>
              <a:gd name="connsiteY4098" fmla="*/ 1819961 h 3492736"/>
              <a:gd name="connsiteX4099" fmla="*/ 2796278 w 2880302"/>
              <a:gd name="connsiteY4099" fmla="*/ 1815189 h 3492736"/>
              <a:gd name="connsiteX4100" fmla="*/ 2795679 w 2880302"/>
              <a:gd name="connsiteY4100" fmla="*/ 1812016 h 3492736"/>
              <a:gd name="connsiteX4101" fmla="*/ 2794480 w 2880302"/>
              <a:gd name="connsiteY4101" fmla="*/ 1808843 h 3492736"/>
              <a:gd name="connsiteX4102" fmla="*/ 2789109 w 2880302"/>
              <a:gd name="connsiteY4102" fmla="*/ 1806202 h 3492736"/>
              <a:gd name="connsiteX4103" fmla="*/ 2786137 w 2880302"/>
              <a:gd name="connsiteY4103" fmla="*/ 1803538 h 3492736"/>
              <a:gd name="connsiteX4104" fmla="*/ 2783765 w 2880302"/>
              <a:gd name="connsiteY4104" fmla="*/ 1799832 h 3492736"/>
              <a:gd name="connsiteX4105" fmla="*/ 2780193 w 2880302"/>
              <a:gd name="connsiteY4105" fmla="*/ 1791378 h 3492736"/>
              <a:gd name="connsiteX4106" fmla="*/ 2780767 w 2880302"/>
              <a:gd name="connsiteY4106" fmla="*/ 1786607 h 3492736"/>
              <a:gd name="connsiteX4107" fmla="*/ 2780767 w 2880302"/>
              <a:gd name="connsiteY4107" fmla="*/ 1783966 h 3492736"/>
              <a:gd name="connsiteX4108" fmla="*/ 2779594 w 2880302"/>
              <a:gd name="connsiteY4108" fmla="*/ 1782368 h 3492736"/>
              <a:gd name="connsiteX4109" fmla="*/ 2774223 w 2880302"/>
              <a:gd name="connsiteY4109" fmla="*/ 1780770 h 3492736"/>
              <a:gd name="connsiteX4110" fmla="*/ 2771251 w 2880302"/>
              <a:gd name="connsiteY4110" fmla="*/ 1778129 h 3492736"/>
              <a:gd name="connsiteX4111" fmla="*/ 2768253 w 2880302"/>
              <a:gd name="connsiteY4111" fmla="*/ 1774956 h 3492736"/>
              <a:gd name="connsiteX4112" fmla="*/ 2759911 w 2880302"/>
              <a:gd name="connsiteY4112" fmla="*/ 1769119 h 3492736"/>
              <a:gd name="connsiteX4113" fmla="*/ 2755140 w 2880302"/>
              <a:gd name="connsiteY4113" fmla="*/ 1767544 h 3492736"/>
              <a:gd name="connsiteX4114" fmla="*/ 2752168 w 2880302"/>
              <a:gd name="connsiteY4114" fmla="*/ 1765413 h 3492736"/>
              <a:gd name="connsiteX4115" fmla="*/ 2753367 w 2880302"/>
              <a:gd name="connsiteY4115" fmla="*/ 1760132 h 3492736"/>
              <a:gd name="connsiteX4116" fmla="*/ 2753367 w 2880302"/>
              <a:gd name="connsiteY4116" fmla="*/ 1756959 h 3492736"/>
              <a:gd name="connsiteX4117" fmla="*/ 2752168 w 2880302"/>
              <a:gd name="connsiteY4117" fmla="*/ 1754295 h 3492736"/>
              <a:gd name="connsiteX4118" fmla="*/ 2741427 w 2880302"/>
              <a:gd name="connsiteY4118" fmla="*/ 1753253 h 3492736"/>
              <a:gd name="connsiteX4119" fmla="*/ 2735483 w 2880302"/>
              <a:gd name="connsiteY4119" fmla="*/ 1753253 h 3492736"/>
              <a:gd name="connsiteX4120" fmla="*/ 2730712 w 2880302"/>
              <a:gd name="connsiteY4120" fmla="*/ 1752720 h 3492736"/>
              <a:gd name="connsiteX4121" fmla="*/ 2727141 w 2880302"/>
              <a:gd name="connsiteY4121" fmla="*/ 1747416 h 3492736"/>
              <a:gd name="connsiteX4122" fmla="*/ 2724742 w 2880302"/>
              <a:gd name="connsiteY4122" fmla="*/ 1746350 h 3492736"/>
              <a:gd name="connsiteX4123" fmla="*/ 2703287 w 2880302"/>
              <a:gd name="connsiteY4123" fmla="*/ 1746350 h 3492736"/>
              <a:gd name="connsiteX4124" fmla="*/ 2702114 w 2880302"/>
              <a:gd name="connsiteY4124" fmla="*/ 1744775 h 3492736"/>
              <a:gd name="connsiteX4125" fmla="*/ 2702687 w 2880302"/>
              <a:gd name="connsiteY4125" fmla="*/ 1742135 h 3492736"/>
              <a:gd name="connsiteX4126" fmla="*/ 2701514 w 2880302"/>
              <a:gd name="connsiteY4126" fmla="*/ 1740536 h 3492736"/>
              <a:gd name="connsiteX4127" fmla="*/ 2699715 w 2880302"/>
              <a:gd name="connsiteY4127" fmla="*/ 1740004 h 3492736"/>
              <a:gd name="connsiteX4128" fmla="*/ 2689600 w 2880302"/>
              <a:gd name="connsiteY4128" fmla="*/ 1740004 h 3492736"/>
              <a:gd name="connsiteX4129" fmla="*/ 2678859 w 2880302"/>
              <a:gd name="connsiteY4129" fmla="*/ 1739471 h 3492736"/>
              <a:gd name="connsiteX4130" fmla="*/ 2674088 w 2880302"/>
              <a:gd name="connsiteY4130" fmla="*/ 1740536 h 3492736"/>
              <a:gd name="connsiteX4131" fmla="*/ 2667545 w 2880302"/>
              <a:gd name="connsiteY4131" fmla="*/ 1746350 h 3492736"/>
              <a:gd name="connsiteX4132" fmla="*/ 2665146 w 2880302"/>
              <a:gd name="connsiteY4132" fmla="*/ 1746883 h 3492736"/>
              <a:gd name="connsiteX4133" fmla="*/ 2660975 w 2880302"/>
              <a:gd name="connsiteY4133" fmla="*/ 1746883 h 3492736"/>
              <a:gd name="connsiteX4134" fmla="*/ 2652633 w 2880302"/>
              <a:gd name="connsiteY4134" fmla="*/ 1750589 h 3492736"/>
              <a:gd name="connsiteX4135" fmla="*/ 2651434 w 2880302"/>
              <a:gd name="connsiteY4135" fmla="*/ 1753253 h 3492736"/>
              <a:gd name="connsiteX4136" fmla="*/ 2652033 w 2880302"/>
              <a:gd name="connsiteY4136" fmla="*/ 1755893 h 3492736"/>
              <a:gd name="connsiteX4137" fmla="*/ 2656204 w 2880302"/>
              <a:gd name="connsiteY4137" fmla="*/ 1758534 h 3492736"/>
              <a:gd name="connsiteX4138" fmla="*/ 2660975 w 2880302"/>
              <a:gd name="connsiteY4138" fmla="*/ 1760665 h 3492736"/>
              <a:gd name="connsiteX4139" fmla="*/ 2665146 w 2880302"/>
              <a:gd name="connsiteY4139" fmla="*/ 1762240 h 3492736"/>
              <a:gd name="connsiteX4140" fmla="*/ 2669318 w 2880302"/>
              <a:gd name="connsiteY4140" fmla="*/ 1763838 h 3492736"/>
              <a:gd name="connsiteX4141" fmla="*/ 2670517 w 2880302"/>
              <a:gd name="connsiteY4141" fmla="*/ 1765946 h 3492736"/>
              <a:gd name="connsiteX4142" fmla="*/ 2672316 w 2880302"/>
              <a:gd name="connsiteY4142" fmla="*/ 1768609 h 3492736"/>
              <a:gd name="connsiteX4143" fmla="*/ 2677660 w 2880302"/>
              <a:gd name="connsiteY4143" fmla="*/ 1776021 h 3492736"/>
              <a:gd name="connsiteX4144" fmla="*/ 2678260 w 2880302"/>
              <a:gd name="connsiteY4144" fmla="*/ 1780770 h 3492736"/>
              <a:gd name="connsiteX4145" fmla="*/ 2676487 w 2880302"/>
              <a:gd name="connsiteY4145" fmla="*/ 1785008 h 3492736"/>
              <a:gd name="connsiteX4146" fmla="*/ 2669318 w 2880302"/>
              <a:gd name="connsiteY4146" fmla="*/ 1791911 h 3492736"/>
              <a:gd name="connsiteX4147" fmla="*/ 2668118 w 2880302"/>
              <a:gd name="connsiteY4147" fmla="*/ 1794551 h 3492736"/>
              <a:gd name="connsiteX4148" fmla="*/ 2668118 w 2880302"/>
              <a:gd name="connsiteY4148" fmla="*/ 1806202 h 3492736"/>
              <a:gd name="connsiteX4149" fmla="*/ 2669318 w 2880302"/>
              <a:gd name="connsiteY4149" fmla="*/ 1820493 h 3492736"/>
              <a:gd name="connsiteX4150" fmla="*/ 2669917 w 2880302"/>
              <a:gd name="connsiteY4150" fmla="*/ 1824732 h 3492736"/>
              <a:gd name="connsiteX4151" fmla="*/ 2665746 w 2880302"/>
              <a:gd name="connsiteY4151" fmla="*/ 1828971 h 3492736"/>
              <a:gd name="connsiteX4152" fmla="*/ 2662174 w 2880302"/>
              <a:gd name="connsiteY4152" fmla="*/ 1830036 h 3492736"/>
              <a:gd name="connsiteX4153" fmla="*/ 2653232 w 2880302"/>
              <a:gd name="connsiteY4153" fmla="*/ 1834785 h 3492736"/>
              <a:gd name="connsiteX4154" fmla="*/ 2643691 w 2880302"/>
              <a:gd name="connsiteY4154" fmla="*/ 1839023 h 3492736"/>
              <a:gd name="connsiteX4155" fmla="*/ 2632376 w 2880302"/>
              <a:gd name="connsiteY4155" fmla="*/ 1839023 h 3492736"/>
              <a:gd name="connsiteX4156" fmla="*/ 2622835 w 2880302"/>
              <a:gd name="connsiteY4156" fmla="*/ 1837958 h 3492736"/>
              <a:gd name="connsiteX4157" fmla="*/ 2619863 w 2880302"/>
              <a:gd name="connsiteY4157" fmla="*/ 1838491 h 3492736"/>
              <a:gd name="connsiteX4158" fmla="*/ 2613893 w 2880302"/>
              <a:gd name="connsiteY4158" fmla="*/ 1843795 h 3492736"/>
              <a:gd name="connsiteX4159" fmla="*/ 2614492 w 2880302"/>
              <a:gd name="connsiteY4159" fmla="*/ 1845393 h 3492736"/>
              <a:gd name="connsiteX4160" fmla="*/ 2604951 w 2880302"/>
              <a:gd name="connsiteY4160" fmla="*/ 1846968 h 3492736"/>
              <a:gd name="connsiteX4161" fmla="*/ 2566211 w 2880302"/>
              <a:gd name="connsiteY4161" fmla="*/ 1846968 h 3492736"/>
              <a:gd name="connsiteX4162" fmla="*/ 2560840 w 2880302"/>
              <a:gd name="connsiteY4162" fmla="*/ 1848034 h 3492736"/>
              <a:gd name="connsiteX4163" fmla="*/ 2557868 w 2880302"/>
              <a:gd name="connsiteY4163" fmla="*/ 1848566 h 3492736"/>
              <a:gd name="connsiteX4164" fmla="*/ 2551898 w 2880302"/>
              <a:gd name="connsiteY4164" fmla="*/ 1852805 h 3492736"/>
              <a:gd name="connsiteX4165" fmla="*/ 2550126 w 2880302"/>
              <a:gd name="connsiteY4165" fmla="*/ 1856511 h 3492736"/>
              <a:gd name="connsiteX4166" fmla="*/ 2547727 w 2880302"/>
              <a:gd name="connsiteY4166" fmla="*/ 1859684 h 3492736"/>
              <a:gd name="connsiteX4167" fmla="*/ 2541184 w 2880302"/>
              <a:gd name="connsiteY4167" fmla="*/ 1864456 h 3492736"/>
              <a:gd name="connsiteX4168" fmla="*/ 2537612 w 2880302"/>
              <a:gd name="connsiteY4168" fmla="*/ 1865498 h 3492736"/>
              <a:gd name="connsiteX4169" fmla="*/ 2532841 w 2880302"/>
              <a:gd name="connsiteY4169" fmla="*/ 1866564 h 3492736"/>
              <a:gd name="connsiteX4170" fmla="*/ 2523899 w 2880302"/>
              <a:gd name="connsiteY4170" fmla="*/ 1870270 h 3492736"/>
              <a:gd name="connsiteX4171" fmla="*/ 2521501 w 2880302"/>
              <a:gd name="connsiteY4171" fmla="*/ 1873976 h 3492736"/>
              <a:gd name="connsiteX4172" fmla="*/ 2519128 w 2880302"/>
              <a:gd name="connsiteY4172" fmla="*/ 1877682 h 3492736"/>
              <a:gd name="connsiteX4173" fmla="*/ 2511386 w 2880302"/>
              <a:gd name="connsiteY4173" fmla="*/ 1881920 h 3492736"/>
              <a:gd name="connsiteX4174" fmla="*/ 2506615 w 2880302"/>
              <a:gd name="connsiteY4174" fmla="*/ 1884561 h 3492736"/>
              <a:gd name="connsiteX4175" fmla="*/ 2503043 w 2880302"/>
              <a:gd name="connsiteY4175" fmla="*/ 1886692 h 3492736"/>
              <a:gd name="connsiteX4176" fmla="*/ 2504816 w 2880302"/>
              <a:gd name="connsiteY4176" fmla="*/ 1893038 h 3492736"/>
              <a:gd name="connsiteX4177" fmla="*/ 2505416 w 2880302"/>
              <a:gd name="connsiteY4177" fmla="*/ 1896744 h 3492736"/>
              <a:gd name="connsiteX4178" fmla="*/ 2503643 w 2880302"/>
              <a:gd name="connsiteY4178" fmla="*/ 1899918 h 3492736"/>
              <a:gd name="connsiteX4179" fmla="*/ 2494701 w 2880302"/>
              <a:gd name="connsiteY4179" fmla="*/ 1904156 h 3492736"/>
              <a:gd name="connsiteX4180" fmla="*/ 2489930 w 2880302"/>
              <a:gd name="connsiteY4180" fmla="*/ 1904689 h 3492736"/>
              <a:gd name="connsiteX4181" fmla="*/ 2479189 w 2880302"/>
              <a:gd name="connsiteY4181" fmla="*/ 1905222 h 3492736"/>
              <a:gd name="connsiteX4182" fmla="*/ 2470847 w 2880302"/>
              <a:gd name="connsiteY4182" fmla="*/ 1905755 h 3492736"/>
              <a:gd name="connsiteX4183" fmla="*/ 2468474 w 2880302"/>
              <a:gd name="connsiteY4183" fmla="*/ 1904689 h 3492736"/>
              <a:gd name="connsiteX4184" fmla="*/ 2463704 w 2880302"/>
              <a:gd name="connsiteY4184" fmla="*/ 1899918 h 3492736"/>
              <a:gd name="connsiteX4185" fmla="*/ 2460732 w 2880302"/>
              <a:gd name="connsiteY4185" fmla="*/ 1899385 h 3492736"/>
              <a:gd name="connsiteX4186" fmla="*/ 2450590 w 2880302"/>
              <a:gd name="connsiteY4186" fmla="*/ 1899385 h 3492736"/>
              <a:gd name="connsiteX4187" fmla="*/ 2441049 w 2880302"/>
              <a:gd name="connsiteY4187" fmla="*/ 1900450 h 3492736"/>
              <a:gd name="connsiteX4188" fmla="*/ 2434505 w 2880302"/>
              <a:gd name="connsiteY4188" fmla="*/ 1903624 h 3492736"/>
              <a:gd name="connsiteX4189" fmla="*/ 2430334 w 2880302"/>
              <a:gd name="connsiteY4189" fmla="*/ 1907330 h 3492736"/>
              <a:gd name="connsiteX4190" fmla="*/ 2430908 w 2880302"/>
              <a:gd name="connsiteY4190" fmla="*/ 1917938 h 3492736"/>
              <a:gd name="connsiteX4191" fmla="*/ 2430908 w 2880302"/>
              <a:gd name="connsiteY4191" fmla="*/ 1934870 h 3492736"/>
              <a:gd name="connsiteX4192" fmla="*/ 2430908 w 2880302"/>
              <a:gd name="connsiteY4192" fmla="*/ 1940707 h 3492736"/>
              <a:gd name="connsiteX4193" fmla="*/ 2430908 w 2880302"/>
              <a:gd name="connsiteY4193" fmla="*/ 1947586 h 3492736"/>
              <a:gd name="connsiteX4194" fmla="*/ 2427336 w 2880302"/>
              <a:gd name="connsiteY4194" fmla="*/ 1948119 h 3492736"/>
              <a:gd name="connsiteX4195" fmla="*/ 2424364 w 2880302"/>
              <a:gd name="connsiteY4195" fmla="*/ 1949161 h 3492736"/>
              <a:gd name="connsiteX4196" fmla="*/ 2424364 w 2880302"/>
              <a:gd name="connsiteY4196" fmla="*/ 1953933 h 3492736"/>
              <a:gd name="connsiteX4197" fmla="*/ 2424364 w 2880302"/>
              <a:gd name="connsiteY4197" fmla="*/ 1956063 h 3492736"/>
              <a:gd name="connsiteX4198" fmla="*/ 2410052 w 2880302"/>
              <a:gd name="connsiteY4198" fmla="*/ 1958171 h 3492736"/>
              <a:gd name="connsiteX4199" fmla="*/ 2392167 w 2880302"/>
              <a:gd name="connsiteY4199" fmla="*/ 1957638 h 3492736"/>
              <a:gd name="connsiteX4200" fmla="*/ 2385024 w 2880302"/>
              <a:gd name="connsiteY4200" fmla="*/ 1955531 h 3492736"/>
              <a:gd name="connsiteX4201" fmla="*/ 2380853 w 2880302"/>
              <a:gd name="connsiteY4201" fmla="*/ 1950759 h 3492736"/>
              <a:gd name="connsiteX4202" fmla="*/ 2374310 w 2880302"/>
              <a:gd name="connsiteY4202" fmla="*/ 1946521 h 3492736"/>
              <a:gd name="connsiteX4203" fmla="*/ 2368340 w 2880302"/>
              <a:gd name="connsiteY4203" fmla="*/ 1944413 h 3492736"/>
              <a:gd name="connsiteX4204" fmla="*/ 2362369 w 2880302"/>
              <a:gd name="connsiteY4204" fmla="*/ 1946521 h 3492736"/>
              <a:gd name="connsiteX4205" fmla="*/ 2355226 w 2880302"/>
              <a:gd name="connsiteY4205" fmla="*/ 1950227 h 3492736"/>
              <a:gd name="connsiteX4206" fmla="*/ 2349856 w 2880302"/>
              <a:gd name="connsiteY4206" fmla="*/ 1952357 h 3492736"/>
              <a:gd name="connsiteX4207" fmla="*/ 2346284 w 2880302"/>
              <a:gd name="connsiteY4207" fmla="*/ 1957106 h 3492736"/>
              <a:gd name="connsiteX4208" fmla="*/ 2340314 w 2880302"/>
              <a:gd name="connsiteY4208" fmla="*/ 1963475 h 3492736"/>
              <a:gd name="connsiteX4209" fmla="*/ 2332571 w 2880302"/>
              <a:gd name="connsiteY4209" fmla="*/ 1969822 h 3492736"/>
              <a:gd name="connsiteX4210" fmla="*/ 2325428 w 2880302"/>
              <a:gd name="connsiteY4210" fmla="*/ 1974593 h 3492736"/>
              <a:gd name="connsiteX4211" fmla="*/ 2318859 w 2880302"/>
              <a:gd name="connsiteY4211" fmla="*/ 1982005 h 3492736"/>
              <a:gd name="connsiteX4212" fmla="*/ 2315887 w 2880302"/>
              <a:gd name="connsiteY4212" fmla="*/ 1985711 h 3492736"/>
              <a:gd name="connsiteX4213" fmla="*/ 2308144 w 2880302"/>
              <a:gd name="connsiteY4213" fmla="*/ 1987819 h 3492736"/>
              <a:gd name="connsiteX4214" fmla="*/ 2305745 w 2880302"/>
              <a:gd name="connsiteY4214" fmla="*/ 1989417 h 3492736"/>
              <a:gd name="connsiteX4215" fmla="*/ 2303973 w 2880302"/>
              <a:gd name="connsiteY4215" fmla="*/ 1992591 h 3492736"/>
              <a:gd name="connsiteX4216" fmla="*/ 2304572 w 2880302"/>
              <a:gd name="connsiteY4216" fmla="*/ 2003709 h 3492736"/>
              <a:gd name="connsiteX4217" fmla="*/ 2305745 w 2880302"/>
              <a:gd name="connsiteY4217" fmla="*/ 2008480 h 3492736"/>
              <a:gd name="connsiteX4218" fmla="*/ 2305745 w 2880302"/>
              <a:gd name="connsiteY4218" fmla="*/ 2010078 h 3492736"/>
              <a:gd name="connsiteX4219" fmla="*/ 2301574 w 2880302"/>
              <a:gd name="connsiteY4219" fmla="*/ 2011653 h 3492736"/>
              <a:gd name="connsiteX4220" fmla="*/ 2292059 w 2880302"/>
              <a:gd name="connsiteY4220" fmla="*/ 2010588 h 3492736"/>
              <a:gd name="connsiteX4221" fmla="*/ 2287888 w 2880302"/>
              <a:gd name="connsiteY4221" fmla="*/ 2010078 h 3492736"/>
              <a:gd name="connsiteX4222" fmla="*/ 2285489 w 2880302"/>
              <a:gd name="connsiteY4222" fmla="*/ 2010588 h 3492736"/>
              <a:gd name="connsiteX4223" fmla="*/ 2281318 w 2880302"/>
              <a:gd name="connsiteY4223" fmla="*/ 2017490 h 3492736"/>
              <a:gd name="connsiteX4224" fmla="*/ 2278946 w 2880302"/>
              <a:gd name="connsiteY4224" fmla="*/ 2019598 h 3492736"/>
              <a:gd name="connsiteX4225" fmla="*/ 2275374 w 2880302"/>
              <a:gd name="connsiteY4225" fmla="*/ 2033357 h 3492736"/>
              <a:gd name="connsiteX4226" fmla="*/ 2275947 w 2880302"/>
              <a:gd name="connsiteY4226" fmla="*/ 2048713 h 3492736"/>
              <a:gd name="connsiteX4227" fmla="*/ 2263434 w 2880302"/>
              <a:gd name="connsiteY4227" fmla="*/ 2050312 h 3492736"/>
              <a:gd name="connsiteX4228" fmla="*/ 2246149 w 2880302"/>
              <a:gd name="connsiteY4228" fmla="*/ 2048204 h 3492736"/>
              <a:gd name="connsiteX4229" fmla="*/ 2243177 w 2880302"/>
              <a:gd name="connsiteY4229" fmla="*/ 2048713 h 3492736"/>
              <a:gd name="connsiteX4230" fmla="*/ 2241379 w 2880302"/>
              <a:gd name="connsiteY4230" fmla="*/ 2053485 h 3492736"/>
              <a:gd name="connsiteX4231" fmla="*/ 2239606 w 2880302"/>
              <a:gd name="connsiteY4231" fmla="*/ 2054550 h 3492736"/>
              <a:gd name="connsiteX4232" fmla="*/ 2233636 w 2880302"/>
              <a:gd name="connsiteY4232" fmla="*/ 2054018 h 3492736"/>
              <a:gd name="connsiteX4233" fmla="*/ 2225893 w 2880302"/>
              <a:gd name="connsiteY4233" fmla="*/ 2052952 h 3492736"/>
              <a:gd name="connsiteX4234" fmla="*/ 2222921 w 2880302"/>
              <a:gd name="connsiteY4234" fmla="*/ 2051910 h 3492736"/>
              <a:gd name="connsiteX4235" fmla="*/ 2219923 w 2880302"/>
              <a:gd name="connsiteY4235" fmla="*/ 2045540 h 3492736"/>
              <a:gd name="connsiteX4236" fmla="*/ 2216351 w 2880302"/>
              <a:gd name="connsiteY4236" fmla="*/ 2044498 h 3492736"/>
              <a:gd name="connsiteX4237" fmla="*/ 2212180 w 2880302"/>
              <a:gd name="connsiteY4237" fmla="*/ 2043432 h 3492736"/>
              <a:gd name="connsiteX4238" fmla="*/ 2204437 w 2880302"/>
              <a:gd name="connsiteY4238" fmla="*/ 2037595 h 3492736"/>
              <a:gd name="connsiteX4239" fmla="*/ 2200866 w 2880302"/>
              <a:gd name="connsiteY4239" fmla="*/ 2036020 h 3492736"/>
              <a:gd name="connsiteX4240" fmla="*/ 2196695 w 2880302"/>
              <a:gd name="connsiteY4240" fmla="*/ 2037086 h 3492736"/>
              <a:gd name="connsiteX4241" fmla="*/ 2190725 w 2880302"/>
              <a:gd name="connsiteY4241" fmla="*/ 2043965 h 3492736"/>
              <a:gd name="connsiteX4242" fmla="*/ 2188352 w 2880302"/>
              <a:gd name="connsiteY4242" fmla="*/ 2047138 h 3492736"/>
              <a:gd name="connsiteX4243" fmla="*/ 2185954 w 2880302"/>
              <a:gd name="connsiteY4243" fmla="*/ 2049779 h 3492736"/>
              <a:gd name="connsiteX4244" fmla="*/ 2181183 w 2880302"/>
              <a:gd name="connsiteY4244" fmla="*/ 2054550 h 3492736"/>
              <a:gd name="connsiteX4245" fmla="*/ 2177611 w 2880302"/>
              <a:gd name="connsiteY4245" fmla="*/ 2054550 h 3492736"/>
              <a:gd name="connsiteX4246" fmla="*/ 2174040 w 2880302"/>
              <a:gd name="connsiteY4246" fmla="*/ 2055083 h 3492736"/>
              <a:gd name="connsiteX4247" fmla="*/ 2168070 w 2880302"/>
              <a:gd name="connsiteY4247" fmla="*/ 2060897 h 3492736"/>
              <a:gd name="connsiteX4248" fmla="*/ 2166297 w 2880302"/>
              <a:gd name="connsiteY4248" fmla="*/ 2064603 h 3492736"/>
              <a:gd name="connsiteX4249" fmla="*/ 2165098 w 2880302"/>
              <a:gd name="connsiteY4249" fmla="*/ 2067776 h 3492736"/>
              <a:gd name="connsiteX4250" fmla="*/ 2159727 w 2880302"/>
              <a:gd name="connsiteY4250" fmla="*/ 2072548 h 3492736"/>
              <a:gd name="connsiteX4251" fmla="*/ 2156755 w 2880302"/>
              <a:gd name="connsiteY4251" fmla="*/ 2073613 h 3492736"/>
              <a:gd name="connsiteX4252" fmla="*/ 2154383 w 2880302"/>
              <a:gd name="connsiteY4252" fmla="*/ 2074146 h 3492736"/>
              <a:gd name="connsiteX4253" fmla="*/ 2151385 w 2880302"/>
              <a:gd name="connsiteY4253" fmla="*/ 2070973 h 3492736"/>
              <a:gd name="connsiteX4254" fmla="*/ 2149013 w 2880302"/>
              <a:gd name="connsiteY4254" fmla="*/ 2069907 h 3492736"/>
              <a:gd name="connsiteX4255" fmla="*/ 2146614 w 2880302"/>
              <a:gd name="connsiteY4255" fmla="*/ 2068309 h 3492736"/>
              <a:gd name="connsiteX4256" fmla="*/ 2140670 w 2880302"/>
              <a:gd name="connsiteY4256" fmla="*/ 2062495 h 3492736"/>
              <a:gd name="connsiteX4257" fmla="*/ 2137099 w 2880302"/>
              <a:gd name="connsiteY4257" fmla="*/ 2061430 h 3492736"/>
              <a:gd name="connsiteX4258" fmla="*/ 2134700 w 2880302"/>
              <a:gd name="connsiteY4258" fmla="*/ 2061962 h 3492736"/>
              <a:gd name="connsiteX4259" fmla="*/ 2133501 w 2880302"/>
              <a:gd name="connsiteY4259" fmla="*/ 2068309 h 3492736"/>
              <a:gd name="connsiteX4260" fmla="*/ 2133501 w 2880302"/>
              <a:gd name="connsiteY4260" fmla="*/ 2072548 h 3492736"/>
              <a:gd name="connsiteX4261" fmla="*/ 2132328 w 2880302"/>
              <a:gd name="connsiteY4261" fmla="*/ 2076254 h 3492736"/>
              <a:gd name="connsiteX4262" fmla="*/ 2124559 w 2880302"/>
              <a:gd name="connsiteY4262" fmla="*/ 2079427 h 3492736"/>
              <a:gd name="connsiteX4263" fmla="*/ 2119215 w 2880302"/>
              <a:gd name="connsiteY4263" fmla="*/ 2080492 h 3492736"/>
              <a:gd name="connsiteX4264" fmla="*/ 2111472 w 2880302"/>
              <a:gd name="connsiteY4264" fmla="*/ 2085264 h 3492736"/>
              <a:gd name="connsiteX4265" fmla="*/ 2104303 w 2880302"/>
              <a:gd name="connsiteY4265" fmla="*/ 2092143 h 3492736"/>
              <a:gd name="connsiteX4266" fmla="*/ 2097159 w 2880302"/>
              <a:gd name="connsiteY4266" fmla="*/ 2097980 h 3492736"/>
              <a:gd name="connsiteX4267" fmla="*/ 2090016 w 2880302"/>
              <a:gd name="connsiteY4267" fmla="*/ 2101686 h 3492736"/>
              <a:gd name="connsiteX4268" fmla="*/ 2085245 w 2880302"/>
              <a:gd name="connsiteY4268" fmla="*/ 2103261 h 3492736"/>
              <a:gd name="connsiteX4269" fmla="*/ 2081074 w 2880302"/>
              <a:gd name="connsiteY4269" fmla="*/ 2110673 h 3492736"/>
              <a:gd name="connsiteX4270" fmla="*/ 2080475 w 2880302"/>
              <a:gd name="connsiteY4270" fmla="*/ 2115445 h 3492736"/>
              <a:gd name="connsiteX4271" fmla="*/ 2079275 w 2880302"/>
              <a:gd name="connsiteY4271" fmla="*/ 2117552 h 3492736"/>
              <a:gd name="connsiteX4272" fmla="*/ 2075704 w 2880302"/>
              <a:gd name="connsiteY4272" fmla="*/ 2119683 h 3492736"/>
              <a:gd name="connsiteX4273" fmla="*/ 2067961 w 2880302"/>
              <a:gd name="connsiteY4273" fmla="*/ 2119683 h 3492736"/>
              <a:gd name="connsiteX4274" fmla="*/ 2064363 w 2880302"/>
              <a:gd name="connsiteY4274" fmla="*/ 2119151 h 3492736"/>
              <a:gd name="connsiteX4275" fmla="*/ 2061991 w 2880302"/>
              <a:gd name="connsiteY4275" fmla="*/ 2120216 h 3492736"/>
              <a:gd name="connsiteX4276" fmla="*/ 2061991 w 2880302"/>
              <a:gd name="connsiteY4276" fmla="*/ 2127095 h 3492736"/>
              <a:gd name="connsiteX4277" fmla="*/ 2061991 w 2880302"/>
              <a:gd name="connsiteY4277" fmla="*/ 2129736 h 3492736"/>
              <a:gd name="connsiteX4278" fmla="*/ 2061991 w 2880302"/>
              <a:gd name="connsiteY4278" fmla="*/ 2131867 h 3492736"/>
              <a:gd name="connsiteX4279" fmla="*/ 2065563 w 2880302"/>
              <a:gd name="connsiteY4279" fmla="*/ 2138213 h 3492736"/>
              <a:gd name="connsiteX4280" fmla="*/ 2069134 w 2880302"/>
              <a:gd name="connsiteY4280" fmla="*/ 2140344 h 3492736"/>
              <a:gd name="connsiteX4281" fmla="*/ 2071533 w 2880302"/>
              <a:gd name="connsiteY4281" fmla="*/ 2143517 h 3492736"/>
              <a:gd name="connsiteX4282" fmla="*/ 2071533 w 2880302"/>
              <a:gd name="connsiteY4282" fmla="*/ 2156743 h 3492736"/>
              <a:gd name="connsiteX4283" fmla="*/ 2071533 w 2880302"/>
              <a:gd name="connsiteY4283" fmla="*/ 2161515 h 3492736"/>
              <a:gd name="connsiteX4284" fmla="*/ 2072132 w 2880302"/>
              <a:gd name="connsiteY4284" fmla="*/ 2169459 h 3492736"/>
              <a:gd name="connsiteX4285" fmla="*/ 2069734 w 2880302"/>
              <a:gd name="connsiteY4285" fmla="*/ 2171567 h 3492736"/>
              <a:gd name="connsiteX4286" fmla="*/ 2064963 w 2880302"/>
              <a:gd name="connsiteY4286" fmla="*/ 2172100 h 3492736"/>
              <a:gd name="connsiteX4287" fmla="*/ 2053049 w 2880302"/>
              <a:gd name="connsiteY4287" fmla="*/ 2171058 h 3492736"/>
              <a:gd name="connsiteX4288" fmla="*/ 2047679 w 2880302"/>
              <a:gd name="connsiteY4288" fmla="*/ 2169992 h 3492736"/>
              <a:gd name="connsiteX4289" fmla="*/ 2043507 w 2880302"/>
              <a:gd name="connsiteY4289" fmla="*/ 2162580 h 3492736"/>
              <a:gd name="connsiteX4290" fmla="*/ 2041135 w 2880302"/>
              <a:gd name="connsiteY4290" fmla="*/ 2158341 h 3492736"/>
              <a:gd name="connsiteX4291" fmla="*/ 2033966 w 2880302"/>
              <a:gd name="connsiteY4291" fmla="*/ 2150929 h 3492736"/>
              <a:gd name="connsiteX4292" fmla="*/ 2029795 w 2880302"/>
              <a:gd name="connsiteY4292" fmla="*/ 2144560 h 3492736"/>
              <a:gd name="connsiteX4293" fmla="*/ 2028621 w 2880302"/>
              <a:gd name="connsiteY4293" fmla="*/ 2140854 h 3492736"/>
              <a:gd name="connsiteX4294" fmla="*/ 2023251 w 2880302"/>
              <a:gd name="connsiteY4294" fmla="*/ 2134507 h 3492736"/>
              <a:gd name="connsiteX4295" fmla="*/ 2020279 w 2880302"/>
              <a:gd name="connsiteY4295" fmla="*/ 2133442 h 3492736"/>
              <a:gd name="connsiteX4296" fmla="*/ 2017881 w 2880302"/>
              <a:gd name="connsiteY4296" fmla="*/ 2131334 h 3492736"/>
              <a:gd name="connsiteX4297" fmla="*/ 2019679 w 2880302"/>
              <a:gd name="connsiteY4297" fmla="*/ 2120749 h 3492736"/>
              <a:gd name="connsiteX4298" fmla="*/ 2020279 w 2880302"/>
              <a:gd name="connsiteY4298" fmla="*/ 2114912 h 3492736"/>
              <a:gd name="connsiteX4299" fmla="*/ 2019080 w 2880302"/>
              <a:gd name="connsiteY4299" fmla="*/ 2110673 h 3492736"/>
              <a:gd name="connsiteX4300" fmla="*/ 2013709 w 2880302"/>
              <a:gd name="connsiteY4300" fmla="*/ 2105925 h 3492736"/>
              <a:gd name="connsiteX4301" fmla="*/ 2010138 w 2880302"/>
              <a:gd name="connsiteY4301" fmla="*/ 2106434 h 3492736"/>
              <a:gd name="connsiteX4302" fmla="*/ 1997025 w 2880302"/>
              <a:gd name="connsiteY4302" fmla="*/ 2106967 h 3492736"/>
              <a:gd name="connsiteX4303" fmla="*/ 1984511 w 2880302"/>
              <a:gd name="connsiteY4303" fmla="*/ 2104859 h 3492736"/>
              <a:gd name="connsiteX4304" fmla="*/ 1982712 w 2880302"/>
              <a:gd name="connsiteY4304" fmla="*/ 2104859 h 3492736"/>
              <a:gd name="connsiteX4305" fmla="*/ 1982161 w 2880302"/>
              <a:gd name="connsiteY4305" fmla="*/ 2105883 h 3492736"/>
              <a:gd name="connsiteX4306" fmla="*/ 1976271 w 2880302"/>
              <a:gd name="connsiteY4306" fmla="*/ 2104306 h 3492736"/>
              <a:gd name="connsiteX4307" fmla="*/ 1973299 w 2880302"/>
              <a:gd name="connsiteY4307" fmla="*/ 2101133 h 3492736"/>
              <a:gd name="connsiteX4308" fmla="*/ 1971500 w 2880302"/>
              <a:gd name="connsiteY4308" fmla="*/ 2096894 h 3492736"/>
              <a:gd name="connsiteX4309" fmla="*/ 1964357 w 2880302"/>
              <a:gd name="connsiteY4309" fmla="*/ 2089482 h 3492736"/>
              <a:gd name="connsiteX4310" fmla="*/ 1960759 w 2880302"/>
              <a:gd name="connsiteY4310" fmla="*/ 2087884 h 3492736"/>
              <a:gd name="connsiteX4311" fmla="*/ 1951243 w 2880302"/>
              <a:gd name="connsiteY4311" fmla="*/ 2084178 h 3492736"/>
              <a:gd name="connsiteX4312" fmla="*/ 1945273 w 2880302"/>
              <a:gd name="connsiteY4312" fmla="*/ 2078897 h 3492736"/>
              <a:gd name="connsiteX4313" fmla="*/ 1944074 w 2880302"/>
              <a:gd name="connsiteY4313" fmla="*/ 2073593 h 3492736"/>
              <a:gd name="connsiteX4314" fmla="*/ 1941102 w 2880302"/>
              <a:gd name="connsiteY4314" fmla="*/ 2066714 h 3492736"/>
              <a:gd name="connsiteX4315" fmla="*/ 1939966 w 2880302"/>
              <a:gd name="connsiteY4315" fmla="*/ 2064890 h 3492736"/>
              <a:gd name="connsiteX4316" fmla="*/ 1937429 w 2880302"/>
              <a:gd name="connsiteY4316" fmla="*/ 2060364 h 3492736"/>
              <a:gd name="connsiteX4317" fmla="*/ 1935101 w 2880302"/>
              <a:gd name="connsiteY4317" fmla="*/ 2055239 h 3492736"/>
              <a:gd name="connsiteX4318" fmla="*/ 1935101 w 2880302"/>
              <a:gd name="connsiteY4318" fmla="*/ 2055082 h 3492736"/>
              <a:gd name="connsiteX4319" fmla="*/ 1935101 w 2880302"/>
              <a:gd name="connsiteY4319" fmla="*/ 2052442 h 3492736"/>
              <a:gd name="connsiteX4320" fmla="*/ 1936900 w 2880302"/>
              <a:gd name="connsiteY4320" fmla="*/ 2047138 h 3492736"/>
              <a:gd name="connsiteX4321" fmla="*/ 1939872 w 2880302"/>
              <a:gd name="connsiteY4321" fmla="*/ 2044497 h 3492736"/>
              <a:gd name="connsiteX4322" fmla="*/ 1942270 w 2880302"/>
              <a:gd name="connsiteY4322" fmla="*/ 2041833 h 3492736"/>
              <a:gd name="connsiteX4323" fmla="*/ 1945242 w 2880302"/>
              <a:gd name="connsiteY4323" fmla="*/ 2034954 h 3492736"/>
              <a:gd name="connsiteX4324" fmla="*/ 1945242 w 2880302"/>
              <a:gd name="connsiteY4324" fmla="*/ 2030715 h 3492736"/>
              <a:gd name="connsiteX4325" fmla="*/ 1946442 w 2880302"/>
              <a:gd name="connsiteY4325" fmla="*/ 2020663 h 3492736"/>
              <a:gd name="connsiteX4326" fmla="*/ 1944643 w 2880302"/>
              <a:gd name="connsiteY4326" fmla="*/ 2012718 h 3492736"/>
              <a:gd name="connsiteX4327" fmla="*/ 1940472 w 2880302"/>
              <a:gd name="connsiteY4327" fmla="*/ 2007947 h 3492736"/>
              <a:gd name="connsiteX4328" fmla="*/ 1936900 w 2880302"/>
              <a:gd name="connsiteY4328" fmla="*/ 2003708 h 3492736"/>
              <a:gd name="connsiteX4329" fmla="*/ 1936900 w 2880302"/>
              <a:gd name="connsiteY4329" fmla="*/ 1998427 h 3492736"/>
              <a:gd name="connsiteX4330" fmla="*/ 1939272 w 2880302"/>
              <a:gd name="connsiteY4330" fmla="*/ 1992057 h 3492736"/>
              <a:gd name="connsiteX4331" fmla="*/ 1941071 w 2880302"/>
              <a:gd name="connsiteY4331" fmla="*/ 1989949 h 3492736"/>
              <a:gd name="connsiteX4332" fmla="*/ 1951205 w 2880302"/>
              <a:gd name="connsiteY4332" fmla="*/ 1988885 h 3492736"/>
              <a:gd name="connsiteX4333" fmla="*/ 1965428 w 2880302"/>
              <a:gd name="connsiteY4333" fmla="*/ 1988885 h 3492736"/>
              <a:gd name="connsiteX4334" fmla="*/ 1971997 w 2880302"/>
              <a:gd name="connsiteY4334" fmla="*/ 1989417 h 3492736"/>
              <a:gd name="connsiteX4335" fmla="*/ 1972026 w 2880302"/>
              <a:gd name="connsiteY4335" fmla="*/ 1989413 h 3492736"/>
              <a:gd name="connsiteX4336" fmla="*/ 1972068 w 2880302"/>
              <a:gd name="connsiteY4336" fmla="*/ 1989417 h 3492736"/>
              <a:gd name="connsiteX4337" fmla="*/ 1975640 w 2880302"/>
              <a:gd name="connsiteY4337" fmla="*/ 1988884 h 3492736"/>
              <a:gd name="connsiteX4338" fmla="*/ 1978612 w 2880302"/>
              <a:gd name="connsiteY4338" fmla="*/ 1983580 h 3492736"/>
              <a:gd name="connsiteX4339" fmla="*/ 1981010 w 2880302"/>
              <a:gd name="connsiteY4339" fmla="*/ 1982005 h 3492736"/>
              <a:gd name="connsiteX4340" fmla="*/ 1984582 w 2880302"/>
              <a:gd name="connsiteY4340" fmla="*/ 1980406 h 3492736"/>
              <a:gd name="connsiteX4341" fmla="*/ 1987554 w 2880302"/>
              <a:gd name="connsiteY4341" fmla="*/ 1975125 h 3492736"/>
              <a:gd name="connsiteX4342" fmla="*/ 1988154 w 2880302"/>
              <a:gd name="connsiteY4342" fmla="*/ 1971419 h 3492736"/>
              <a:gd name="connsiteX4343" fmla="*/ 1989952 w 2880302"/>
              <a:gd name="connsiteY4343" fmla="*/ 1965582 h 3492736"/>
              <a:gd name="connsiteX4344" fmla="*/ 1994723 w 2880302"/>
              <a:gd name="connsiteY4344" fmla="*/ 1961876 h 3492736"/>
              <a:gd name="connsiteX4345" fmla="*/ 1997078 w 2880302"/>
              <a:gd name="connsiteY4345" fmla="*/ 1960313 h 3492736"/>
              <a:gd name="connsiteX4346" fmla="*/ 2004767 w 2880302"/>
              <a:gd name="connsiteY4346" fmla="*/ 1961877 h 3492736"/>
              <a:gd name="connsiteX4347" fmla="*/ 2008339 w 2880302"/>
              <a:gd name="connsiteY4347" fmla="*/ 1962410 h 3492736"/>
              <a:gd name="connsiteX4348" fmla="*/ 2008364 w 2880302"/>
              <a:gd name="connsiteY4348" fmla="*/ 1962402 h 3492736"/>
              <a:gd name="connsiteX4349" fmla="*/ 2008410 w 2880302"/>
              <a:gd name="connsiteY4349" fmla="*/ 1962409 h 3492736"/>
              <a:gd name="connsiteX4350" fmla="*/ 2015579 w 2880302"/>
              <a:gd name="connsiteY4350" fmla="*/ 1960301 h 3492736"/>
              <a:gd name="connsiteX4351" fmla="*/ 2022113 w 2880302"/>
              <a:gd name="connsiteY4351" fmla="*/ 1959769 h 3492736"/>
              <a:gd name="connsiteX4352" fmla="*/ 2025050 w 2880302"/>
              <a:gd name="connsiteY4352" fmla="*/ 1959769 h 3492736"/>
              <a:gd name="connsiteX4353" fmla="*/ 2025051 w 2880302"/>
              <a:gd name="connsiteY4353" fmla="*/ 1959769 h 3492736"/>
              <a:gd name="connsiteX4354" fmla="*/ 2025121 w 2880302"/>
              <a:gd name="connsiteY4354" fmla="*/ 1959769 h 3492736"/>
              <a:gd name="connsiteX4355" fmla="*/ 2030465 w 2880302"/>
              <a:gd name="connsiteY4355" fmla="*/ 1953399 h 3492736"/>
              <a:gd name="connsiteX4356" fmla="*/ 2031065 w 2880302"/>
              <a:gd name="connsiteY4356" fmla="*/ 1951291 h 3492736"/>
              <a:gd name="connsiteX4357" fmla="*/ 2031065 w 2880302"/>
              <a:gd name="connsiteY4357" fmla="*/ 1943347 h 3492736"/>
              <a:gd name="connsiteX4358" fmla="*/ 2031664 w 2880302"/>
              <a:gd name="connsiteY4358" fmla="*/ 1935402 h 3492736"/>
              <a:gd name="connsiteX4359" fmla="*/ 2028093 w 2880302"/>
              <a:gd name="connsiteY4359" fmla="*/ 1931163 h 3492736"/>
              <a:gd name="connsiteX4360" fmla="*/ 2022722 w 2880302"/>
              <a:gd name="connsiteY4360" fmla="*/ 1929588 h 3492736"/>
              <a:gd name="connsiteX4361" fmla="*/ 2020350 w 2880302"/>
              <a:gd name="connsiteY4361" fmla="*/ 1925349 h 3492736"/>
              <a:gd name="connsiteX4362" fmla="*/ 2019750 w 2880302"/>
              <a:gd name="connsiteY4362" fmla="*/ 1916339 h 3492736"/>
              <a:gd name="connsiteX4363" fmla="*/ 2019151 w 2880302"/>
              <a:gd name="connsiteY4363" fmla="*/ 1913699 h 3492736"/>
              <a:gd name="connsiteX4364" fmla="*/ 2013780 w 2880302"/>
              <a:gd name="connsiteY4364" fmla="*/ 1911035 h 3492736"/>
              <a:gd name="connsiteX4365" fmla="*/ 2009609 w 2880302"/>
              <a:gd name="connsiteY4365" fmla="*/ 1908394 h 3492736"/>
              <a:gd name="connsiteX4366" fmla="*/ 2006038 w 2880302"/>
              <a:gd name="connsiteY4366" fmla="*/ 1904156 h 3492736"/>
              <a:gd name="connsiteX4367" fmla="*/ 2006637 w 2880302"/>
              <a:gd name="connsiteY4367" fmla="*/ 1897809 h 3492736"/>
              <a:gd name="connsiteX4368" fmla="*/ 2006637 w 2880302"/>
              <a:gd name="connsiteY4368" fmla="*/ 1895169 h 3492736"/>
              <a:gd name="connsiteX4369" fmla="*/ 2007237 w 2880302"/>
              <a:gd name="connsiteY4369" fmla="*/ 1891972 h 3492736"/>
              <a:gd name="connsiteX4370" fmla="*/ 2010209 w 2880302"/>
              <a:gd name="connsiteY4370" fmla="*/ 1884560 h 3492736"/>
              <a:gd name="connsiteX4371" fmla="*/ 2013780 w 2880302"/>
              <a:gd name="connsiteY4371" fmla="*/ 1881920 h 3492736"/>
              <a:gd name="connsiteX4372" fmla="*/ 2017352 w 2880302"/>
              <a:gd name="connsiteY4372" fmla="*/ 1879812 h 3492736"/>
              <a:gd name="connsiteX4373" fmla="*/ 2018551 w 2880302"/>
              <a:gd name="connsiteY4373" fmla="*/ 1871867 h 3492736"/>
              <a:gd name="connsiteX4374" fmla="*/ 2019151 w 2880302"/>
              <a:gd name="connsiteY4374" fmla="*/ 1868671 h 3492736"/>
              <a:gd name="connsiteX4375" fmla="*/ 2020350 w 2880302"/>
              <a:gd name="connsiteY4375" fmla="*/ 1867096 h 3492736"/>
              <a:gd name="connsiteX4376" fmla="*/ 2025050 w 2880302"/>
              <a:gd name="connsiteY4376" fmla="*/ 1867096 h 3492736"/>
              <a:gd name="connsiteX4377" fmla="*/ 2029221 w 2880302"/>
              <a:gd name="connsiteY4377" fmla="*/ 1867629 h 3492736"/>
              <a:gd name="connsiteX4378" fmla="*/ 2033392 w 2880302"/>
              <a:gd name="connsiteY4378" fmla="*/ 1868162 h 3492736"/>
              <a:gd name="connsiteX4379" fmla="*/ 2039936 w 2880302"/>
              <a:gd name="connsiteY4379" fmla="*/ 1870270 h 3492736"/>
              <a:gd name="connsiteX4380" fmla="*/ 2039988 w 2880302"/>
              <a:gd name="connsiteY4380" fmla="*/ 1870263 h 3492736"/>
              <a:gd name="connsiteX4381" fmla="*/ 2040007 w 2880302"/>
              <a:gd name="connsiteY4381" fmla="*/ 1870269 h 3492736"/>
              <a:gd name="connsiteX4382" fmla="*/ 2044178 w 2880302"/>
              <a:gd name="connsiteY4382" fmla="*/ 1869736 h 3492736"/>
              <a:gd name="connsiteX4383" fmla="*/ 2051321 w 2880302"/>
              <a:gd name="connsiteY4383" fmla="*/ 1867628 h 3492736"/>
              <a:gd name="connsiteX4384" fmla="*/ 2053720 w 2880302"/>
              <a:gd name="connsiteY4384" fmla="*/ 1864965 h 3492736"/>
              <a:gd name="connsiteX4385" fmla="*/ 2054919 w 2880302"/>
              <a:gd name="connsiteY4385" fmla="*/ 1862857 h 3492736"/>
              <a:gd name="connsiteX4386" fmla="*/ 2060263 w 2880302"/>
              <a:gd name="connsiteY4386" fmla="*/ 1861259 h 3492736"/>
              <a:gd name="connsiteX4387" fmla="*/ 2065634 w 2880302"/>
              <a:gd name="connsiteY4387" fmla="*/ 1860749 h 3492736"/>
              <a:gd name="connsiteX4388" fmla="*/ 2074576 w 2880302"/>
              <a:gd name="connsiteY4388" fmla="*/ 1859684 h 3492736"/>
              <a:gd name="connsiteX4389" fmla="*/ 2080546 w 2880302"/>
              <a:gd name="connsiteY4389" fmla="*/ 1859151 h 3492736"/>
              <a:gd name="connsiteX4390" fmla="*/ 2085890 w 2880302"/>
              <a:gd name="connsiteY4390" fmla="*/ 1857043 h 3492736"/>
              <a:gd name="connsiteX4391" fmla="*/ 2090661 w 2880302"/>
              <a:gd name="connsiteY4391" fmla="*/ 1853847 h 3492736"/>
              <a:gd name="connsiteX4392" fmla="*/ 2095432 w 2880302"/>
              <a:gd name="connsiteY4392" fmla="*/ 1851206 h 3492736"/>
              <a:gd name="connsiteX4393" fmla="*/ 2102601 w 2880302"/>
              <a:gd name="connsiteY4393" fmla="*/ 1849098 h 3492736"/>
              <a:gd name="connsiteX4394" fmla="*/ 2110943 w 2880302"/>
              <a:gd name="connsiteY4394" fmla="*/ 1847500 h 3492736"/>
              <a:gd name="connsiteX4395" fmla="*/ 2119286 w 2880302"/>
              <a:gd name="connsiteY4395" fmla="*/ 1844327 h 3492736"/>
              <a:gd name="connsiteX4396" fmla="*/ 2123457 w 2880302"/>
              <a:gd name="connsiteY4396" fmla="*/ 1842729 h 3492736"/>
              <a:gd name="connsiteX4397" fmla="*/ 2127628 w 2880302"/>
              <a:gd name="connsiteY4397" fmla="*/ 1839023 h 3492736"/>
              <a:gd name="connsiteX4398" fmla="*/ 2129401 w 2880302"/>
              <a:gd name="connsiteY4398" fmla="*/ 1835317 h 3492736"/>
              <a:gd name="connsiteX4399" fmla="*/ 2131194 w 2880302"/>
              <a:gd name="connsiteY4399" fmla="*/ 1832154 h 3492736"/>
              <a:gd name="connsiteX4400" fmla="*/ 2138272 w 2880302"/>
              <a:gd name="connsiteY4400" fmla="*/ 1833210 h 3492736"/>
              <a:gd name="connsiteX4401" fmla="*/ 2142443 w 2880302"/>
              <a:gd name="connsiteY4401" fmla="*/ 1833210 h 3492736"/>
              <a:gd name="connsiteX4402" fmla="*/ 2142448 w 2880302"/>
              <a:gd name="connsiteY4402" fmla="*/ 1833209 h 3492736"/>
              <a:gd name="connsiteX4403" fmla="*/ 2142514 w 2880302"/>
              <a:gd name="connsiteY4403" fmla="*/ 1833209 h 3492736"/>
              <a:gd name="connsiteX4404" fmla="*/ 2146112 w 2880302"/>
              <a:gd name="connsiteY4404" fmla="*/ 1832676 h 3492736"/>
              <a:gd name="connsiteX4405" fmla="*/ 2149683 w 2880302"/>
              <a:gd name="connsiteY4405" fmla="*/ 1826330 h 3492736"/>
              <a:gd name="connsiteX4406" fmla="*/ 2149084 w 2880302"/>
              <a:gd name="connsiteY4406" fmla="*/ 1822091 h 3492736"/>
              <a:gd name="connsiteX4407" fmla="*/ 2150283 w 2880302"/>
              <a:gd name="connsiteY4407" fmla="*/ 1810973 h 3492736"/>
              <a:gd name="connsiteX4408" fmla="*/ 2151456 w 2880302"/>
              <a:gd name="connsiteY4408" fmla="*/ 1801430 h 3492736"/>
              <a:gd name="connsiteX4409" fmla="*/ 2150856 w 2880302"/>
              <a:gd name="connsiteY4409" fmla="*/ 1798789 h 3492736"/>
              <a:gd name="connsiteX4410" fmla="*/ 2144913 w 2880302"/>
              <a:gd name="connsiteY4410" fmla="*/ 1796658 h 3492736"/>
              <a:gd name="connsiteX4411" fmla="*/ 2142514 w 2880302"/>
              <a:gd name="connsiteY4411" fmla="*/ 1796126 h 3492736"/>
              <a:gd name="connsiteX4412" fmla="*/ 2140741 w 2880302"/>
              <a:gd name="connsiteY4412" fmla="*/ 1795083 h 3492736"/>
              <a:gd name="connsiteX4413" fmla="*/ 2139542 w 2880302"/>
              <a:gd name="connsiteY4413" fmla="*/ 1788181 h 3492736"/>
              <a:gd name="connsiteX4414" fmla="*/ 2139542 w 2880302"/>
              <a:gd name="connsiteY4414" fmla="*/ 1784475 h 3492736"/>
              <a:gd name="connsiteX4415" fmla="*/ 2138942 w 2880302"/>
              <a:gd name="connsiteY4415" fmla="*/ 1780769 h 3492736"/>
              <a:gd name="connsiteX4416" fmla="*/ 2134771 w 2880302"/>
              <a:gd name="connsiteY4416" fmla="*/ 1777063 h 3492736"/>
              <a:gd name="connsiteX4417" fmla="*/ 2132399 w 2880302"/>
              <a:gd name="connsiteY4417" fmla="*/ 1777063 h 3492736"/>
              <a:gd name="connsiteX4418" fmla="*/ 2127028 w 2880302"/>
              <a:gd name="connsiteY4418" fmla="*/ 1776553 h 3492736"/>
              <a:gd name="connsiteX4419" fmla="*/ 2117487 w 2880302"/>
              <a:gd name="connsiteY4419" fmla="*/ 1776021 h 3492736"/>
              <a:gd name="connsiteX4420" fmla="*/ 2107346 w 2880302"/>
              <a:gd name="connsiteY4420" fmla="*/ 1772847 h 3492736"/>
              <a:gd name="connsiteX4421" fmla="*/ 2098430 w 2880302"/>
              <a:gd name="connsiteY4421" fmla="*/ 1770184 h 3492736"/>
              <a:gd name="connsiteX4422" fmla="*/ 2094258 w 2880302"/>
              <a:gd name="connsiteY4422" fmla="*/ 1769118 h 3492736"/>
              <a:gd name="connsiteX4423" fmla="*/ 2090087 w 2880302"/>
              <a:gd name="connsiteY4423" fmla="*/ 1764370 h 3492736"/>
              <a:gd name="connsiteX4424" fmla="*/ 2087689 w 2880302"/>
              <a:gd name="connsiteY4424" fmla="*/ 1760664 h 3492736"/>
              <a:gd name="connsiteX4425" fmla="*/ 2082318 w 2880302"/>
              <a:gd name="connsiteY4425" fmla="*/ 1752719 h 3492736"/>
              <a:gd name="connsiteX4426" fmla="*/ 2079946 w 2880302"/>
              <a:gd name="connsiteY4426" fmla="*/ 1745307 h 3492736"/>
              <a:gd name="connsiteX4427" fmla="*/ 2078147 w 2880302"/>
              <a:gd name="connsiteY4427" fmla="*/ 1742644 h 3492736"/>
              <a:gd name="connsiteX4428" fmla="*/ 2078081 w 2880302"/>
              <a:gd name="connsiteY4428" fmla="*/ 1742651 h 3492736"/>
              <a:gd name="connsiteX4429" fmla="*/ 2078076 w 2880302"/>
              <a:gd name="connsiteY4429" fmla="*/ 1742644 h 3492736"/>
              <a:gd name="connsiteX4430" fmla="*/ 2068535 w 2880302"/>
              <a:gd name="connsiteY4430" fmla="*/ 1743710 h 3492736"/>
              <a:gd name="connsiteX4431" fmla="*/ 2066162 w 2880302"/>
              <a:gd name="connsiteY4431" fmla="*/ 1744775 h 3492736"/>
              <a:gd name="connsiteX4432" fmla="*/ 2059019 w 2880302"/>
              <a:gd name="connsiteY4432" fmla="*/ 1747416 h 3492736"/>
              <a:gd name="connsiteX4433" fmla="*/ 2048324 w 2880302"/>
              <a:gd name="connsiteY4433" fmla="*/ 1748477 h 3492736"/>
              <a:gd name="connsiteX4434" fmla="*/ 2044778 w 2880302"/>
              <a:gd name="connsiteY4434" fmla="*/ 1747948 h 3492736"/>
              <a:gd name="connsiteX4435" fmla="*/ 2043214 w 2880302"/>
              <a:gd name="connsiteY4435" fmla="*/ 1747948 h 3492736"/>
              <a:gd name="connsiteX4436" fmla="*/ 2038163 w 2880302"/>
              <a:gd name="connsiteY4436" fmla="*/ 1747416 h 3492736"/>
              <a:gd name="connsiteX4437" fmla="*/ 2029815 w 2880302"/>
              <a:gd name="connsiteY4437" fmla="*/ 1745844 h 3492736"/>
              <a:gd name="connsiteX4438" fmla="*/ 2022100 w 2880302"/>
              <a:gd name="connsiteY4438" fmla="*/ 1740559 h 3492736"/>
              <a:gd name="connsiteX4439" fmla="*/ 2015556 w 2880302"/>
              <a:gd name="connsiteY4439" fmla="*/ 1732614 h 3492736"/>
              <a:gd name="connsiteX4440" fmla="*/ 2011385 w 2880302"/>
              <a:gd name="connsiteY4440" fmla="*/ 1725735 h 3492736"/>
              <a:gd name="connsiteX4441" fmla="*/ 2007214 w 2880302"/>
              <a:gd name="connsiteY4441" fmla="*/ 1718323 h 3492736"/>
              <a:gd name="connsiteX4442" fmla="*/ 2004815 w 2880302"/>
              <a:gd name="connsiteY4442" fmla="*/ 1715150 h 3492736"/>
              <a:gd name="connsiteX4443" fmla="*/ 2004776 w 2880302"/>
              <a:gd name="connsiteY4443" fmla="*/ 1715139 h 3492736"/>
              <a:gd name="connsiteX4444" fmla="*/ 2004767 w 2880302"/>
              <a:gd name="connsiteY4444" fmla="*/ 1715127 h 3492736"/>
              <a:gd name="connsiteX4445" fmla="*/ 1995259 w 2880302"/>
              <a:gd name="connsiteY4445" fmla="*/ 1712473 h 3492736"/>
              <a:gd name="connsiteX4446" fmla="*/ 1993501 w 2880302"/>
              <a:gd name="connsiteY4446" fmla="*/ 1710911 h 3492736"/>
              <a:gd name="connsiteX4447" fmla="*/ 1991702 w 2880302"/>
              <a:gd name="connsiteY4447" fmla="*/ 1704009 h 3492736"/>
              <a:gd name="connsiteX4448" fmla="*/ 1991102 w 2880302"/>
              <a:gd name="connsiteY4448" fmla="*/ 1695555 h 3492736"/>
              <a:gd name="connsiteX4449" fmla="*/ 1989929 w 2880302"/>
              <a:gd name="connsiteY4449" fmla="*/ 1684946 h 3492736"/>
              <a:gd name="connsiteX4450" fmla="*/ 1988730 w 2880302"/>
              <a:gd name="connsiteY4450" fmla="*/ 1672253 h 3492736"/>
              <a:gd name="connsiteX4451" fmla="*/ 1988130 w 2880302"/>
              <a:gd name="connsiteY4451" fmla="*/ 1662710 h 3492736"/>
              <a:gd name="connsiteX4452" fmla="*/ 1989330 w 2880302"/>
              <a:gd name="connsiteY4452" fmla="*/ 1655831 h 3492736"/>
              <a:gd name="connsiteX4453" fmla="*/ 1992302 w 2880302"/>
              <a:gd name="connsiteY4453" fmla="*/ 1650527 h 3492736"/>
              <a:gd name="connsiteX4454" fmla="*/ 1994100 w 2880302"/>
              <a:gd name="connsiteY4454" fmla="*/ 1647353 h 3492736"/>
              <a:gd name="connsiteX4455" fmla="*/ 1994100 w 2880302"/>
              <a:gd name="connsiteY4455" fmla="*/ 1640474 h 3492736"/>
              <a:gd name="connsiteX4456" fmla="*/ 1993501 w 2880302"/>
              <a:gd name="connsiteY4456" fmla="*/ 1630422 h 3492736"/>
              <a:gd name="connsiteX4457" fmla="*/ 1993501 w 2880302"/>
              <a:gd name="connsiteY4457" fmla="*/ 1626183 h 3492736"/>
              <a:gd name="connsiteX4458" fmla="*/ 1996473 w 2880302"/>
              <a:gd name="connsiteY4458" fmla="*/ 1619304 h 3492736"/>
              <a:gd name="connsiteX4459" fmla="*/ 1996646 w 2880302"/>
              <a:gd name="connsiteY4459" fmla="*/ 1619150 h 3492736"/>
              <a:gd name="connsiteX4460" fmla="*/ 1998224 w 2880302"/>
              <a:gd name="connsiteY4460" fmla="*/ 1618215 h 3492736"/>
              <a:gd name="connsiteX4461" fmla="*/ 2000364 w 2880302"/>
              <a:gd name="connsiteY4461" fmla="*/ 1612489 h 3492736"/>
              <a:gd name="connsiteX4462" fmla="*/ 2000644 w 2880302"/>
              <a:gd name="connsiteY4462" fmla="*/ 1611892 h 3492736"/>
              <a:gd name="connsiteX4463" fmla="*/ 2002443 w 2880302"/>
              <a:gd name="connsiteY4463" fmla="*/ 1603947 h 3492736"/>
              <a:gd name="connsiteX4464" fmla="*/ 2004815 w 2880302"/>
              <a:gd name="connsiteY4464" fmla="*/ 1598110 h 3492736"/>
              <a:gd name="connsiteX4465" fmla="*/ 2005415 w 2880302"/>
              <a:gd name="connsiteY4465" fmla="*/ 1592829 h 3492736"/>
              <a:gd name="connsiteX4466" fmla="*/ 2004216 w 2880302"/>
              <a:gd name="connsiteY4466" fmla="*/ 1590165 h 3492736"/>
              <a:gd name="connsiteX4467" fmla="*/ 1999471 w 2880302"/>
              <a:gd name="connsiteY4467" fmla="*/ 1582220 h 3492736"/>
              <a:gd name="connsiteX4468" fmla="*/ 1999428 w 2880302"/>
              <a:gd name="connsiteY4468" fmla="*/ 1582205 h 3492736"/>
              <a:gd name="connsiteX4469" fmla="*/ 1999423 w 2880302"/>
              <a:gd name="connsiteY4469" fmla="*/ 1582198 h 3492736"/>
              <a:gd name="connsiteX4470" fmla="*/ 1996425 w 2880302"/>
              <a:gd name="connsiteY4470" fmla="*/ 1581155 h 3492736"/>
              <a:gd name="connsiteX4471" fmla="*/ 1992887 w 2880302"/>
              <a:gd name="connsiteY4471" fmla="*/ 1580100 h 3492736"/>
              <a:gd name="connsiteX4472" fmla="*/ 1985158 w 2880302"/>
              <a:gd name="connsiteY4472" fmla="*/ 1573233 h 3492736"/>
              <a:gd name="connsiteX4473" fmla="*/ 1984559 w 2880302"/>
              <a:gd name="connsiteY4473" fmla="*/ 1569527 h 3492736"/>
              <a:gd name="connsiteX4474" fmla="*/ 1983959 w 2880302"/>
              <a:gd name="connsiteY4474" fmla="*/ 1562625 h 3492736"/>
              <a:gd name="connsiteX4475" fmla="*/ 1985758 w 2880302"/>
              <a:gd name="connsiteY4475" fmla="*/ 1556278 h 3492736"/>
              <a:gd name="connsiteX4476" fmla="*/ 1989330 w 2880302"/>
              <a:gd name="connsiteY4476" fmla="*/ 1549399 h 3492736"/>
              <a:gd name="connsiteX4477" fmla="*/ 1994700 w 2880302"/>
              <a:gd name="connsiteY4477" fmla="*/ 1543053 h 3492736"/>
              <a:gd name="connsiteX4478" fmla="*/ 2001244 w 2880302"/>
              <a:gd name="connsiteY4478" fmla="*/ 1536683 h 3492736"/>
              <a:gd name="connsiteX4479" fmla="*/ 2006614 w 2880302"/>
              <a:gd name="connsiteY4479" fmla="*/ 1529271 h 3492736"/>
              <a:gd name="connsiteX4480" fmla="*/ 2009586 w 2880302"/>
              <a:gd name="connsiteY4480" fmla="*/ 1526098 h 3492736"/>
              <a:gd name="connsiteX4481" fmla="*/ 2013757 w 2880302"/>
              <a:gd name="connsiteY4481" fmla="*/ 1522392 h 3492736"/>
              <a:gd name="connsiteX4482" fmla="*/ 2016755 w 2880302"/>
              <a:gd name="connsiteY4482" fmla="*/ 1521859 h 3492736"/>
              <a:gd name="connsiteX4483" fmla="*/ 2026271 w 2880302"/>
              <a:gd name="connsiteY4483" fmla="*/ 1522392 h 3492736"/>
              <a:gd name="connsiteX4484" fmla="*/ 2037611 w 2880302"/>
              <a:gd name="connsiteY4484" fmla="*/ 1525032 h 3492736"/>
              <a:gd name="connsiteX4485" fmla="*/ 2041782 w 2880302"/>
              <a:gd name="connsiteY4485" fmla="*/ 1526098 h 3492736"/>
              <a:gd name="connsiteX4486" fmla="*/ 2049525 w 2880302"/>
              <a:gd name="connsiteY4486" fmla="*/ 1525032 h 3492736"/>
              <a:gd name="connsiteX4487" fmla="*/ 2053696 w 2880302"/>
              <a:gd name="connsiteY4487" fmla="*/ 1523457 h 3492736"/>
              <a:gd name="connsiteX4488" fmla="*/ 2063238 w 2880302"/>
              <a:gd name="connsiteY4488" fmla="*/ 1516555 h 3492736"/>
              <a:gd name="connsiteX4489" fmla="*/ 2067409 w 2880302"/>
              <a:gd name="connsiteY4489" fmla="*/ 1511806 h 3492736"/>
              <a:gd name="connsiteX4490" fmla="*/ 2070981 w 2880302"/>
              <a:gd name="connsiteY4490" fmla="*/ 1508100 h 3492736"/>
              <a:gd name="connsiteX4491" fmla="*/ 2078724 w 2880302"/>
              <a:gd name="connsiteY4491" fmla="*/ 1500689 h 3492736"/>
              <a:gd name="connsiteX4492" fmla="*/ 2081696 w 2880302"/>
              <a:gd name="connsiteY4492" fmla="*/ 1498558 h 3492736"/>
              <a:gd name="connsiteX4493" fmla="*/ 2086466 w 2880302"/>
              <a:gd name="connsiteY4493" fmla="*/ 1499090 h 3492736"/>
              <a:gd name="connsiteX4494" fmla="*/ 2089464 w 2880302"/>
              <a:gd name="connsiteY4494" fmla="*/ 1500156 h 3492736"/>
              <a:gd name="connsiteX4495" fmla="*/ 2095408 w 2880302"/>
              <a:gd name="connsiteY4495" fmla="*/ 1502264 h 3492736"/>
              <a:gd name="connsiteX4496" fmla="*/ 2104950 w 2880302"/>
              <a:gd name="connsiteY4496" fmla="*/ 1503862 h 3492736"/>
              <a:gd name="connsiteX4497" fmla="*/ 2110320 w 2880302"/>
              <a:gd name="connsiteY4497" fmla="*/ 1503329 h 3492736"/>
              <a:gd name="connsiteX4498" fmla="*/ 2112693 w 2880302"/>
              <a:gd name="connsiteY4498" fmla="*/ 1498558 h 3492736"/>
              <a:gd name="connsiteX4499" fmla="*/ 2112693 w 2880302"/>
              <a:gd name="connsiteY4499" fmla="*/ 1495384 h 3492736"/>
              <a:gd name="connsiteX4500" fmla="*/ 2113292 w 2880302"/>
              <a:gd name="connsiteY4500" fmla="*/ 1487972 h 3492736"/>
              <a:gd name="connsiteX4501" fmla="*/ 2118063 w 2880302"/>
              <a:gd name="connsiteY4501" fmla="*/ 1482668 h 3492736"/>
              <a:gd name="connsiteX4502" fmla="*/ 2124607 w 2880302"/>
              <a:gd name="connsiteY4502" fmla="*/ 1479495 h 3492736"/>
              <a:gd name="connsiteX4503" fmla="*/ 547704 w 2880302"/>
              <a:gd name="connsiteY4503" fmla="*/ 1055358 h 3492736"/>
              <a:gd name="connsiteX4504" fmla="*/ 552475 w 2880302"/>
              <a:gd name="connsiteY4504" fmla="*/ 1055891 h 3492736"/>
              <a:gd name="connsiteX4505" fmla="*/ 563790 w 2880302"/>
              <a:gd name="connsiteY4505" fmla="*/ 1061705 h 3492736"/>
              <a:gd name="connsiteX4506" fmla="*/ 572732 w 2880302"/>
              <a:gd name="connsiteY4506" fmla="*/ 1070182 h 3492736"/>
              <a:gd name="connsiteX4507" fmla="*/ 577502 w 2880302"/>
              <a:gd name="connsiteY4507" fmla="*/ 1073356 h 3492736"/>
              <a:gd name="connsiteX4508" fmla="*/ 584072 w 2880302"/>
              <a:gd name="connsiteY4508" fmla="*/ 1077062 h 3492736"/>
              <a:gd name="connsiteX4509" fmla="*/ 586444 w 2880302"/>
              <a:gd name="connsiteY4509" fmla="*/ 1081300 h 3492736"/>
              <a:gd name="connsiteX4510" fmla="*/ 585845 w 2880302"/>
              <a:gd name="connsiteY4510" fmla="*/ 1083941 h 3492736"/>
              <a:gd name="connsiteX4511" fmla="*/ 585245 w 2880302"/>
              <a:gd name="connsiteY4511" fmla="*/ 1089778 h 3492736"/>
              <a:gd name="connsiteX4512" fmla="*/ 590016 w 2880302"/>
              <a:gd name="connsiteY4512" fmla="*/ 1099298 h 3492736"/>
              <a:gd name="connsiteX4513" fmla="*/ 594187 w 2880302"/>
              <a:gd name="connsiteY4513" fmla="*/ 1100363 h 3492736"/>
              <a:gd name="connsiteX4514" fmla="*/ 603129 w 2880302"/>
              <a:gd name="connsiteY4514" fmla="*/ 1101428 h 3492736"/>
              <a:gd name="connsiteX4515" fmla="*/ 613271 w 2880302"/>
              <a:gd name="connsiteY4515" fmla="*/ 1101428 h 3492736"/>
              <a:gd name="connsiteX4516" fmla="*/ 625184 w 2880302"/>
              <a:gd name="connsiteY4516" fmla="*/ 1101961 h 3492736"/>
              <a:gd name="connsiteX4517" fmla="*/ 641869 w 2880302"/>
              <a:gd name="connsiteY4517" fmla="*/ 1106710 h 3492736"/>
              <a:gd name="connsiteX4518" fmla="*/ 645441 w 2880302"/>
              <a:gd name="connsiteY4518" fmla="*/ 1108308 h 3492736"/>
              <a:gd name="connsiteX4519" fmla="*/ 649612 w 2880302"/>
              <a:gd name="connsiteY4519" fmla="*/ 1113612 h 3492736"/>
              <a:gd name="connsiteX4520" fmla="*/ 653783 w 2880302"/>
              <a:gd name="connsiteY4520" fmla="*/ 1122066 h 3492736"/>
              <a:gd name="connsiteX4521" fmla="*/ 657981 w 2880302"/>
              <a:gd name="connsiteY4521" fmla="*/ 1124730 h 3492736"/>
              <a:gd name="connsiteX4522" fmla="*/ 660353 w 2880302"/>
              <a:gd name="connsiteY4522" fmla="*/ 1125772 h 3492736"/>
              <a:gd name="connsiteX4523" fmla="*/ 660705 w 2880302"/>
              <a:gd name="connsiteY4523" fmla="*/ 1126138 h 3492736"/>
              <a:gd name="connsiteX4524" fmla="*/ 663950 w 2880302"/>
              <a:gd name="connsiteY4524" fmla="*/ 1129989 h 3492736"/>
              <a:gd name="connsiteX4525" fmla="*/ 665809 w 2880302"/>
              <a:gd name="connsiteY4525" fmla="*/ 1136560 h 3492736"/>
              <a:gd name="connsiteX4526" fmla="*/ 666323 w 2880302"/>
              <a:gd name="connsiteY4526" fmla="*/ 1138488 h 3492736"/>
              <a:gd name="connsiteX4527" fmla="*/ 665124 w 2880302"/>
              <a:gd name="connsiteY4527" fmla="*/ 1144325 h 3492736"/>
              <a:gd name="connsiteX4528" fmla="*/ 663925 w 2880302"/>
              <a:gd name="connsiteY4528" fmla="*/ 1150139 h 3492736"/>
              <a:gd name="connsiteX4529" fmla="*/ 662152 w 2880302"/>
              <a:gd name="connsiteY4529" fmla="*/ 1159682 h 3492736"/>
              <a:gd name="connsiteX4530" fmla="*/ 658568 w 2880302"/>
              <a:gd name="connsiteY4530" fmla="*/ 1163904 h 3492736"/>
              <a:gd name="connsiteX4531" fmla="*/ 656208 w 2880302"/>
              <a:gd name="connsiteY4531" fmla="*/ 1164941 h 3492736"/>
              <a:gd name="connsiteX4532" fmla="*/ 652036 w 2880302"/>
              <a:gd name="connsiteY4532" fmla="*/ 1167072 h 3492736"/>
              <a:gd name="connsiteX4533" fmla="*/ 652013 w 2880302"/>
              <a:gd name="connsiteY4533" fmla="*/ 1167093 h 3492736"/>
              <a:gd name="connsiteX4534" fmla="*/ 652010 w 2880302"/>
              <a:gd name="connsiteY4534" fmla="*/ 1167094 h 3492736"/>
              <a:gd name="connsiteX4535" fmla="*/ 645460 w 2880302"/>
              <a:gd name="connsiteY4535" fmla="*/ 1172891 h 3492736"/>
              <a:gd name="connsiteX4536" fmla="*/ 640122 w 2880302"/>
              <a:gd name="connsiteY4536" fmla="*/ 1176592 h 3492736"/>
              <a:gd name="connsiteX4537" fmla="*/ 634152 w 2880302"/>
              <a:gd name="connsiteY4537" fmla="*/ 1180298 h 3492736"/>
              <a:gd name="connsiteX4538" fmla="*/ 634148 w 2880302"/>
              <a:gd name="connsiteY4538" fmla="*/ 1180306 h 3492736"/>
              <a:gd name="connsiteX4539" fmla="*/ 634126 w 2880302"/>
              <a:gd name="connsiteY4539" fmla="*/ 1180320 h 3492736"/>
              <a:gd name="connsiteX4540" fmla="*/ 630555 w 2880302"/>
              <a:gd name="connsiteY4540" fmla="*/ 1187199 h 3492736"/>
              <a:gd name="connsiteX4541" fmla="*/ 631154 w 2880302"/>
              <a:gd name="connsiteY4541" fmla="*/ 1190396 h 3492736"/>
              <a:gd name="connsiteX4542" fmla="*/ 632927 w 2880302"/>
              <a:gd name="connsiteY4542" fmla="*/ 1194102 h 3492736"/>
              <a:gd name="connsiteX4543" fmla="*/ 638298 w 2880302"/>
              <a:gd name="connsiteY4543" fmla="*/ 1200981 h 3492736"/>
              <a:gd name="connsiteX4544" fmla="*/ 642469 w 2880302"/>
              <a:gd name="connsiteY4544" fmla="*/ 1200981 h 3492736"/>
              <a:gd name="connsiteX4545" fmla="*/ 648439 w 2880302"/>
              <a:gd name="connsiteY4545" fmla="*/ 1201514 h 3492736"/>
              <a:gd name="connsiteX4546" fmla="*/ 663925 w 2880302"/>
              <a:gd name="connsiteY4546" fmla="*/ 1206262 h 3492736"/>
              <a:gd name="connsiteX4547" fmla="*/ 669295 w 2880302"/>
              <a:gd name="connsiteY4547" fmla="*/ 1206795 h 3492736"/>
              <a:gd name="connsiteX4548" fmla="*/ 671068 w 2880302"/>
              <a:gd name="connsiteY4548" fmla="*/ 1206795 h 3492736"/>
              <a:gd name="connsiteX4549" fmla="*/ 674066 w 2880302"/>
              <a:gd name="connsiteY4549" fmla="*/ 1209458 h 3492736"/>
              <a:gd name="connsiteX4550" fmla="*/ 677038 w 2880302"/>
              <a:gd name="connsiteY4550" fmla="*/ 1216338 h 3492736"/>
              <a:gd name="connsiteX4551" fmla="*/ 676438 w 2880302"/>
              <a:gd name="connsiteY4551" fmla="*/ 1220044 h 3492736"/>
              <a:gd name="connsiteX4552" fmla="*/ 675265 w 2880302"/>
              <a:gd name="connsiteY4552" fmla="*/ 1223750 h 3492736"/>
              <a:gd name="connsiteX4553" fmla="*/ 669308 w 2880302"/>
              <a:gd name="connsiteY4553" fmla="*/ 1231145 h 3492736"/>
              <a:gd name="connsiteX4554" fmla="*/ 662178 w 2880302"/>
              <a:gd name="connsiteY4554" fmla="*/ 1234313 h 3492736"/>
              <a:gd name="connsiteX4555" fmla="*/ 650238 w 2880302"/>
              <a:gd name="connsiteY4555" fmla="*/ 1234313 h 3492736"/>
              <a:gd name="connsiteX4556" fmla="*/ 642495 w 2880302"/>
              <a:gd name="connsiteY4556" fmla="*/ 1239084 h 3492736"/>
              <a:gd name="connsiteX4557" fmla="*/ 635951 w 2880302"/>
              <a:gd name="connsiteY4557" fmla="*/ 1242258 h 3492736"/>
              <a:gd name="connsiteX4558" fmla="*/ 628182 w 2880302"/>
              <a:gd name="connsiteY4558" fmla="*/ 1243856 h 3492736"/>
              <a:gd name="connsiteX4559" fmla="*/ 613296 w 2880302"/>
              <a:gd name="connsiteY4559" fmla="*/ 1245431 h 3492736"/>
              <a:gd name="connsiteX4560" fmla="*/ 609125 w 2880302"/>
              <a:gd name="connsiteY4560" fmla="*/ 1248604 h 3492736"/>
              <a:gd name="connsiteX4561" fmla="*/ 609124 w 2880302"/>
              <a:gd name="connsiteY4561" fmla="*/ 1248608 h 3492736"/>
              <a:gd name="connsiteX4562" fmla="*/ 609099 w 2880302"/>
              <a:gd name="connsiteY4562" fmla="*/ 1248626 h 3492736"/>
              <a:gd name="connsiteX4563" fmla="*/ 606701 w 2880302"/>
              <a:gd name="connsiteY4563" fmla="*/ 1253398 h 3492736"/>
              <a:gd name="connsiteX4564" fmla="*/ 604328 w 2880302"/>
              <a:gd name="connsiteY4564" fmla="*/ 1262941 h 3492736"/>
              <a:gd name="connsiteX4565" fmla="*/ 607900 w 2880302"/>
              <a:gd name="connsiteY4565" fmla="*/ 1266647 h 3492736"/>
              <a:gd name="connsiteX4566" fmla="*/ 612071 w 2880302"/>
              <a:gd name="connsiteY4566" fmla="*/ 1270353 h 3492736"/>
              <a:gd name="connsiteX4567" fmla="*/ 619240 w 2880302"/>
              <a:gd name="connsiteY4567" fmla="*/ 1275634 h 3492736"/>
              <a:gd name="connsiteX4568" fmla="*/ 625184 w 2880302"/>
              <a:gd name="connsiteY4568" fmla="*/ 1277765 h 3492736"/>
              <a:gd name="connsiteX4569" fmla="*/ 628756 w 2880302"/>
              <a:gd name="connsiteY4569" fmla="*/ 1277232 h 3492736"/>
              <a:gd name="connsiteX4570" fmla="*/ 645441 w 2880302"/>
              <a:gd name="connsiteY4570" fmla="*/ 1275101 h 3492736"/>
              <a:gd name="connsiteX4571" fmla="*/ 657381 w 2880302"/>
              <a:gd name="connsiteY4571" fmla="*/ 1271395 h 3492736"/>
              <a:gd name="connsiteX4572" fmla="*/ 664101 w 2880302"/>
              <a:gd name="connsiteY4572" fmla="*/ 1265825 h 3492736"/>
              <a:gd name="connsiteX4573" fmla="*/ 666323 w 2880302"/>
              <a:gd name="connsiteY4573" fmla="*/ 1263982 h 3492736"/>
              <a:gd name="connsiteX4574" fmla="*/ 666349 w 2880302"/>
              <a:gd name="connsiteY4574" fmla="*/ 1263961 h 3492736"/>
              <a:gd name="connsiteX4575" fmla="*/ 672270 w 2880302"/>
              <a:gd name="connsiteY4575" fmla="*/ 1258170 h 3492736"/>
              <a:gd name="connsiteX4576" fmla="*/ 678836 w 2880302"/>
              <a:gd name="connsiteY4576" fmla="*/ 1259235 h 3492736"/>
              <a:gd name="connsiteX4577" fmla="*/ 690151 w 2880302"/>
              <a:gd name="connsiteY4577" fmla="*/ 1261342 h 3492736"/>
              <a:gd name="connsiteX4578" fmla="*/ 709834 w 2880302"/>
              <a:gd name="connsiteY4578" fmla="*/ 1262941 h 3492736"/>
              <a:gd name="connsiteX4579" fmla="*/ 725319 w 2880302"/>
              <a:gd name="connsiteY4579" fmla="*/ 1262941 h 3492736"/>
              <a:gd name="connsiteX4580" fmla="*/ 734261 w 2880302"/>
              <a:gd name="connsiteY4580" fmla="*/ 1255529 h 3492736"/>
              <a:gd name="connsiteX4581" fmla="*/ 734262 w 2880302"/>
              <a:gd name="connsiteY4581" fmla="*/ 1255527 h 3492736"/>
              <a:gd name="connsiteX4582" fmla="*/ 734287 w 2880302"/>
              <a:gd name="connsiteY4582" fmla="*/ 1255507 h 3492736"/>
              <a:gd name="connsiteX4583" fmla="*/ 742024 w 2880302"/>
              <a:gd name="connsiteY4583" fmla="*/ 1245971 h 3492736"/>
              <a:gd name="connsiteX4584" fmla="*/ 745576 w 2880302"/>
              <a:gd name="connsiteY4584" fmla="*/ 1243345 h 3492736"/>
              <a:gd name="connsiteX4585" fmla="*/ 758089 w 2880302"/>
              <a:gd name="connsiteY4585" fmla="*/ 1236975 h 3492736"/>
              <a:gd name="connsiteX4586" fmla="*/ 761661 w 2880302"/>
              <a:gd name="connsiteY4586" fmla="*/ 1236466 h 3492736"/>
              <a:gd name="connsiteX4587" fmla="*/ 764059 w 2880302"/>
              <a:gd name="connsiteY4587" fmla="*/ 1238041 h 3492736"/>
              <a:gd name="connsiteX4588" fmla="*/ 773601 w 2880302"/>
              <a:gd name="connsiteY4588" fmla="*/ 1245986 h 3492736"/>
              <a:gd name="connsiteX4589" fmla="*/ 780144 w 2880302"/>
              <a:gd name="connsiteY4589" fmla="*/ 1248117 h 3492736"/>
              <a:gd name="connsiteX4590" fmla="*/ 787887 w 2880302"/>
              <a:gd name="connsiteY4590" fmla="*/ 1248117 h 3492736"/>
              <a:gd name="connsiteX4591" fmla="*/ 798028 w 2880302"/>
              <a:gd name="connsiteY4591" fmla="*/ 1246518 h 3492736"/>
              <a:gd name="connsiteX4592" fmla="*/ 802799 w 2880302"/>
              <a:gd name="connsiteY4592" fmla="*/ 1244387 h 3492736"/>
              <a:gd name="connsiteX4593" fmla="*/ 802803 w 2880302"/>
              <a:gd name="connsiteY4593" fmla="*/ 1244376 h 3492736"/>
              <a:gd name="connsiteX4594" fmla="*/ 802825 w 2880302"/>
              <a:gd name="connsiteY4594" fmla="*/ 1244366 h 3492736"/>
              <a:gd name="connsiteX4595" fmla="*/ 803425 w 2880302"/>
              <a:gd name="connsiteY4595" fmla="*/ 1242258 h 3492736"/>
              <a:gd name="connsiteX4596" fmla="*/ 805797 w 2880302"/>
              <a:gd name="connsiteY4596" fmla="*/ 1238552 h 3492736"/>
              <a:gd name="connsiteX4597" fmla="*/ 812966 w 2880302"/>
              <a:gd name="connsiteY4597" fmla="*/ 1233780 h 3492736"/>
              <a:gd name="connsiteX4598" fmla="*/ 817669 w 2880302"/>
              <a:gd name="connsiteY4598" fmla="*/ 1230652 h 3492736"/>
              <a:gd name="connsiteX4599" fmla="*/ 817711 w 2880302"/>
              <a:gd name="connsiteY4599" fmla="*/ 1230629 h 3492736"/>
              <a:gd name="connsiteX4600" fmla="*/ 823056 w 2880302"/>
              <a:gd name="connsiteY4600" fmla="*/ 1226923 h 3492736"/>
              <a:gd name="connsiteX4601" fmla="*/ 834970 w 2880302"/>
              <a:gd name="connsiteY4601" fmla="*/ 1220044 h 3492736"/>
              <a:gd name="connsiteX4602" fmla="*/ 834992 w 2880302"/>
              <a:gd name="connsiteY4602" fmla="*/ 1220024 h 3492736"/>
              <a:gd name="connsiteX4603" fmla="*/ 834996 w 2880302"/>
              <a:gd name="connsiteY4603" fmla="*/ 1220022 h 3492736"/>
              <a:gd name="connsiteX4604" fmla="*/ 839766 w 2880302"/>
              <a:gd name="connsiteY4604" fmla="*/ 1215783 h 3492736"/>
              <a:gd name="connsiteX4605" fmla="*/ 840366 w 2880302"/>
              <a:gd name="connsiteY4605" fmla="*/ 1213142 h 3492736"/>
              <a:gd name="connsiteX4606" fmla="*/ 839766 w 2880302"/>
              <a:gd name="connsiteY4606" fmla="*/ 1208904 h 3492736"/>
              <a:gd name="connsiteX4607" fmla="*/ 836195 w 2880302"/>
              <a:gd name="connsiteY4607" fmla="*/ 1205198 h 3492736"/>
              <a:gd name="connsiteX4608" fmla="*/ 831424 w 2880302"/>
              <a:gd name="connsiteY4608" fmla="*/ 1204132 h 3492736"/>
              <a:gd name="connsiteX4609" fmla="*/ 827253 w 2880302"/>
              <a:gd name="connsiteY4609" fmla="*/ 1204665 h 3492736"/>
              <a:gd name="connsiteX4610" fmla="*/ 817737 w 2880302"/>
              <a:gd name="connsiteY4610" fmla="*/ 1206240 h 3492736"/>
              <a:gd name="connsiteX4611" fmla="*/ 805797 w 2880302"/>
              <a:gd name="connsiteY4611" fmla="*/ 1205730 h 3492736"/>
              <a:gd name="connsiteX4612" fmla="*/ 801626 w 2880302"/>
              <a:gd name="connsiteY4612" fmla="*/ 1203600 h 3492736"/>
              <a:gd name="connsiteX4613" fmla="*/ 801026 w 2880302"/>
              <a:gd name="connsiteY4613" fmla="*/ 1202024 h 3492736"/>
              <a:gd name="connsiteX4614" fmla="*/ 799853 w 2880302"/>
              <a:gd name="connsiteY4614" fmla="*/ 1191949 h 3492736"/>
              <a:gd name="connsiteX4615" fmla="*/ 798054 w 2880302"/>
              <a:gd name="connsiteY4615" fmla="*/ 1181896 h 3492736"/>
              <a:gd name="connsiteX4616" fmla="*/ 794483 w 2880302"/>
              <a:gd name="connsiteY4616" fmla="*/ 1170778 h 3492736"/>
              <a:gd name="connsiteX4617" fmla="*/ 791511 w 2880302"/>
              <a:gd name="connsiteY4617" fmla="*/ 1162301 h 3492736"/>
              <a:gd name="connsiteX4618" fmla="*/ 793279 w 2880302"/>
              <a:gd name="connsiteY4618" fmla="*/ 1159135 h 3492736"/>
              <a:gd name="connsiteX4619" fmla="*/ 804598 w 2880302"/>
              <a:gd name="connsiteY4619" fmla="*/ 1151737 h 3492736"/>
              <a:gd name="connsiteX4620" fmla="*/ 804603 w 2880302"/>
              <a:gd name="connsiteY4620" fmla="*/ 1151729 h 3492736"/>
              <a:gd name="connsiteX4621" fmla="*/ 804624 w 2880302"/>
              <a:gd name="connsiteY4621" fmla="*/ 1151715 h 3492736"/>
              <a:gd name="connsiteX4622" fmla="*/ 806397 w 2880302"/>
              <a:gd name="connsiteY4622" fmla="*/ 1148542 h 3492736"/>
              <a:gd name="connsiteX4623" fmla="*/ 805198 w 2880302"/>
              <a:gd name="connsiteY4623" fmla="*/ 1144813 h 3492736"/>
              <a:gd name="connsiteX4624" fmla="*/ 801626 w 2880302"/>
              <a:gd name="connsiteY4624" fmla="*/ 1137401 h 3492736"/>
              <a:gd name="connsiteX4625" fmla="*/ 796855 w 2880302"/>
              <a:gd name="connsiteY4625" fmla="*/ 1133695 h 3492736"/>
              <a:gd name="connsiteX4626" fmla="*/ 793284 w 2880302"/>
              <a:gd name="connsiteY4626" fmla="*/ 1132653 h 3492736"/>
              <a:gd name="connsiteX4627" fmla="*/ 778398 w 2880302"/>
              <a:gd name="connsiteY4627" fmla="*/ 1128947 h 3492736"/>
              <a:gd name="connsiteX4628" fmla="*/ 767057 w 2880302"/>
              <a:gd name="connsiteY4628" fmla="*/ 1126283 h 3492736"/>
              <a:gd name="connsiteX4629" fmla="*/ 762886 w 2880302"/>
              <a:gd name="connsiteY4629" fmla="*/ 1125750 h 3492736"/>
              <a:gd name="connsiteX4630" fmla="*/ 758115 w 2880302"/>
              <a:gd name="connsiteY4630" fmla="*/ 1119937 h 3492736"/>
              <a:gd name="connsiteX4631" fmla="*/ 756942 w 2880302"/>
              <a:gd name="connsiteY4631" fmla="*/ 1116231 h 3492736"/>
              <a:gd name="connsiteX4632" fmla="*/ 755143 w 2880302"/>
              <a:gd name="connsiteY4632" fmla="*/ 1111459 h 3492736"/>
              <a:gd name="connsiteX4633" fmla="*/ 752771 w 2880302"/>
              <a:gd name="connsiteY4633" fmla="*/ 1099276 h 3492736"/>
              <a:gd name="connsiteX4634" fmla="*/ 754544 w 2880302"/>
              <a:gd name="connsiteY4634" fmla="*/ 1093995 h 3492736"/>
              <a:gd name="connsiteX4635" fmla="*/ 756933 w 2880302"/>
              <a:gd name="connsiteY4635" fmla="*/ 1090303 h 3492736"/>
              <a:gd name="connsiteX4636" fmla="*/ 765259 w 2880302"/>
              <a:gd name="connsiteY4636" fmla="*/ 1086604 h 3492736"/>
              <a:gd name="connsiteX4637" fmla="*/ 769430 w 2880302"/>
              <a:gd name="connsiteY4637" fmla="*/ 1086072 h 3492736"/>
              <a:gd name="connsiteX4638" fmla="*/ 783716 w 2880302"/>
              <a:gd name="connsiteY4638" fmla="*/ 1083941 h 3492736"/>
              <a:gd name="connsiteX4639" fmla="*/ 792058 w 2880302"/>
              <a:gd name="connsiteY4639" fmla="*/ 1081833 h 3492736"/>
              <a:gd name="connsiteX4640" fmla="*/ 792055 w 2880302"/>
              <a:gd name="connsiteY4640" fmla="*/ 1081819 h 3492736"/>
              <a:gd name="connsiteX4641" fmla="*/ 792084 w 2880302"/>
              <a:gd name="connsiteY4641" fmla="*/ 1081811 h 3492736"/>
              <a:gd name="connsiteX4642" fmla="*/ 791511 w 2880302"/>
              <a:gd name="connsiteY4642" fmla="*/ 1079680 h 3492736"/>
              <a:gd name="connsiteX4643" fmla="*/ 787913 w 2880302"/>
              <a:gd name="connsiteY4643" fmla="*/ 1064347 h 3492736"/>
              <a:gd name="connsiteX4644" fmla="*/ 789701 w 2880302"/>
              <a:gd name="connsiteY4644" fmla="*/ 1061170 h 3492736"/>
              <a:gd name="connsiteX4645" fmla="*/ 802200 w 2880302"/>
              <a:gd name="connsiteY4645" fmla="*/ 1059597 h 3492736"/>
              <a:gd name="connsiteX4646" fmla="*/ 809942 w 2880302"/>
              <a:gd name="connsiteY4646" fmla="*/ 1061172 h 3492736"/>
              <a:gd name="connsiteX4647" fmla="*/ 814713 w 2880302"/>
              <a:gd name="connsiteY4647" fmla="*/ 1065944 h 3492736"/>
              <a:gd name="connsiteX4648" fmla="*/ 822456 w 2880302"/>
              <a:gd name="connsiteY4648" fmla="*/ 1071248 h 3492736"/>
              <a:gd name="connsiteX4649" fmla="*/ 829026 w 2880302"/>
              <a:gd name="connsiteY4649" fmla="*/ 1071780 h 3492736"/>
              <a:gd name="connsiteX4650" fmla="*/ 836768 w 2880302"/>
              <a:gd name="connsiteY4650" fmla="*/ 1071248 h 3492736"/>
              <a:gd name="connsiteX4651" fmla="*/ 840340 w 2880302"/>
              <a:gd name="connsiteY4651" fmla="*/ 1068584 h 3492736"/>
              <a:gd name="connsiteX4652" fmla="*/ 840346 w 2880302"/>
              <a:gd name="connsiteY4652" fmla="*/ 1068577 h 3492736"/>
              <a:gd name="connsiteX4653" fmla="*/ 840366 w 2880302"/>
              <a:gd name="connsiteY4653" fmla="*/ 1068562 h 3492736"/>
              <a:gd name="connsiteX4654" fmla="*/ 848096 w 2880302"/>
              <a:gd name="connsiteY4654" fmla="*/ 1059059 h 3492736"/>
              <a:gd name="connsiteX4655" fmla="*/ 851681 w 2880302"/>
              <a:gd name="connsiteY4655" fmla="*/ 1057466 h 3492736"/>
              <a:gd name="connsiteX4656" fmla="*/ 855252 w 2880302"/>
              <a:gd name="connsiteY4656" fmla="*/ 1057466 h 3492736"/>
              <a:gd name="connsiteX4657" fmla="*/ 862395 w 2880302"/>
              <a:gd name="connsiteY4657" fmla="*/ 1057999 h 3492736"/>
              <a:gd name="connsiteX4658" fmla="*/ 865367 w 2880302"/>
              <a:gd name="connsiteY4658" fmla="*/ 1060639 h 3492736"/>
              <a:gd name="connsiteX4659" fmla="*/ 865367 w 2880302"/>
              <a:gd name="connsiteY4659" fmla="*/ 1062238 h 3492736"/>
              <a:gd name="connsiteX4660" fmla="*/ 864194 w 2880302"/>
              <a:gd name="connsiteY4660" fmla="*/ 1073356 h 3492736"/>
              <a:gd name="connsiteX4661" fmla="*/ 865367 w 2880302"/>
              <a:gd name="connsiteY4661" fmla="*/ 1083431 h 3492736"/>
              <a:gd name="connsiteX4662" fmla="*/ 870138 w 2880302"/>
              <a:gd name="connsiteY4662" fmla="*/ 1090310 h 3492736"/>
              <a:gd name="connsiteX4663" fmla="*/ 875508 w 2880302"/>
              <a:gd name="connsiteY4663" fmla="*/ 1099298 h 3492736"/>
              <a:gd name="connsiteX4664" fmla="*/ 877907 w 2880302"/>
              <a:gd name="connsiteY4664" fmla="*/ 1104069 h 3492736"/>
              <a:gd name="connsiteX4665" fmla="*/ 887422 w 2880302"/>
              <a:gd name="connsiteY4665" fmla="*/ 1110948 h 3492736"/>
              <a:gd name="connsiteX4666" fmla="*/ 892793 w 2880302"/>
              <a:gd name="connsiteY4666" fmla="*/ 1111481 h 3492736"/>
              <a:gd name="connsiteX4667" fmla="*/ 897564 w 2880302"/>
              <a:gd name="connsiteY4667" fmla="*/ 1109906 h 3492736"/>
              <a:gd name="connsiteX4668" fmla="*/ 907705 w 2880302"/>
              <a:gd name="connsiteY4668" fmla="*/ 1102494 h 3492736"/>
              <a:gd name="connsiteX4669" fmla="*/ 911876 w 2880302"/>
              <a:gd name="connsiteY4669" fmla="*/ 1100363 h 3492736"/>
              <a:gd name="connsiteX4670" fmla="*/ 916647 w 2880302"/>
              <a:gd name="connsiteY4670" fmla="*/ 1099830 h 3492736"/>
              <a:gd name="connsiteX4671" fmla="*/ 925563 w 2880302"/>
              <a:gd name="connsiteY4671" fmla="*/ 1103004 h 3492736"/>
              <a:gd name="connsiteX4672" fmla="*/ 928561 w 2880302"/>
              <a:gd name="connsiteY4672" fmla="*/ 1104602 h 3492736"/>
              <a:gd name="connsiteX4673" fmla="*/ 935105 w 2880302"/>
              <a:gd name="connsiteY4673" fmla="*/ 1111481 h 3492736"/>
              <a:gd name="connsiteX4674" fmla="*/ 942847 w 2880302"/>
              <a:gd name="connsiteY4674" fmla="*/ 1114654 h 3492736"/>
              <a:gd name="connsiteX4675" fmla="*/ 946445 w 2880302"/>
              <a:gd name="connsiteY4675" fmla="*/ 1114654 h 3492736"/>
              <a:gd name="connsiteX4676" fmla="*/ 952389 w 2880302"/>
              <a:gd name="connsiteY4676" fmla="*/ 1113612 h 3492736"/>
              <a:gd name="connsiteX4677" fmla="*/ 952395 w 2880302"/>
              <a:gd name="connsiteY4677" fmla="*/ 1113593 h 3492736"/>
              <a:gd name="connsiteX4678" fmla="*/ 952415 w 2880302"/>
              <a:gd name="connsiteY4678" fmla="*/ 1113590 h 3492736"/>
              <a:gd name="connsiteX4679" fmla="*/ 953614 w 2880302"/>
              <a:gd name="connsiteY4679" fmla="*/ 1109884 h 3492736"/>
              <a:gd name="connsiteX4680" fmla="*/ 952415 w 2880302"/>
              <a:gd name="connsiteY4680" fmla="*/ 1095570 h 3492736"/>
              <a:gd name="connsiteX4681" fmla="*/ 952415 w 2880302"/>
              <a:gd name="connsiteY4681" fmla="*/ 1085517 h 3492736"/>
              <a:gd name="connsiteX4682" fmla="*/ 954789 w 2880302"/>
              <a:gd name="connsiteY4682" fmla="*/ 1083430 h 3492736"/>
              <a:gd name="connsiteX4683" fmla="*/ 962530 w 2880302"/>
              <a:gd name="connsiteY4683" fmla="*/ 1079702 h 3492736"/>
              <a:gd name="connsiteX4684" fmla="*/ 962543 w 2880302"/>
              <a:gd name="connsiteY4684" fmla="*/ 1079687 h 3492736"/>
              <a:gd name="connsiteX4685" fmla="*/ 962556 w 2880302"/>
              <a:gd name="connsiteY4685" fmla="*/ 1079680 h 3492736"/>
              <a:gd name="connsiteX4686" fmla="*/ 965528 w 2880302"/>
              <a:gd name="connsiteY4686" fmla="*/ 1075974 h 3492736"/>
              <a:gd name="connsiteX4687" fmla="*/ 969087 w 2880302"/>
              <a:gd name="connsiteY4687" fmla="*/ 1071774 h 3492736"/>
              <a:gd name="connsiteX4688" fmla="*/ 981613 w 2880302"/>
              <a:gd name="connsiteY4688" fmla="*/ 1065411 h 3492736"/>
              <a:gd name="connsiteX4689" fmla="*/ 985785 w 2880302"/>
              <a:gd name="connsiteY4689" fmla="*/ 1063836 h 3492736"/>
              <a:gd name="connsiteX4690" fmla="*/ 997099 w 2880302"/>
              <a:gd name="connsiteY4690" fmla="*/ 1063303 h 3492736"/>
              <a:gd name="connsiteX4691" fmla="*/ 1009013 w 2880302"/>
              <a:gd name="connsiteY4691" fmla="*/ 1064368 h 3492736"/>
              <a:gd name="connsiteX4692" fmla="*/ 1012585 w 2880302"/>
              <a:gd name="connsiteY4692" fmla="*/ 1065944 h 3492736"/>
              <a:gd name="connsiteX4693" fmla="*/ 1016156 w 2880302"/>
              <a:gd name="connsiteY4693" fmla="*/ 1075486 h 3492736"/>
              <a:gd name="connsiteX4694" fmla="*/ 1016756 w 2880302"/>
              <a:gd name="connsiteY4694" fmla="*/ 1081300 h 3492736"/>
              <a:gd name="connsiteX4695" fmla="*/ 1016156 w 2880302"/>
              <a:gd name="connsiteY4695" fmla="*/ 1088180 h 3492736"/>
              <a:gd name="connsiteX4696" fmla="*/ 1016756 w 2880302"/>
              <a:gd name="connsiteY4696" fmla="*/ 1107775 h 3492736"/>
              <a:gd name="connsiteX4697" fmla="*/ 1019154 w 2880302"/>
              <a:gd name="connsiteY4697" fmla="*/ 1110416 h 3492736"/>
              <a:gd name="connsiteX4698" fmla="*/ 1022126 w 2880302"/>
              <a:gd name="connsiteY4698" fmla="*/ 1110948 h 3492736"/>
              <a:gd name="connsiteX4699" fmla="*/ 1027497 w 2880302"/>
              <a:gd name="connsiteY4699" fmla="*/ 1117318 h 3492736"/>
              <a:gd name="connsiteX4700" fmla="*/ 1026897 w 2880302"/>
              <a:gd name="connsiteY4700" fmla="*/ 1123664 h 3492736"/>
              <a:gd name="connsiteX4701" fmla="*/ 1025098 w 2880302"/>
              <a:gd name="connsiteY4701" fmla="*/ 1130011 h 3492736"/>
              <a:gd name="connsiteX4702" fmla="*/ 1019758 w 2880302"/>
              <a:gd name="connsiteY4702" fmla="*/ 1139014 h 3492736"/>
              <a:gd name="connsiteX4703" fmla="*/ 1014409 w 2880302"/>
              <a:gd name="connsiteY4703" fmla="*/ 1142705 h 3492736"/>
              <a:gd name="connsiteX4704" fmla="*/ 1010238 w 2880302"/>
              <a:gd name="connsiteY4704" fmla="*/ 1145879 h 3492736"/>
              <a:gd name="connsiteX4705" fmla="*/ 1010236 w 2880302"/>
              <a:gd name="connsiteY4705" fmla="*/ 1145882 h 3492736"/>
              <a:gd name="connsiteX4706" fmla="*/ 1010212 w 2880302"/>
              <a:gd name="connsiteY4706" fmla="*/ 1145900 h 3492736"/>
              <a:gd name="connsiteX4707" fmla="*/ 1007820 w 2880302"/>
              <a:gd name="connsiteY4707" fmla="*/ 1150128 h 3492736"/>
              <a:gd name="connsiteX4708" fmla="*/ 1000097 w 2880302"/>
              <a:gd name="connsiteY4708" fmla="*/ 1154356 h 3492736"/>
              <a:gd name="connsiteX4709" fmla="*/ 986384 w 2880302"/>
              <a:gd name="connsiteY4709" fmla="*/ 1160170 h 3492736"/>
              <a:gd name="connsiteX4710" fmla="*/ 981040 w 2880302"/>
              <a:gd name="connsiteY4710" fmla="*/ 1162833 h 3492736"/>
              <a:gd name="connsiteX4711" fmla="*/ 981023 w 2880302"/>
              <a:gd name="connsiteY4711" fmla="*/ 1162851 h 3492736"/>
              <a:gd name="connsiteX4712" fmla="*/ 981014 w 2880302"/>
              <a:gd name="connsiteY4712" fmla="*/ 1162855 h 3492736"/>
              <a:gd name="connsiteX4713" fmla="*/ 978016 w 2880302"/>
              <a:gd name="connsiteY4713" fmla="*/ 1166029 h 3492736"/>
              <a:gd name="connsiteX4714" fmla="*/ 976243 w 2880302"/>
              <a:gd name="connsiteY4714" fmla="*/ 1172908 h 3492736"/>
              <a:gd name="connsiteX4715" fmla="*/ 976243 w 2880302"/>
              <a:gd name="connsiteY4715" fmla="*/ 1176614 h 3492736"/>
              <a:gd name="connsiteX4716" fmla="*/ 975044 w 2880302"/>
              <a:gd name="connsiteY4716" fmla="*/ 1187199 h 3492736"/>
              <a:gd name="connsiteX4717" fmla="*/ 976843 w 2880302"/>
              <a:gd name="connsiteY4717" fmla="*/ 1196209 h 3492736"/>
              <a:gd name="connsiteX4718" fmla="*/ 979815 w 2880302"/>
              <a:gd name="connsiteY4718" fmla="*/ 1198850 h 3492736"/>
              <a:gd name="connsiteX4719" fmla="*/ 989356 w 2880302"/>
              <a:gd name="connsiteY4719" fmla="*/ 1203089 h 3492736"/>
              <a:gd name="connsiteX4720" fmla="*/ 1000071 w 2880302"/>
              <a:gd name="connsiteY4720" fmla="*/ 1203089 h 3492736"/>
              <a:gd name="connsiteX4721" fmla="*/ 1010212 w 2880302"/>
              <a:gd name="connsiteY4721" fmla="*/ 1204154 h 3492736"/>
              <a:gd name="connsiteX4722" fmla="*/ 1014983 w 2880302"/>
              <a:gd name="connsiteY4722" fmla="*/ 1206262 h 3492736"/>
              <a:gd name="connsiteX4723" fmla="*/ 1018555 w 2880302"/>
              <a:gd name="connsiteY4723" fmla="*/ 1208926 h 3492736"/>
              <a:gd name="connsiteX4724" fmla="*/ 1019154 w 2880302"/>
              <a:gd name="connsiteY4724" fmla="*/ 1218445 h 3492736"/>
              <a:gd name="connsiteX4725" fmla="*/ 1019154 w 2880302"/>
              <a:gd name="connsiteY4725" fmla="*/ 1224815 h 3492736"/>
              <a:gd name="connsiteX4726" fmla="*/ 1018555 w 2880302"/>
              <a:gd name="connsiteY4726" fmla="*/ 1231694 h 3492736"/>
              <a:gd name="connsiteX4727" fmla="*/ 1016156 w 2880302"/>
              <a:gd name="connsiteY4727" fmla="*/ 1240172 h 3492736"/>
              <a:gd name="connsiteX4728" fmla="*/ 1013203 w 2880302"/>
              <a:gd name="connsiteY4728" fmla="*/ 1243325 h 3492736"/>
              <a:gd name="connsiteX4729" fmla="*/ 1010838 w 2880302"/>
              <a:gd name="connsiteY4729" fmla="*/ 1243856 h 3492736"/>
              <a:gd name="connsiteX4730" fmla="*/ 1006666 w 2880302"/>
              <a:gd name="connsiteY4730" fmla="*/ 1242258 h 3492736"/>
              <a:gd name="connsiteX4731" fmla="*/ 1005787 w 2880302"/>
              <a:gd name="connsiteY4731" fmla="*/ 1241564 h 3492736"/>
              <a:gd name="connsiteX4732" fmla="*/ 995900 w 2880302"/>
              <a:gd name="connsiteY4732" fmla="*/ 1233269 h 3492736"/>
              <a:gd name="connsiteX4733" fmla="*/ 990828 w 2880302"/>
              <a:gd name="connsiteY4733" fmla="*/ 1232285 h 3492736"/>
              <a:gd name="connsiteX4734" fmla="*/ 990555 w 2880302"/>
              <a:gd name="connsiteY4734" fmla="*/ 1232205 h 3492736"/>
              <a:gd name="connsiteX4735" fmla="*/ 985211 w 2880302"/>
              <a:gd name="connsiteY4735" fmla="*/ 1231672 h 3492736"/>
              <a:gd name="connsiteX4736" fmla="*/ 977442 w 2880302"/>
              <a:gd name="connsiteY4736" fmla="*/ 1232738 h 3492736"/>
              <a:gd name="connsiteX4737" fmla="*/ 973870 w 2880302"/>
              <a:gd name="connsiteY4737" fmla="*/ 1235378 h 3492736"/>
              <a:gd name="connsiteX4738" fmla="*/ 973869 w 2880302"/>
              <a:gd name="connsiteY4738" fmla="*/ 1235383 h 3492736"/>
              <a:gd name="connsiteX4739" fmla="*/ 973845 w 2880302"/>
              <a:gd name="connsiteY4739" fmla="*/ 1235400 h 3492736"/>
              <a:gd name="connsiteX4740" fmla="*/ 972671 w 2880302"/>
              <a:gd name="connsiteY4740" fmla="*/ 1238041 h 3492736"/>
              <a:gd name="connsiteX4741" fmla="*/ 971472 w 2880302"/>
              <a:gd name="connsiteY4741" fmla="*/ 1243345 h 3492736"/>
              <a:gd name="connsiteX4742" fmla="*/ 969074 w 2880302"/>
              <a:gd name="connsiteY4742" fmla="*/ 1253398 h 3492736"/>
              <a:gd name="connsiteX4743" fmla="*/ 971472 w 2880302"/>
              <a:gd name="connsiteY4743" fmla="*/ 1256038 h 3492736"/>
              <a:gd name="connsiteX4744" fmla="*/ 973845 w 2880302"/>
              <a:gd name="connsiteY4744" fmla="*/ 1258702 h 3492736"/>
              <a:gd name="connsiteX4745" fmla="*/ 978016 w 2880302"/>
              <a:gd name="connsiteY4745" fmla="*/ 1269287 h 3492736"/>
              <a:gd name="connsiteX4746" fmla="*/ 981613 w 2880302"/>
              <a:gd name="connsiteY4746" fmla="*/ 1272993 h 3492736"/>
              <a:gd name="connsiteX4747" fmla="*/ 996499 w 2880302"/>
              <a:gd name="connsiteY4747" fmla="*/ 1279340 h 3492736"/>
              <a:gd name="connsiteX4748" fmla="*/ 1005441 w 2880302"/>
              <a:gd name="connsiteY4748" fmla="*/ 1282536 h 3492736"/>
              <a:gd name="connsiteX4749" fmla="*/ 1009613 w 2880302"/>
              <a:gd name="connsiteY4749" fmla="*/ 1283046 h 3492736"/>
              <a:gd name="connsiteX4750" fmla="*/ 1019154 w 2880302"/>
              <a:gd name="connsiteY4750" fmla="*/ 1287284 h 3492736"/>
              <a:gd name="connsiteX4751" fmla="*/ 1028696 w 2880302"/>
              <a:gd name="connsiteY4751" fmla="*/ 1293654 h 3492736"/>
              <a:gd name="connsiteX4752" fmla="*/ 1037038 w 2880302"/>
              <a:gd name="connsiteY4752" fmla="*/ 1300533 h 3492736"/>
              <a:gd name="connsiteX4753" fmla="*/ 1038811 w 2880302"/>
              <a:gd name="connsiteY4753" fmla="*/ 1303707 h 3492736"/>
              <a:gd name="connsiteX4754" fmla="*/ 1038211 w 2880302"/>
              <a:gd name="connsiteY4754" fmla="*/ 1311119 h 3492736"/>
              <a:gd name="connsiteX4755" fmla="*/ 1037038 w 2880302"/>
              <a:gd name="connsiteY4755" fmla="*/ 1316423 h 3492736"/>
              <a:gd name="connsiteX4756" fmla="*/ 1034040 w 2880302"/>
              <a:gd name="connsiteY4756" fmla="*/ 1326475 h 3492736"/>
              <a:gd name="connsiteX4757" fmla="*/ 1030469 w 2880302"/>
              <a:gd name="connsiteY4757" fmla="*/ 1335486 h 3492736"/>
              <a:gd name="connsiteX4758" fmla="*/ 1028696 w 2880302"/>
              <a:gd name="connsiteY4758" fmla="*/ 1340767 h 3492736"/>
              <a:gd name="connsiteX4759" fmla="*/ 1029269 w 2880302"/>
              <a:gd name="connsiteY4759" fmla="*/ 1350310 h 3492736"/>
              <a:gd name="connsiteX4760" fmla="*/ 1031068 w 2880302"/>
              <a:gd name="connsiteY4760" fmla="*/ 1354548 h 3492736"/>
              <a:gd name="connsiteX4761" fmla="*/ 1032267 w 2880302"/>
              <a:gd name="connsiteY4761" fmla="*/ 1356123 h 3492736"/>
              <a:gd name="connsiteX4762" fmla="*/ 1037038 w 2880302"/>
              <a:gd name="connsiteY4762" fmla="*/ 1357189 h 3492736"/>
              <a:gd name="connsiteX4763" fmla="*/ 1046554 w 2880302"/>
              <a:gd name="connsiteY4763" fmla="*/ 1357189 h 3492736"/>
              <a:gd name="connsiteX4764" fmla="*/ 1050725 w 2880302"/>
              <a:gd name="connsiteY4764" fmla="*/ 1358787 h 3492736"/>
              <a:gd name="connsiteX4765" fmla="*/ 1060267 w 2880302"/>
              <a:gd name="connsiteY4765" fmla="*/ 1366199 h 3492736"/>
              <a:gd name="connsiteX4766" fmla="*/ 1066836 w 2880302"/>
              <a:gd name="connsiteY4766" fmla="*/ 1373078 h 3492736"/>
              <a:gd name="connsiteX4767" fmla="*/ 1068609 w 2880302"/>
              <a:gd name="connsiteY4767" fmla="*/ 1375186 h 3492736"/>
              <a:gd name="connsiteX4768" fmla="*/ 1072780 w 2880302"/>
              <a:gd name="connsiteY4768" fmla="*/ 1379425 h 3492736"/>
              <a:gd name="connsiteX4769" fmla="*/ 1073380 w 2880302"/>
              <a:gd name="connsiteY4769" fmla="*/ 1383131 h 3492736"/>
              <a:gd name="connsiteX4770" fmla="*/ 1072207 w 2880302"/>
              <a:gd name="connsiteY4770" fmla="*/ 1385262 h 3492736"/>
              <a:gd name="connsiteX4771" fmla="*/ 1068609 w 2880302"/>
              <a:gd name="connsiteY4771" fmla="*/ 1390010 h 3492736"/>
              <a:gd name="connsiteX4772" fmla="*/ 1061466 w 2880302"/>
              <a:gd name="connsiteY4772" fmla="*/ 1396912 h 3492736"/>
              <a:gd name="connsiteX4773" fmla="*/ 1060267 w 2880302"/>
              <a:gd name="connsiteY4773" fmla="*/ 1400618 h 3492736"/>
              <a:gd name="connsiteX4774" fmla="*/ 1062065 w 2880302"/>
              <a:gd name="connsiteY4774" fmla="*/ 1404324 h 3492736"/>
              <a:gd name="connsiteX4775" fmla="*/ 1071607 w 2880302"/>
              <a:gd name="connsiteY4775" fmla="*/ 1411204 h 3492736"/>
              <a:gd name="connsiteX4776" fmla="*/ 1073380 w 2880302"/>
              <a:gd name="connsiteY4776" fmla="*/ 1411736 h 3492736"/>
              <a:gd name="connsiteX4777" fmla="*/ 1074579 w 2880302"/>
              <a:gd name="connsiteY4777" fmla="*/ 1411204 h 3492736"/>
              <a:gd name="connsiteX4778" fmla="*/ 1081722 w 2880302"/>
              <a:gd name="connsiteY4778" fmla="*/ 1411204 h 3492736"/>
              <a:gd name="connsiteX4779" fmla="*/ 1085294 w 2880302"/>
              <a:gd name="connsiteY4779" fmla="*/ 1413844 h 3492736"/>
              <a:gd name="connsiteX4780" fmla="*/ 1085893 w 2880302"/>
              <a:gd name="connsiteY4780" fmla="*/ 1417017 h 3492736"/>
              <a:gd name="connsiteX4781" fmla="*/ 1086493 w 2880302"/>
              <a:gd name="connsiteY4781" fmla="*/ 1422854 h 3492736"/>
              <a:gd name="connsiteX4782" fmla="*/ 1083522 w 2880302"/>
              <a:gd name="connsiteY4782" fmla="*/ 1432905 h 3492736"/>
              <a:gd name="connsiteX4783" fmla="*/ 1078176 w 2880302"/>
              <a:gd name="connsiteY4783" fmla="*/ 1437124 h 3492736"/>
              <a:gd name="connsiteX4784" fmla="*/ 1072233 w 2880302"/>
              <a:gd name="connsiteY4784" fmla="*/ 1440297 h 3492736"/>
              <a:gd name="connsiteX4785" fmla="*/ 1064464 w 2880302"/>
              <a:gd name="connsiteY4785" fmla="*/ 1441895 h 3492736"/>
              <a:gd name="connsiteX4786" fmla="*/ 1060892 w 2880302"/>
              <a:gd name="connsiteY4786" fmla="*/ 1444536 h 3492736"/>
              <a:gd name="connsiteX4787" fmla="*/ 1060891 w 2880302"/>
              <a:gd name="connsiteY4787" fmla="*/ 1444539 h 3492736"/>
              <a:gd name="connsiteX4788" fmla="*/ 1060866 w 2880302"/>
              <a:gd name="connsiteY4788" fmla="*/ 1444558 h 3492736"/>
              <a:gd name="connsiteX4789" fmla="*/ 1060267 w 2880302"/>
              <a:gd name="connsiteY4789" fmla="*/ 1447221 h 3492736"/>
              <a:gd name="connsiteX4790" fmla="*/ 1058494 w 2880302"/>
              <a:gd name="connsiteY4790" fmla="*/ 1458339 h 3492736"/>
              <a:gd name="connsiteX4791" fmla="*/ 1060267 w 2880302"/>
              <a:gd name="connsiteY4791" fmla="*/ 1467326 h 3492736"/>
              <a:gd name="connsiteX4792" fmla="*/ 1062665 w 2880302"/>
              <a:gd name="connsiteY4792" fmla="*/ 1471032 h 3492736"/>
              <a:gd name="connsiteX4793" fmla="*/ 1070408 w 2880302"/>
              <a:gd name="connsiteY4793" fmla="*/ 1476869 h 3492736"/>
              <a:gd name="connsiteX4794" fmla="*/ 1071607 w 2880302"/>
              <a:gd name="connsiteY4794" fmla="*/ 1481108 h 3492736"/>
              <a:gd name="connsiteX4795" fmla="*/ 1071671 w 2880302"/>
              <a:gd name="connsiteY4795" fmla="*/ 1481323 h 3492736"/>
              <a:gd name="connsiteX4796" fmla="*/ 1072233 w 2880302"/>
              <a:gd name="connsiteY4796" fmla="*/ 1484792 h 3492736"/>
              <a:gd name="connsiteX4797" fmla="*/ 1073252 w 2880302"/>
              <a:gd name="connsiteY4797" fmla="*/ 1486618 h 3492736"/>
              <a:gd name="connsiteX4798" fmla="*/ 1073727 w 2880302"/>
              <a:gd name="connsiteY4798" fmla="*/ 1488206 h 3492736"/>
              <a:gd name="connsiteX4799" fmla="*/ 1067979 w 2880302"/>
              <a:gd name="connsiteY4799" fmla="*/ 1494829 h 3492736"/>
              <a:gd name="connsiteX4800" fmla="*/ 1063808 w 2880302"/>
              <a:gd name="connsiteY4800" fmla="*/ 1498535 h 3492736"/>
              <a:gd name="connsiteX4801" fmla="*/ 1059063 w 2880302"/>
              <a:gd name="connsiteY4801" fmla="*/ 1503839 h 3492736"/>
              <a:gd name="connsiteX4802" fmla="*/ 1056065 w 2880302"/>
              <a:gd name="connsiteY4802" fmla="*/ 1512316 h 3492736"/>
              <a:gd name="connsiteX4803" fmla="*/ 1056065 w 2880302"/>
              <a:gd name="connsiteY4803" fmla="*/ 1525542 h 3492736"/>
              <a:gd name="connsiteX4804" fmla="*/ 1056065 w 2880302"/>
              <a:gd name="connsiteY4804" fmla="*/ 1535085 h 3492736"/>
              <a:gd name="connsiteX4805" fmla="*/ 1053093 w 2880302"/>
              <a:gd name="connsiteY4805" fmla="*/ 1540366 h 3492736"/>
              <a:gd name="connsiteX4806" fmla="*/ 1047123 w 2880302"/>
              <a:gd name="connsiteY4806" fmla="*/ 1543539 h 3492736"/>
              <a:gd name="connsiteX4807" fmla="*/ 1043551 w 2880302"/>
              <a:gd name="connsiteY4807" fmla="*/ 1549909 h 3492736"/>
              <a:gd name="connsiteX4808" fmla="*/ 1041179 w 2880302"/>
              <a:gd name="connsiteY4808" fmla="*/ 1556788 h 3492736"/>
              <a:gd name="connsiteX4809" fmla="*/ 1035209 w 2880302"/>
              <a:gd name="connsiteY4809" fmla="*/ 1559962 h 3492736"/>
              <a:gd name="connsiteX4810" fmla="*/ 1025667 w 2880302"/>
              <a:gd name="connsiteY4810" fmla="*/ 1561560 h 3492736"/>
              <a:gd name="connsiteX4811" fmla="*/ 1022695 w 2880302"/>
              <a:gd name="connsiteY4811" fmla="*/ 1562602 h 3492736"/>
              <a:gd name="connsiteX4812" fmla="*/ 1019723 w 2880302"/>
              <a:gd name="connsiteY4812" fmla="*/ 1571612 h 3492736"/>
              <a:gd name="connsiteX4813" fmla="*/ 1020323 w 2880302"/>
              <a:gd name="connsiteY4813" fmla="*/ 1574786 h 3492736"/>
              <a:gd name="connsiteX4814" fmla="*/ 1019723 w 2880302"/>
              <a:gd name="connsiteY4814" fmla="*/ 1577959 h 3492736"/>
              <a:gd name="connsiteX4815" fmla="*/ 1013154 w 2880302"/>
              <a:gd name="connsiteY4815" fmla="*/ 1584861 h 3492736"/>
              <a:gd name="connsiteX4816" fmla="*/ 1010781 w 2880302"/>
              <a:gd name="connsiteY4816" fmla="*/ 1586436 h 3492736"/>
              <a:gd name="connsiteX4817" fmla="*/ 1005411 w 2880302"/>
              <a:gd name="connsiteY4817" fmla="*/ 1586436 h 3492736"/>
              <a:gd name="connsiteX4818" fmla="*/ 998870 w 2880302"/>
              <a:gd name="connsiteY4818" fmla="*/ 1585906 h 3492736"/>
              <a:gd name="connsiteX4819" fmla="*/ 994726 w 2880302"/>
              <a:gd name="connsiteY4819" fmla="*/ 1583812 h 3492736"/>
              <a:gd name="connsiteX4820" fmla="*/ 981040 w 2880302"/>
              <a:gd name="connsiteY4820" fmla="*/ 1567923 h 3492736"/>
              <a:gd name="connsiteX4821" fmla="*/ 978641 w 2880302"/>
              <a:gd name="connsiteY4821" fmla="*/ 1561576 h 3492736"/>
              <a:gd name="connsiteX4822" fmla="*/ 978042 w 2880302"/>
              <a:gd name="connsiteY4822" fmla="*/ 1556805 h 3492736"/>
              <a:gd name="connsiteX4823" fmla="*/ 972098 w 2880302"/>
              <a:gd name="connsiteY4823" fmla="*/ 1550968 h 3492736"/>
              <a:gd name="connsiteX4824" fmla="*/ 972058 w 2880302"/>
              <a:gd name="connsiteY4824" fmla="*/ 1550968 h 3492736"/>
              <a:gd name="connsiteX4825" fmla="*/ 972041 w 2880302"/>
              <a:gd name="connsiteY4825" fmla="*/ 1550951 h 3492736"/>
              <a:gd name="connsiteX4826" fmla="*/ 969043 w 2880302"/>
              <a:gd name="connsiteY4826" fmla="*/ 1550951 h 3492736"/>
              <a:gd name="connsiteX4827" fmla="*/ 961900 w 2880302"/>
              <a:gd name="connsiteY4827" fmla="*/ 1549909 h 3492736"/>
              <a:gd name="connsiteX4828" fmla="*/ 952958 w 2880302"/>
              <a:gd name="connsiteY4828" fmla="*/ 1549909 h 3492736"/>
              <a:gd name="connsiteX4829" fmla="*/ 948787 w 2880302"/>
              <a:gd name="connsiteY4829" fmla="*/ 1551484 h 3492736"/>
              <a:gd name="connsiteX4830" fmla="*/ 940444 w 2880302"/>
              <a:gd name="connsiteY4830" fmla="*/ 1556788 h 3492736"/>
              <a:gd name="connsiteX4831" fmla="*/ 938645 w 2880302"/>
              <a:gd name="connsiteY4831" fmla="*/ 1559962 h 3492736"/>
              <a:gd name="connsiteX4832" fmla="*/ 936273 w 2880302"/>
              <a:gd name="connsiteY4832" fmla="*/ 1571080 h 3492736"/>
              <a:gd name="connsiteX4833" fmla="*/ 936273 w 2880302"/>
              <a:gd name="connsiteY4833" fmla="*/ 1582730 h 3492736"/>
              <a:gd name="connsiteX4834" fmla="*/ 936273 w 2880302"/>
              <a:gd name="connsiteY4834" fmla="*/ 1591740 h 3492736"/>
              <a:gd name="connsiteX4835" fmla="*/ 933301 w 2880302"/>
              <a:gd name="connsiteY4835" fmla="*/ 1599685 h 3492736"/>
              <a:gd name="connsiteX4836" fmla="*/ 930903 w 2880302"/>
              <a:gd name="connsiteY4836" fmla="*/ 1602326 h 3492736"/>
              <a:gd name="connsiteX4837" fmla="*/ 920788 w 2880302"/>
              <a:gd name="connsiteY4837" fmla="*/ 1606564 h 3492736"/>
              <a:gd name="connsiteX4838" fmla="*/ 916017 w 2880302"/>
              <a:gd name="connsiteY4838" fmla="*/ 1608163 h 3492736"/>
              <a:gd name="connsiteX4839" fmla="*/ 904676 w 2880302"/>
              <a:gd name="connsiteY4839" fmla="*/ 1608672 h 3492736"/>
              <a:gd name="connsiteX4840" fmla="*/ 892163 w 2880302"/>
              <a:gd name="connsiteY4840" fmla="*/ 1607097 h 3492736"/>
              <a:gd name="connsiteX4841" fmla="*/ 874279 w 2880302"/>
              <a:gd name="connsiteY4841" fmla="*/ 1609205 h 3492736"/>
              <a:gd name="connsiteX4842" fmla="*/ 858793 w 2880302"/>
              <a:gd name="connsiteY4842" fmla="*/ 1612911 h 3492736"/>
              <a:gd name="connsiteX4843" fmla="*/ 850451 w 2880302"/>
              <a:gd name="connsiteY4843" fmla="*/ 1614509 h 3492736"/>
              <a:gd name="connsiteX4844" fmla="*/ 842108 w 2880302"/>
              <a:gd name="connsiteY4844" fmla="*/ 1616084 h 3492736"/>
              <a:gd name="connsiteX4845" fmla="*/ 838537 w 2880302"/>
              <a:gd name="connsiteY4845" fmla="*/ 1618215 h 3492736"/>
              <a:gd name="connsiteX4846" fmla="*/ 834939 w 2880302"/>
              <a:gd name="connsiteY4846" fmla="*/ 1628268 h 3492736"/>
              <a:gd name="connsiteX4847" fmla="*/ 833766 w 2880302"/>
              <a:gd name="connsiteY4847" fmla="*/ 1634105 h 3492736"/>
              <a:gd name="connsiteX4848" fmla="*/ 831967 w 2880302"/>
              <a:gd name="connsiteY4848" fmla="*/ 1639386 h 3492736"/>
              <a:gd name="connsiteX4849" fmla="*/ 828395 w 2880302"/>
              <a:gd name="connsiteY4849" fmla="*/ 1645755 h 3492736"/>
              <a:gd name="connsiteX4850" fmla="*/ 829595 w 2880302"/>
              <a:gd name="connsiteY4850" fmla="*/ 1647863 h 3492736"/>
              <a:gd name="connsiteX4851" fmla="*/ 832567 w 2880302"/>
              <a:gd name="connsiteY4851" fmla="*/ 1652635 h 3492736"/>
              <a:gd name="connsiteX4852" fmla="*/ 834939 w 2880302"/>
              <a:gd name="connsiteY4852" fmla="*/ 1658981 h 3492736"/>
              <a:gd name="connsiteX4853" fmla="*/ 837338 w 2880302"/>
              <a:gd name="connsiteY4853" fmla="*/ 1661112 h 3492736"/>
              <a:gd name="connsiteX4854" fmla="*/ 837368 w 2880302"/>
              <a:gd name="connsiteY4854" fmla="*/ 1661105 h 3492736"/>
              <a:gd name="connsiteX4855" fmla="*/ 837394 w 2880302"/>
              <a:gd name="connsiteY4855" fmla="*/ 1661129 h 3492736"/>
              <a:gd name="connsiteX4856" fmla="*/ 844537 w 2880302"/>
              <a:gd name="connsiteY4856" fmla="*/ 1659530 h 3492736"/>
              <a:gd name="connsiteX4857" fmla="*/ 848708 w 2880302"/>
              <a:gd name="connsiteY4857" fmla="*/ 1656890 h 3492736"/>
              <a:gd name="connsiteX4858" fmla="*/ 852280 w 2880302"/>
              <a:gd name="connsiteY4858" fmla="*/ 1654759 h 3492736"/>
              <a:gd name="connsiteX4859" fmla="*/ 857051 w 2880302"/>
              <a:gd name="connsiteY4859" fmla="*/ 1650011 h 3492736"/>
              <a:gd name="connsiteX4860" fmla="*/ 861222 w 2880302"/>
              <a:gd name="connsiteY4860" fmla="*/ 1648412 h 3492736"/>
              <a:gd name="connsiteX4861" fmla="*/ 865349 w 2880302"/>
              <a:gd name="connsiteY4861" fmla="*/ 1648412 h 3492736"/>
              <a:gd name="connsiteX4862" fmla="*/ 867735 w 2880302"/>
              <a:gd name="connsiteY4862" fmla="*/ 1651569 h 3492736"/>
              <a:gd name="connsiteX4863" fmla="*/ 868934 w 2880302"/>
              <a:gd name="connsiteY4863" fmla="*/ 1655808 h 3492736"/>
              <a:gd name="connsiteX4864" fmla="*/ 871307 w 2880302"/>
              <a:gd name="connsiteY4864" fmla="*/ 1664818 h 3492736"/>
              <a:gd name="connsiteX4865" fmla="*/ 872506 w 2880302"/>
              <a:gd name="connsiteY4865" fmla="*/ 1676469 h 3492736"/>
              <a:gd name="connsiteX4866" fmla="*/ 873106 w 2880302"/>
              <a:gd name="connsiteY4866" fmla="*/ 1682815 h 3492736"/>
              <a:gd name="connsiteX4867" fmla="*/ 870707 w 2880302"/>
              <a:gd name="connsiteY4867" fmla="*/ 1693401 h 3492736"/>
              <a:gd name="connsiteX4868" fmla="*/ 868934 w 2880302"/>
              <a:gd name="connsiteY4868" fmla="*/ 1697107 h 3492736"/>
              <a:gd name="connsiteX4869" fmla="*/ 865936 w 2880302"/>
              <a:gd name="connsiteY4869" fmla="*/ 1705584 h 3492736"/>
              <a:gd name="connsiteX4870" fmla="*/ 862964 w 2880302"/>
              <a:gd name="connsiteY4870" fmla="*/ 1714594 h 3492736"/>
              <a:gd name="connsiteX4871" fmla="*/ 861165 w 2880302"/>
              <a:gd name="connsiteY4871" fmla="*/ 1717235 h 3492736"/>
              <a:gd name="connsiteX4872" fmla="*/ 853423 w 2880302"/>
              <a:gd name="connsiteY4872" fmla="*/ 1719875 h 3492736"/>
              <a:gd name="connsiteX4873" fmla="*/ 849251 w 2880302"/>
              <a:gd name="connsiteY4873" fmla="*/ 1720408 h 3492736"/>
              <a:gd name="connsiteX4874" fmla="*/ 839136 w 2880302"/>
              <a:gd name="connsiteY4874" fmla="*/ 1720408 h 3492736"/>
              <a:gd name="connsiteX4875" fmla="*/ 827196 w 2880302"/>
              <a:gd name="connsiteY4875" fmla="*/ 1719875 h 3492736"/>
              <a:gd name="connsiteX4876" fmla="*/ 811111 w 2880302"/>
              <a:gd name="connsiteY4876" fmla="*/ 1719875 h 3492736"/>
              <a:gd name="connsiteX4877" fmla="*/ 799797 w 2880302"/>
              <a:gd name="connsiteY4877" fmla="*/ 1719343 h 3492736"/>
              <a:gd name="connsiteX4878" fmla="*/ 797398 w 2880302"/>
              <a:gd name="connsiteY4878" fmla="*/ 1719875 h 3492736"/>
              <a:gd name="connsiteX4879" fmla="*/ 791454 w 2880302"/>
              <a:gd name="connsiteY4879" fmla="*/ 1723581 h 3492736"/>
              <a:gd name="connsiteX4880" fmla="*/ 790255 w 2880302"/>
              <a:gd name="connsiteY4880" fmla="*/ 1726245 h 3492736"/>
              <a:gd name="connsiteX4881" fmla="*/ 790255 w 2880302"/>
              <a:gd name="connsiteY4881" fmla="*/ 1735765 h 3492736"/>
              <a:gd name="connsiteX4882" fmla="*/ 790855 w 2880302"/>
              <a:gd name="connsiteY4882" fmla="*/ 1749014 h 3492736"/>
              <a:gd name="connsiteX4883" fmla="*/ 789655 w 2880302"/>
              <a:gd name="connsiteY4883" fmla="*/ 1760132 h 3492736"/>
              <a:gd name="connsiteX4884" fmla="*/ 785484 w 2880302"/>
              <a:gd name="connsiteY4884" fmla="*/ 1769652 h 3492736"/>
              <a:gd name="connsiteX4885" fmla="*/ 781913 w 2880302"/>
              <a:gd name="connsiteY4885" fmla="*/ 1779727 h 3492736"/>
              <a:gd name="connsiteX4886" fmla="*/ 780713 w 2880302"/>
              <a:gd name="connsiteY4886" fmla="*/ 1788182 h 3492736"/>
              <a:gd name="connsiteX4887" fmla="*/ 779514 w 2880302"/>
              <a:gd name="connsiteY4887" fmla="*/ 1791911 h 3492736"/>
              <a:gd name="connsiteX4888" fmla="*/ 771172 w 2880302"/>
              <a:gd name="connsiteY4888" fmla="*/ 1800898 h 3492736"/>
              <a:gd name="connsiteX4889" fmla="*/ 767600 w 2880302"/>
              <a:gd name="connsiteY4889" fmla="*/ 1803029 h 3492736"/>
              <a:gd name="connsiteX4890" fmla="*/ 766934 w 2880302"/>
              <a:gd name="connsiteY4890" fmla="*/ 1803345 h 3492736"/>
              <a:gd name="connsiteX4891" fmla="*/ 758715 w 2880302"/>
              <a:gd name="connsiteY4891" fmla="*/ 1806751 h 3492736"/>
              <a:gd name="connsiteX4892" fmla="*/ 751826 w 2880302"/>
              <a:gd name="connsiteY4892" fmla="*/ 1812397 h 3492736"/>
              <a:gd name="connsiteX4893" fmla="*/ 750915 w 2880302"/>
              <a:gd name="connsiteY4893" fmla="*/ 1813081 h 3492736"/>
              <a:gd name="connsiteX4894" fmla="*/ 739001 w 2880302"/>
              <a:gd name="connsiteY4894" fmla="*/ 1819961 h 3492736"/>
              <a:gd name="connsiteX4895" fmla="*/ 723490 w 2880302"/>
              <a:gd name="connsiteY4895" fmla="*/ 1825798 h 3492736"/>
              <a:gd name="connsiteX4896" fmla="*/ 713974 w 2880302"/>
              <a:gd name="connsiteY4896" fmla="*/ 1829504 h 3492736"/>
              <a:gd name="connsiteX4897" fmla="*/ 706205 w 2880302"/>
              <a:gd name="connsiteY4897" fmla="*/ 1834785 h 3492736"/>
              <a:gd name="connsiteX4898" fmla="*/ 700261 w 2880302"/>
              <a:gd name="connsiteY4898" fmla="*/ 1842197 h 3492736"/>
              <a:gd name="connsiteX4899" fmla="*/ 695491 w 2880302"/>
              <a:gd name="connsiteY4899" fmla="*/ 1853847 h 3492736"/>
              <a:gd name="connsiteX4900" fmla="*/ 688921 w 2880302"/>
              <a:gd name="connsiteY4900" fmla="*/ 1862858 h 3492736"/>
              <a:gd name="connsiteX4901" fmla="*/ 685349 w 2880302"/>
              <a:gd name="connsiteY4901" fmla="*/ 1866031 h 3492736"/>
              <a:gd name="connsiteX4902" fmla="*/ 681778 w 2880302"/>
              <a:gd name="connsiteY4902" fmla="*/ 1875574 h 3492736"/>
              <a:gd name="connsiteX4903" fmla="*/ 678206 w 2880302"/>
              <a:gd name="connsiteY4903" fmla="*/ 1888267 h 3492736"/>
              <a:gd name="connsiteX4904" fmla="*/ 676407 w 2880302"/>
              <a:gd name="connsiteY4904" fmla="*/ 1898343 h 3492736"/>
              <a:gd name="connsiteX4905" fmla="*/ 675234 w 2880302"/>
              <a:gd name="connsiteY4905" fmla="*/ 1907862 h 3492736"/>
              <a:gd name="connsiteX4906" fmla="*/ 673435 w 2880302"/>
              <a:gd name="connsiteY4906" fmla="*/ 1910526 h 3492736"/>
              <a:gd name="connsiteX4907" fmla="*/ 670539 w 2880302"/>
              <a:gd name="connsiteY4907" fmla="*/ 1912580 h 3492736"/>
              <a:gd name="connsiteX4908" fmla="*/ 670398 w 2880302"/>
              <a:gd name="connsiteY4908" fmla="*/ 1912220 h 3492736"/>
              <a:gd name="connsiteX4909" fmla="*/ 668122 w 2880302"/>
              <a:gd name="connsiteY4909" fmla="*/ 1904173 h 3492736"/>
              <a:gd name="connsiteX4910" fmla="*/ 666947 w 2880302"/>
              <a:gd name="connsiteY4910" fmla="*/ 1900022 h 3492736"/>
              <a:gd name="connsiteX4911" fmla="*/ 666918 w 2880302"/>
              <a:gd name="connsiteY4911" fmla="*/ 1899906 h 3492736"/>
              <a:gd name="connsiteX4912" fmla="*/ 656803 w 2880302"/>
              <a:gd name="connsiteY4912" fmla="*/ 1893027 h 3492736"/>
              <a:gd name="connsiteX4913" fmla="*/ 644889 w 2880302"/>
              <a:gd name="connsiteY4913" fmla="*/ 1886147 h 3492736"/>
              <a:gd name="connsiteX4914" fmla="*/ 642495 w 2880302"/>
              <a:gd name="connsiteY4914" fmla="*/ 1882448 h 3492736"/>
              <a:gd name="connsiteX4915" fmla="*/ 642495 w 2880302"/>
              <a:gd name="connsiteY4915" fmla="*/ 1867113 h 3492736"/>
              <a:gd name="connsiteX4916" fmla="*/ 644893 w 2880302"/>
              <a:gd name="connsiteY4916" fmla="*/ 1861276 h 3492736"/>
              <a:gd name="connsiteX4917" fmla="*/ 645467 w 2880302"/>
              <a:gd name="connsiteY4917" fmla="*/ 1859168 h 3492736"/>
              <a:gd name="connsiteX4918" fmla="*/ 645460 w 2880302"/>
              <a:gd name="connsiteY4918" fmla="*/ 1859151 h 3492736"/>
              <a:gd name="connsiteX4919" fmla="*/ 645463 w 2880302"/>
              <a:gd name="connsiteY4919" fmla="*/ 1859140 h 3492736"/>
              <a:gd name="connsiteX4920" fmla="*/ 642491 w 2880302"/>
              <a:gd name="connsiteY4920" fmla="*/ 1852261 h 3492736"/>
              <a:gd name="connsiteX4921" fmla="*/ 632949 w 2880302"/>
              <a:gd name="connsiteY4921" fmla="*/ 1842718 h 3492736"/>
              <a:gd name="connsiteX4922" fmla="*/ 629377 w 2880302"/>
              <a:gd name="connsiteY4922" fmla="*/ 1840610 h 3492736"/>
              <a:gd name="connsiteX4923" fmla="*/ 625806 w 2880302"/>
              <a:gd name="connsiteY4923" fmla="*/ 1839545 h 3492736"/>
              <a:gd name="connsiteX4924" fmla="*/ 616264 w 2880302"/>
              <a:gd name="connsiteY4924" fmla="*/ 1832133 h 3492736"/>
              <a:gd name="connsiteX4925" fmla="*/ 611493 w 2880302"/>
              <a:gd name="connsiteY4925" fmla="*/ 1831067 h 3492736"/>
              <a:gd name="connsiteX4926" fmla="*/ 609721 w 2880302"/>
              <a:gd name="connsiteY4926" fmla="*/ 1830534 h 3492736"/>
              <a:gd name="connsiteX4927" fmla="*/ 607324 w 2880302"/>
              <a:gd name="connsiteY4927" fmla="*/ 1825789 h 3492736"/>
              <a:gd name="connsiteX4928" fmla="*/ 606153 w 2880302"/>
              <a:gd name="connsiteY4928" fmla="*/ 1815206 h 3492736"/>
              <a:gd name="connsiteX4929" fmla="*/ 606153 w 2880302"/>
              <a:gd name="connsiteY4929" fmla="*/ 1811500 h 3492736"/>
              <a:gd name="connsiteX4930" fmla="*/ 606149 w 2880302"/>
              <a:gd name="connsiteY4930" fmla="*/ 1811489 h 3492736"/>
              <a:gd name="connsiteX4931" fmla="*/ 606149 w 2880302"/>
              <a:gd name="connsiteY4931" fmla="*/ 1811472 h 3492736"/>
              <a:gd name="connsiteX4932" fmla="*/ 604950 w 2880302"/>
              <a:gd name="connsiteY4932" fmla="*/ 1808298 h 3492736"/>
              <a:gd name="connsiteX4933" fmla="*/ 596008 w 2880302"/>
              <a:gd name="connsiteY4933" fmla="*/ 1797713 h 3492736"/>
              <a:gd name="connsiteX4934" fmla="*/ 592436 w 2880302"/>
              <a:gd name="connsiteY4934" fmla="*/ 1795605 h 3492736"/>
              <a:gd name="connsiteX4935" fmla="*/ 590038 w 2880302"/>
              <a:gd name="connsiteY4935" fmla="*/ 1792942 h 3492736"/>
              <a:gd name="connsiteX4936" fmla="*/ 586466 w 2880302"/>
              <a:gd name="connsiteY4936" fmla="*/ 1784997 h 3492736"/>
              <a:gd name="connsiteX4937" fmla="*/ 582895 w 2880302"/>
              <a:gd name="connsiteY4937" fmla="*/ 1780758 h 3492736"/>
              <a:gd name="connsiteX4938" fmla="*/ 580496 w 2880302"/>
              <a:gd name="connsiteY4938" fmla="*/ 1780758 h 3492736"/>
              <a:gd name="connsiteX4939" fmla="*/ 578124 w 2880302"/>
              <a:gd name="connsiteY4939" fmla="*/ 1781824 h 3492736"/>
              <a:gd name="connsiteX4940" fmla="*/ 575152 w 2880302"/>
              <a:gd name="connsiteY4940" fmla="*/ 1785530 h 3492736"/>
              <a:gd name="connsiteX4941" fmla="*/ 573953 w 2880302"/>
              <a:gd name="connsiteY4941" fmla="*/ 1794540 h 3492736"/>
              <a:gd name="connsiteX4942" fmla="*/ 573953 w 2880302"/>
              <a:gd name="connsiteY4942" fmla="*/ 1799311 h 3492736"/>
              <a:gd name="connsiteX4943" fmla="*/ 573953 w 2880302"/>
              <a:gd name="connsiteY4943" fmla="*/ 1805658 h 3492736"/>
              <a:gd name="connsiteX4944" fmla="*/ 571580 w 2880302"/>
              <a:gd name="connsiteY4944" fmla="*/ 1818884 h 3492736"/>
              <a:gd name="connsiteX4945" fmla="*/ 569182 w 2880302"/>
              <a:gd name="connsiteY4945" fmla="*/ 1824721 h 3492736"/>
              <a:gd name="connsiteX4946" fmla="*/ 567409 w 2880302"/>
              <a:gd name="connsiteY4946" fmla="*/ 1825253 h 3492736"/>
              <a:gd name="connsiteX4947" fmla="*/ 557268 w 2880302"/>
              <a:gd name="connsiteY4947" fmla="*/ 1827361 h 3492736"/>
              <a:gd name="connsiteX4948" fmla="*/ 547127 w 2880302"/>
              <a:gd name="connsiteY4948" fmla="*/ 1833198 h 3492736"/>
              <a:gd name="connsiteX4949" fmla="*/ 544155 w 2880302"/>
              <a:gd name="connsiteY4949" fmla="*/ 1836371 h 3492736"/>
              <a:gd name="connsiteX4950" fmla="*/ 544754 w 2880302"/>
              <a:gd name="connsiteY4950" fmla="*/ 1849087 h 3492736"/>
              <a:gd name="connsiteX4951" fmla="*/ 545354 w 2880302"/>
              <a:gd name="connsiteY4951" fmla="*/ 1855434 h 3492736"/>
              <a:gd name="connsiteX4952" fmla="*/ 544754 w 2880302"/>
              <a:gd name="connsiteY4952" fmla="*/ 1861248 h 3492736"/>
              <a:gd name="connsiteX4953" fmla="*/ 541183 w 2880302"/>
              <a:gd name="connsiteY4953" fmla="*/ 1868660 h 3492736"/>
              <a:gd name="connsiteX4954" fmla="*/ 537585 w 2880302"/>
              <a:gd name="connsiteY4954" fmla="*/ 1872389 h 3492736"/>
              <a:gd name="connsiteX4955" fmla="*/ 532241 w 2880302"/>
              <a:gd name="connsiteY4955" fmla="*/ 1875562 h 3492736"/>
              <a:gd name="connsiteX4956" fmla="*/ 517329 w 2880302"/>
              <a:gd name="connsiteY4956" fmla="*/ 1878735 h 3492736"/>
              <a:gd name="connsiteX4957" fmla="*/ 511958 w 2880302"/>
              <a:gd name="connsiteY4957" fmla="*/ 1879268 h 3492736"/>
              <a:gd name="connsiteX4958" fmla="*/ 502443 w 2880302"/>
              <a:gd name="connsiteY4958" fmla="*/ 1881909 h 3492736"/>
              <a:gd name="connsiteX4959" fmla="*/ 491702 w 2880302"/>
              <a:gd name="connsiteY4959" fmla="*/ 1886147 h 3492736"/>
              <a:gd name="connsiteX4960" fmla="*/ 476816 w 2880302"/>
              <a:gd name="connsiteY4960" fmla="*/ 1890386 h 3492736"/>
              <a:gd name="connsiteX4961" fmla="*/ 464276 w 2880302"/>
              <a:gd name="connsiteY4961" fmla="*/ 1894092 h 3492736"/>
              <a:gd name="connsiteX4962" fmla="*/ 460705 w 2880302"/>
              <a:gd name="connsiteY4962" fmla="*/ 1895158 h 3492736"/>
              <a:gd name="connsiteX4963" fmla="*/ 454161 w 2880302"/>
              <a:gd name="connsiteY4963" fmla="*/ 1904677 h 3492736"/>
              <a:gd name="connsiteX4964" fmla="*/ 452962 w 2880302"/>
              <a:gd name="connsiteY4964" fmla="*/ 1907851 h 3492736"/>
              <a:gd name="connsiteX4965" fmla="*/ 452362 w 2880302"/>
              <a:gd name="connsiteY4965" fmla="*/ 1912089 h 3492736"/>
              <a:gd name="connsiteX4966" fmla="*/ 446992 w 2880302"/>
              <a:gd name="connsiteY4966" fmla="*/ 1927446 h 3492736"/>
              <a:gd name="connsiteX4967" fmla="*/ 443420 w 2880302"/>
              <a:gd name="connsiteY4967" fmla="*/ 1930087 h 3492736"/>
              <a:gd name="connsiteX4968" fmla="*/ 422564 w 2880302"/>
              <a:gd name="connsiteY4968" fmla="*/ 1929577 h 3492736"/>
              <a:gd name="connsiteX4969" fmla="*/ 401109 w 2880302"/>
              <a:gd name="connsiteY4969" fmla="*/ 1928512 h 3492736"/>
              <a:gd name="connsiteX4970" fmla="*/ 385023 w 2880302"/>
              <a:gd name="connsiteY4970" fmla="*/ 1936456 h 3492736"/>
              <a:gd name="connsiteX4971" fmla="*/ 370111 w 2880302"/>
              <a:gd name="connsiteY4971" fmla="*/ 1944934 h 3492736"/>
              <a:gd name="connsiteX4972" fmla="*/ 359397 w 2880302"/>
              <a:gd name="connsiteY4972" fmla="*/ 1949149 h 3492736"/>
              <a:gd name="connsiteX4973" fmla="*/ 346883 w 2880302"/>
              <a:gd name="connsiteY4973" fmla="*/ 1957094 h 3492736"/>
              <a:gd name="connsiteX4974" fmla="*/ 342112 w 2880302"/>
              <a:gd name="connsiteY4974" fmla="*/ 1960291 h 3492736"/>
              <a:gd name="connsiteX4975" fmla="*/ 328400 w 2880302"/>
              <a:gd name="connsiteY4975" fmla="*/ 1960291 h 3492736"/>
              <a:gd name="connsiteX4976" fmla="*/ 323629 w 2880302"/>
              <a:gd name="connsiteY4976" fmla="*/ 1960800 h 3492736"/>
              <a:gd name="connsiteX4977" fmla="*/ 320057 w 2880302"/>
              <a:gd name="connsiteY4977" fmla="*/ 1961866 h 3492736"/>
              <a:gd name="connsiteX4978" fmla="*/ 311715 w 2880302"/>
              <a:gd name="connsiteY4978" fmla="*/ 1965039 h 3492736"/>
              <a:gd name="connsiteX4979" fmla="*/ 307543 w 2880302"/>
              <a:gd name="connsiteY4979" fmla="*/ 1969278 h 3492736"/>
              <a:gd name="connsiteX4980" fmla="*/ 306344 w 2880302"/>
              <a:gd name="connsiteY4980" fmla="*/ 1972451 h 3492736"/>
              <a:gd name="connsiteX4981" fmla="*/ 304545 w 2880302"/>
              <a:gd name="connsiteY4981" fmla="*/ 1976157 h 3492736"/>
              <a:gd name="connsiteX4982" fmla="*/ 299201 w 2880302"/>
              <a:gd name="connsiteY4982" fmla="*/ 1979863 h 3492736"/>
              <a:gd name="connsiteX4983" fmla="*/ 289659 w 2880302"/>
              <a:gd name="connsiteY4983" fmla="*/ 1983569 h 3492736"/>
              <a:gd name="connsiteX4984" fmla="*/ 283689 w 2880302"/>
              <a:gd name="connsiteY4984" fmla="*/ 1986233 h 3492736"/>
              <a:gd name="connsiteX4985" fmla="*/ 281917 w 2880302"/>
              <a:gd name="connsiteY4985" fmla="*/ 1988340 h 3492736"/>
              <a:gd name="connsiteX4986" fmla="*/ 280717 w 2880302"/>
              <a:gd name="connsiteY4986" fmla="*/ 1992046 h 3492736"/>
              <a:gd name="connsiteX4987" fmla="*/ 280723 w 2880302"/>
              <a:gd name="connsiteY4987" fmla="*/ 1992069 h 3492736"/>
              <a:gd name="connsiteX4988" fmla="*/ 280722 w 2880302"/>
              <a:gd name="connsiteY4988" fmla="*/ 1992074 h 3492736"/>
              <a:gd name="connsiteX4989" fmla="*/ 282520 w 2880302"/>
              <a:gd name="connsiteY4989" fmla="*/ 1998954 h 3492736"/>
              <a:gd name="connsiteX4990" fmla="*/ 283694 w 2880302"/>
              <a:gd name="connsiteY4990" fmla="*/ 2004258 h 3492736"/>
              <a:gd name="connsiteX4991" fmla="*/ 284286 w 2880302"/>
              <a:gd name="connsiteY4991" fmla="*/ 2006364 h 3492736"/>
              <a:gd name="connsiteX4992" fmla="*/ 281317 w 2880302"/>
              <a:gd name="connsiteY4992" fmla="*/ 2010067 h 3492736"/>
              <a:gd name="connsiteX4993" fmla="*/ 274747 w 2880302"/>
              <a:gd name="connsiteY4993" fmla="*/ 2013240 h 3492736"/>
              <a:gd name="connsiteX4994" fmla="*/ 270576 w 2880302"/>
              <a:gd name="connsiteY4994" fmla="*/ 2013773 h 3492736"/>
              <a:gd name="connsiteX4995" fmla="*/ 266405 w 2880302"/>
              <a:gd name="connsiteY4995" fmla="*/ 2013773 h 3492736"/>
              <a:gd name="connsiteX4996" fmla="*/ 256290 w 2880302"/>
              <a:gd name="connsiteY4996" fmla="*/ 2007936 h 3492736"/>
              <a:gd name="connsiteX4997" fmla="*/ 252692 w 2880302"/>
              <a:gd name="connsiteY4997" fmla="*/ 2005295 h 3492736"/>
              <a:gd name="connsiteX4998" fmla="*/ 251519 w 2880302"/>
              <a:gd name="connsiteY4998" fmla="*/ 2004230 h 3492736"/>
              <a:gd name="connsiteX4999" fmla="*/ 246748 w 2880302"/>
              <a:gd name="connsiteY4999" fmla="*/ 2005828 h 3492736"/>
              <a:gd name="connsiteX5000" fmla="*/ 238406 w 2880302"/>
              <a:gd name="connsiteY5000" fmla="*/ 2012175 h 3492736"/>
              <a:gd name="connsiteX5001" fmla="*/ 235408 w 2880302"/>
              <a:gd name="connsiteY5001" fmla="*/ 2016946 h 3492736"/>
              <a:gd name="connsiteX5002" fmla="*/ 233036 w 2880302"/>
              <a:gd name="connsiteY5002" fmla="*/ 2021718 h 3492736"/>
              <a:gd name="connsiteX5003" fmla="*/ 234235 w 2880302"/>
              <a:gd name="connsiteY5003" fmla="*/ 2032836 h 3492736"/>
              <a:gd name="connsiteX5004" fmla="*/ 234236 w 2880302"/>
              <a:gd name="connsiteY5004" fmla="*/ 2032837 h 3492736"/>
              <a:gd name="connsiteX5005" fmla="*/ 234239 w 2880302"/>
              <a:gd name="connsiteY5005" fmla="*/ 2032864 h 3492736"/>
              <a:gd name="connsiteX5006" fmla="*/ 238410 w 2880302"/>
              <a:gd name="connsiteY5006" fmla="*/ 2036570 h 3492736"/>
              <a:gd name="connsiteX5007" fmla="*/ 243181 w 2880302"/>
              <a:gd name="connsiteY5007" fmla="*/ 2040276 h 3492736"/>
              <a:gd name="connsiteX5008" fmla="*/ 251523 w 2880302"/>
              <a:gd name="connsiteY5008" fmla="*/ 2050861 h 3492736"/>
              <a:gd name="connsiteX5009" fmla="*/ 253896 w 2880302"/>
              <a:gd name="connsiteY5009" fmla="*/ 2056165 h 3492736"/>
              <a:gd name="connsiteX5010" fmla="*/ 256287 w 2880302"/>
              <a:gd name="connsiteY5010" fmla="*/ 2061963 h 3492736"/>
              <a:gd name="connsiteX5011" fmla="*/ 254491 w 2880302"/>
              <a:gd name="connsiteY5011" fmla="*/ 2070961 h 3492736"/>
              <a:gd name="connsiteX5012" fmla="*/ 251519 w 2880302"/>
              <a:gd name="connsiteY5012" fmla="*/ 2075709 h 3492736"/>
              <a:gd name="connsiteX5013" fmla="*/ 248521 w 2880302"/>
              <a:gd name="connsiteY5013" fmla="*/ 2076775 h 3492736"/>
              <a:gd name="connsiteX5014" fmla="*/ 241378 w 2880302"/>
              <a:gd name="connsiteY5014" fmla="*/ 2078373 h 3492736"/>
              <a:gd name="connsiteX5015" fmla="*/ 222894 w 2880302"/>
              <a:gd name="connsiteY5015" fmla="*/ 2077840 h 3492736"/>
              <a:gd name="connsiteX5016" fmla="*/ 215152 w 2880302"/>
              <a:gd name="connsiteY5016" fmla="*/ 2078906 h 3492736"/>
              <a:gd name="connsiteX5017" fmla="*/ 208608 w 2880302"/>
              <a:gd name="connsiteY5017" fmla="*/ 2078906 h 3492736"/>
              <a:gd name="connsiteX5018" fmla="*/ 198467 w 2880302"/>
              <a:gd name="connsiteY5018" fmla="*/ 2073602 h 3492736"/>
              <a:gd name="connsiteX5019" fmla="*/ 195495 w 2880302"/>
              <a:gd name="connsiteY5019" fmla="*/ 2072003 h 3492736"/>
              <a:gd name="connsiteX5020" fmla="*/ 192497 w 2880302"/>
              <a:gd name="connsiteY5020" fmla="*/ 2069896 h 3492736"/>
              <a:gd name="connsiteX5021" fmla="*/ 185953 w 2880302"/>
              <a:gd name="connsiteY5021" fmla="*/ 2063549 h 3492736"/>
              <a:gd name="connsiteX5022" fmla="*/ 181182 w 2880302"/>
              <a:gd name="connsiteY5022" fmla="*/ 2060885 h 3492736"/>
              <a:gd name="connsiteX5023" fmla="*/ 178810 w 2880302"/>
              <a:gd name="connsiteY5023" fmla="*/ 2060885 h 3492736"/>
              <a:gd name="connsiteX5024" fmla="*/ 165697 w 2880302"/>
              <a:gd name="connsiteY5024" fmla="*/ 2064059 h 3492736"/>
              <a:gd name="connsiteX5025" fmla="*/ 155556 w 2880302"/>
              <a:gd name="connsiteY5025" fmla="*/ 2065124 h 3492736"/>
              <a:gd name="connsiteX5026" fmla="*/ 152584 w 2880302"/>
              <a:gd name="connsiteY5026" fmla="*/ 2066722 h 3492736"/>
              <a:gd name="connsiteX5027" fmla="*/ 142442 w 2880302"/>
              <a:gd name="connsiteY5027" fmla="*/ 2077840 h 3492736"/>
              <a:gd name="connsiteX5028" fmla="*/ 137672 w 2880302"/>
              <a:gd name="connsiteY5028" fmla="*/ 2081014 h 3492736"/>
              <a:gd name="connsiteX5029" fmla="*/ 135899 w 2880302"/>
              <a:gd name="connsiteY5029" fmla="*/ 2081014 h 3492736"/>
              <a:gd name="connsiteX5030" fmla="*/ 132901 w 2880302"/>
              <a:gd name="connsiteY5030" fmla="*/ 2077840 h 3492736"/>
              <a:gd name="connsiteX5031" fmla="*/ 130528 w 2880302"/>
              <a:gd name="connsiteY5031" fmla="*/ 2069363 h 3492736"/>
              <a:gd name="connsiteX5032" fmla="*/ 128732 w 2880302"/>
              <a:gd name="connsiteY5032" fmla="*/ 2065129 h 3492736"/>
              <a:gd name="connsiteX5033" fmla="*/ 128134 w 2880302"/>
              <a:gd name="connsiteY5033" fmla="*/ 2058273 h 3492736"/>
              <a:gd name="connsiteX5034" fmla="*/ 128134 w 2880302"/>
              <a:gd name="connsiteY5034" fmla="*/ 2052459 h 3492736"/>
              <a:gd name="connsiteX5035" fmla="*/ 128130 w 2880302"/>
              <a:gd name="connsiteY5035" fmla="*/ 2052455 h 3492736"/>
              <a:gd name="connsiteX5036" fmla="*/ 128130 w 2880302"/>
              <a:gd name="connsiteY5036" fmla="*/ 2052431 h 3492736"/>
              <a:gd name="connsiteX5037" fmla="*/ 125758 w 2880302"/>
              <a:gd name="connsiteY5037" fmla="*/ 2050300 h 3492736"/>
              <a:gd name="connsiteX5038" fmla="*/ 116216 w 2880302"/>
              <a:gd name="connsiteY5038" fmla="*/ 2049235 h 3492736"/>
              <a:gd name="connsiteX5039" fmla="*/ 113244 w 2880302"/>
              <a:gd name="connsiteY5039" fmla="*/ 2051366 h 3492736"/>
              <a:gd name="connsiteX5040" fmla="*/ 112645 w 2880302"/>
              <a:gd name="connsiteY5040" fmla="*/ 2057179 h 3492736"/>
              <a:gd name="connsiteX5041" fmla="*/ 115017 w 2880302"/>
              <a:gd name="connsiteY5041" fmla="*/ 2081546 h 3492736"/>
              <a:gd name="connsiteX5042" fmla="*/ 113244 w 2880302"/>
              <a:gd name="connsiteY5042" fmla="*/ 2085785 h 3492736"/>
              <a:gd name="connsiteX5043" fmla="*/ 107274 w 2880302"/>
              <a:gd name="connsiteY5043" fmla="*/ 2084720 h 3492736"/>
              <a:gd name="connsiteX5044" fmla="*/ 96561 w 2880302"/>
              <a:gd name="connsiteY5044" fmla="*/ 2079949 h 3492736"/>
              <a:gd name="connsiteX5045" fmla="*/ 95964 w 2880302"/>
              <a:gd name="connsiteY5045" fmla="*/ 2074162 h 3492736"/>
              <a:gd name="connsiteX5046" fmla="*/ 95964 w 2880302"/>
              <a:gd name="connsiteY5046" fmla="*/ 2066218 h 3492736"/>
              <a:gd name="connsiteX5047" fmla="*/ 94765 w 2880302"/>
              <a:gd name="connsiteY5047" fmla="*/ 2057207 h 3492736"/>
              <a:gd name="connsiteX5048" fmla="*/ 90593 w 2880302"/>
              <a:gd name="connsiteY5048" fmla="*/ 2045024 h 3492736"/>
              <a:gd name="connsiteX5049" fmla="*/ 90593 w 2880302"/>
              <a:gd name="connsiteY5049" fmla="*/ 2037612 h 3492736"/>
              <a:gd name="connsiteX5050" fmla="*/ 90593 w 2880302"/>
              <a:gd name="connsiteY5050" fmla="*/ 2033906 h 3492736"/>
              <a:gd name="connsiteX5051" fmla="*/ 88221 w 2880302"/>
              <a:gd name="connsiteY5051" fmla="*/ 2030200 h 3492736"/>
              <a:gd name="connsiteX5052" fmla="*/ 82851 w 2880302"/>
              <a:gd name="connsiteY5052" fmla="*/ 2027559 h 3492736"/>
              <a:gd name="connsiteX5053" fmla="*/ 80452 w 2880302"/>
              <a:gd name="connsiteY5053" fmla="*/ 2024386 h 3492736"/>
              <a:gd name="connsiteX5054" fmla="*/ 76281 w 2880302"/>
              <a:gd name="connsiteY5054" fmla="*/ 2017507 h 3492736"/>
              <a:gd name="connsiteX5055" fmla="*/ 75108 w 2880302"/>
              <a:gd name="connsiteY5055" fmla="*/ 2015909 h 3492736"/>
              <a:gd name="connsiteX5056" fmla="*/ 73909 w 2880302"/>
              <a:gd name="connsiteY5056" fmla="*/ 2011670 h 3492736"/>
              <a:gd name="connsiteX5057" fmla="*/ 69138 w 2880302"/>
              <a:gd name="connsiteY5057" fmla="*/ 1998444 h 3492736"/>
              <a:gd name="connsiteX5058" fmla="*/ 66765 w 2880302"/>
              <a:gd name="connsiteY5058" fmla="*/ 1993140 h 3492736"/>
              <a:gd name="connsiteX5059" fmla="*/ 63168 w 2880302"/>
              <a:gd name="connsiteY5059" fmla="*/ 1991542 h 3492736"/>
              <a:gd name="connsiteX5060" fmla="*/ 60795 w 2880302"/>
              <a:gd name="connsiteY5060" fmla="*/ 1988368 h 3492736"/>
              <a:gd name="connsiteX5061" fmla="*/ 58997 w 2880302"/>
              <a:gd name="connsiteY5061" fmla="*/ 1985195 h 3492736"/>
              <a:gd name="connsiteX5062" fmla="*/ 53652 w 2880302"/>
              <a:gd name="connsiteY5062" fmla="*/ 1981489 h 3492736"/>
              <a:gd name="connsiteX5063" fmla="*/ 53053 w 2880302"/>
              <a:gd name="connsiteY5063" fmla="*/ 1978316 h 3492736"/>
              <a:gd name="connsiteX5064" fmla="*/ 53053 w 2880302"/>
              <a:gd name="connsiteY5064" fmla="*/ 1969306 h 3492736"/>
              <a:gd name="connsiteX5065" fmla="*/ 53652 w 2880302"/>
              <a:gd name="connsiteY5065" fmla="*/ 1959253 h 3492736"/>
              <a:gd name="connsiteX5066" fmla="*/ 54226 w 2880302"/>
              <a:gd name="connsiteY5066" fmla="*/ 1955547 h 3492736"/>
              <a:gd name="connsiteX5067" fmla="*/ 58997 w 2880302"/>
              <a:gd name="connsiteY5067" fmla="*/ 1953416 h 3492736"/>
              <a:gd name="connsiteX5068" fmla="*/ 60196 w 2880302"/>
              <a:gd name="connsiteY5068" fmla="*/ 1951308 h 3492736"/>
              <a:gd name="connsiteX5069" fmla="*/ 60196 w 2880302"/>
              <a:gd name="connsiteY5069" fmla="*/ 1943364 h 3492736"/>
              <a:gd name="connsiteX5070" fmla="*/ 57224 w 2880302"/>
              <a:gd name="connsiteY5070" fmla="*/ 1935419 h 3492736"/>
              <a:gd name="connsiteX5071" fmla="*/ 52453 w 2880302"/>
              <a:gd name="connsiteY5071" fmla="*/ 1929605 h 3492736"/>
              <a:gd name="connsiteX5072" fmla="*/ 44111 w 2880302"/>
              <a:gd name="connsiteY5072" fmla="*/ 1923236 h 3492736"/>
              <a:gd name="connsiteX5073" fmla="*/ 36368 w 2880302"/>
              <a:gd name="connsiteY5073" fmla="*/ 1918464 h 3492736"/>
              <a:gd name="connsiteX5074" fmla="*/ 29798 w 2880302"/>
              <a:gd name="connsiteY5074" fmla="*/ 1916356 h 3492736"/>
              <a:gd name="connsiteX5075" fmla="*/ 26826 w 2880302"/>
              <a:gd name="connsiteY5075" fmla="*/ 1914758 h 3492736"/>
              <a:gd name="connsiteX5076" fmla="*/ 24428 w 2880302"/>
              <a:gd name="connsiteY5076" fmla="*/ 1907879 h 3492736"/>
              <a:gd name="connsiteX5077" fmla="*/ 23854 w 2880302"/>
              <a:gd name="connsiteY5077" fmla="*/ 1902598 h 3492736"/>
              <a:gd name="connsiteX5078" fmla="*/ 22655 w 2880302"/>
              <a:gd name="connsiteY5078" fmla="*/ 1898359 h 3492736"/>
              <a:gd name="connsiteX5079" fmla="*/ 17884 w 2880302"/>
              <a:gd name="connsiteY5079" fmla="*/ 1894120 h 3492736"/>
              <a:gd name="connsiteX5080" fmla="*/ 17284 w 2880302"/>
              <a:gd name="connsiteY5080" fmla="*/ 1891480 h 3492736"/>
              <a:gd name="connsiteX5081" fmla="*/ 16685 w 2880302"/>
              <a:gd name="connsiteY5081" fmla="*/ 1880339 h 3492736"/>
              <a:gd name="connsiteX5082" fmla="*/ 16085 w 2880302"/>
              <a:gd name="connsiteY5082" fmla="*/ 1863939 h 3492736"/>
              <a:gd name="connsiteX5083" fmla="*/ 16685 w 2880302"/>
              <a:gd name="connsiteY5083" fmla="*/ 1844877 h 3492736"/>
              <a:gd name="connsiteX5084" fmla="*/ 18484 w 2880302"/>
              <a:gd name="connsiteY5084" fmla="*/ 1831095 h 3492736"/>
              <a:gd name="connsiteX5085" fmla="*/ 18484 w 2880302"/>
              <a:gd name="connsiteY5085" fmla="*/ 1827922 h 3492736"/>
              <a:gd name="connsiteX5086" fmla="*/ 21456 w 2880302"/>
              <a:gd name="connsiteY5086" fmla="*/ 1823150 h 3492736"/>
              <a:gd name="connsiteX5087" fmla="*/ 25027 w 2880302"/>
              <a:gd name="connsiteY5087" fmla="*/ 1821043 h 3492736"/>
              <a:gd name="connsiteX5088" fmla="*/ 32197 w 2880302"/>
              <a:gd name="connsiteY5088" fmla="*/ 1816804 h 3492736"/>
              <a:gd name="connsiteX5089" fmla="*/ 39340 w 2880302"/>
              <a:gd name="connsiteY5089" fmla="*/ 1809925 h 3492736"/>
              <a:gd name="connsiteX5090" fmla="*/ 42911 w 2880302"/>
              <a:gd name="connsiteY5090" fmla="*/ 1806751 h 3492736"/>
              <a:gd name="connsiteX5091" fmla="*/ 42911 w 2880302"/>
              <a:gd name="connsiteY5091" fmla="*/ 1800382 h 3492736"/>
              <a:gd name="connsiteX5092" fmla="*/ 42911 w 2880302"/>
              <a:gd name="connsiteY5092" fmla="*/ 1796143 h 3492736"/>
              <a:gd name="connsiteX5093" fmla="*/ 42911 w 2880302"/>
              <a:gd name="connsiteY5093" fmla="*/ 1792437 h 3492736"/>
              <a:gd name="connsiteX5094" fmla="*/ 36967 w 2880302"/>
              <a:gd name="connsiteY5094" fmla="*/ 1789796 h 3492736"/>
              <a:gd name="connsiteX5095" fmla="*/ 32197 w 2880302"/>
              <a:gd name="connsiteY5095" fmla="*/ 1788731 h 3492736"/>
              <a:gd name="connsiteX5096" fmla="*/ 23854 w 2880302"/>
              <a:gd name="connsiteY5096" fmla="*/ 1784492 h 3492736"/>
              <a:gd name="connsiteX5097" fmla="*/ 18484 w 2880302"/>
              <a:gd name="connsiteY5097" fmla="*/ 1780277 h 3492736"/>
              <a:gd name="connsiteX5098" fmla="*/ 9542 w 2880302"/>
              <a:gd name="connsiteY5098" fmla="*/ 1774440 h 3492736"/>
              <a:gd name="connsiteX5099" fmla="*/ 2399 w 2880302"/>
              <a:gd name="connsiteY5099" fmla="*/ 1769135 h 3492736"/>
              <a:gd name="connsiteX5100" fmla="*/ 0 w 2880302"/>
              <a:gd name="connsiteY5100" fmla="*/ 1763322 h 3492736"/>
              <a:gd name="connsiteX5101" fmla="*/ 0 w 2880302"/>
              <a:gd name="connsiteY5101" fmla="*/ 1756442 h 3492736"/>
              <a:gd name="connsiteX5102" fmla="*/ 0 w 2880302"/>
              <a:gd name="connsiteY5102" fmla="*/ 1753779 h 3492736"/>
              <a:gd name="connsiteX5103" fmla="*/ 2399 w 2880302"/>
              <a:gd name="connsiteY5103" fmla="*/ 1749563 h 3492736"/>
              <a:gd name="connsiteX5104" fmla="*/ 5371 w 2880302"/>
              <a:gd name="connsiteY5104" fmla="*/ 1747965 h 3492736"/>
              <a:gd name="connsiteX5105" fmla="*/ 11315 w 2880302"/>
              <a:gd name="connsiteY5105" fmla="*/ 1744259 h 3492736"/>
              <a:gd name="connsiteX5106" fmla="*/ 17284 w 2880302"/>
              <a:gd name="connsiteY5106" fmla="*/ 1742151 h 3492736"/>
              <a:gd name="connsiteX5107" fmla="*/ 20856 w 2880302"/>
              <a:gd name="connsiteY5107" fmla="*/ 1740553 h 3492736"/>
              <a:gd name="connsiteX5108" fmla="*/ 27426 w 2880302"/>
              <a:gd name="connsiteY5108" fmla="*/ 1736314 h 3492736"/>
              <a:gd name="connsiteX5109" fmla="*/ 32770 w 2880302"/>
              <a:gd name="connsiteY5109" fmla="*/ 1736314 h 3492736"/>
              <a:gd name="connsiteX5110" fmla="*/ 42911 w 2880302"/>
              <a:gd name="connsiteY5110" fmla="*/ 1735781 h 3492736"/>
              <a:gd name="connsiteX5111" fmla="*/ 56024 w 2880302"/>
              <a:gd name="connsiteY5111" fmla="*/ 1734716 h 3492736"/>
              <a:gd name="connsiteX5112" fmla="*/ 62594 w 2880302"/>
              <a:gd name="connsiteY5112" fmla="*/ 1734206 h 3492736"/>
              <a:gd name="connsiteX5113" fmla="*/ 64367 w 2880302"/>
              <a:gd name="connsiteY5113" fmla="*/ 1731010 h 3492736"/>
              <a:gd name="connsiteX5114" fmla="*/ 66166 w 2880302"/>
              <a:gd name="connsiteY5114" fmla="*/ 1728902 h 3492736"/>
              <a:gd name="connsiteX5115" fmla="*/ 72709 w 2880302"/>
              <a:gd name="connsiteY5115" fmla="*/ 1725196 h 3492736"/>
              <a:gd name="connsiteX5116" fmla="*/ 82251 w 2880302"/>
              <a:gd name="connsiteY5116" fmla="*/ 1719892 h 3492736"/>
              <a:gd name="connsiteX5117" fmla="*/ 86422 w 2880302"/>
              <a:gd name="connsiteY5117" fmla="*/ 1716186 h 3492736"/>
              <a:gd name="connsiteX5118" fmla="*/ 89394 w 2880302"/>
              <a:gd name="connsiteY5118" fmla="*/ 1709839 h 3492736"/>
              <a:gd name="connsiteX5119" fmla="*/ 89994 w 2880302"/>
              <a:gd name="connsiteY5119" fmla="*/ 1706666 h 3492736"/>
              <a:gd name="connsiteX5120" fmla="*/ 89994 w 2880302"/>
              <a:gd name="connsiteY5120" fmla="*/ 1704002 h 3492736"/>
              <a:gd name="connsiteX5121" fmla="*/ 87022 w 2880302"/>
              <a:gd name="connsiteY5121" fmla="*/ 1698721 h 3492736"/>
              <a:gd name="connsiteX5122" fmla="*/ 84050 w 2880302"/>
              <a:gd name="connsiteY5122" fmla="*/ 1697123 h 3492736"/>
              <a:gd name="connsiteX5123" fmla="*/ 81052 w 2880302"/>
              <a:gd name="connsiteY5123" fmla="*/ 1695015 h 3492736"/>
              <a:gd name="connsiteX5124" fmla="*/ 78080 w 2880302"/>
              <a:gd name="connsiteY5124" fmla="*/ 1690244 h 3492736"/>
              <a:gd name="connsiteX5125" fmla="*/ 75108 w 2880302"/>
              <a:gd name="connsiteY5125" fmla="*/ 1688646 h 3492736"/>
              <a:gd name="connsiteX5126" fmla="*/ 72110 w 2880302"/>
              <a:gd name="connsiteY5126" fmla="*/ 1687071 h 3492736"/>
              <a:gd name="connsiteX5127" fmla="*/ 67938 w 2880302"/>
              <a:gd name="connsiteY5127" fmla="*/ 1681234 h 3492736"/>
              <a:gd name="connsiteX5128" fmla="*/ 66765 w 2880302"/>
              <a:gd name="connsiteY5128" fmla="*/ 1677528 h 3492736"/>
              <a:gd name="connsiteX5129" fmla="*/ 64967 w 2880302"/>
              <a:gd name="connsiteY5129" fmla="*/ 1668541 h 3492736"/>
              <a:gd name="connsiteX5130" fmla="*/ 63168 w 2880302"/>
              <a:gd name="connsiteY5130" fmla="*/ 1663236 h 3492736"/>
              <a:gd name="connsiteX5131" fmla="*/ 63767 w 2880302"/>
              <a:gd name="connsiteY5131" fmla="*/ 1657955 h 3492736"/>
              <a:gd name="connsiteX5132" fmla="*/ 64967 w 2880302"/>
              <a:gd name="connsiteY5132" fmla="*/ 1652118 h 3492736"/>
              <a:gd name="connsiteX5133" fmla="*/ 66166 w 2880302"/>
              <a:gd name="connsiteY5133" fmla="*/ 1644706 h 3492736"/>
              <a:gd name="connsiteX5134" fmla="*/ 70937 w 2880302"/>
              <a:gd name="connsiteY5134" fmla="*/ 1636229 h 3492736"/>
              <a:gd name="connsiteX5135" fmla="*/ 76281 w 2880302"/>
              <a:gd name="connsiteY5135" fmla="*/ 1631457 h 3492736"/>
              <a:gd name="connsiteX5136" fmla="*/ 83450 w 2880302"/>
              <a:gd name="connsiteY5136" fmla="*/ 1627242 h 3492736"/>
              <a:gd name="connsiteX5137" fmla="*/ 88221 w 2880302"/>
              <a:gd name="connsiteY5137" fmla="*/ 1621405 h 3492736"/>
              <a:gd name="connsiteX5138" fmla="*/ 94165 w 2880302"/>
              <a:gd name="connsiteY5138" fmla="*/ 1617699 h 3492736"/>
              <a:gd name="connsiteX5139" fmla="*/ 98336 w 2880302"/>
              <a:gd name="connsiteY5139" fmla="*/ 1615591 h 3492736"/>
              <a:gd name="connsiteX5140" fmla="*/ 100735 w 2880302"/>
              <a:gd name="connsiteY5140" fmla="*/ 1607646 h 3492736"/>
              <a:gd name="connsiteX5141" fmla="*/ 100735 w 2880302"/>
              <a:gd name="connsiteY5141" fmla="*/ 1603940 h 3492736"/>
              <a:gd name="connsiteX5142" fmla="*/ 100735 w 2880302"/>
              <a:gd name="connsiteY5142" fmla="*/ 1599702 h 3492736"/>
              <a:gd name="connsiteX5143" fmla="*/ 104306 w 2880302"/>
              <a:gd name="connsiteY5143" fmla="*/ 1597038 h 3492736"/>
              <a:gd name="connsiteX5144" fmla="*/ 106678 w 2880302"/>
              <a:gd name="connsiteY5144" fmla="*/ 1591757 h 3492736"/>
              <a:gd name="connsiteX5145" fmla="*/ 106678 w 2880302"/>
              <a:gd name="connsiteY5145" fmla="*/ 1586453 h 3492736"/>
              <a:gd name="connsiteX5146" fmla="*/ 110276 w 2880302"/>
              <a:gd name="connsiteY5146" fmla="*/ 1579573 h 3492736"/>
              <a:gd name="connsiteX5147" fmla="*/ 112649 w 2880302"/>
              <a:gd name="connsiteY5147" fmla="*/ 1568988 h 3492736"/>
              <a:gd name="connsiteX5148" fmla="*/ 112649 w 2880302"/>
              <a:gd name="connsiteY5148" fmla="*/ 1557870 h 3492736"/>
              <a:gd name="connsiteX5149" fmla="*/ 113248 w 2880302"/>
              <a:gd name="connsiteY5149" fmla="*/ 1550968 h 3492736"/>
              <a:gd name="connsiteX5150" fmla="*/ 113248 w 2880302"/>
              <a:gd name="connsiteY5150" fmla="*/ 1548860 h 3492736"/>
              <a:gd name="connsiteX5151" fmla="*/ 108477 w 2880302"/>
              <a:gd name="connsiteY5151" fmla="*/ 1546219 h 3492736"/>
              <a:gd name="connsiteX5152" fmla="*/ 106678 w 2880302"/>
              <a:gd name="connsiteY5152" fmla="*/ 1544621 h 3492736"/>
              <a:gd name="connsiteX5153" fmla="*/ 106079 w 2880302"/>
              <a:gd name="connsiteY5153" fmla="*/ 1538275 h 3492736"/>
              <a:gd name="connsiteX5154" fmla="*/ 103707 w 2880302"/>
              <a:gd name="connsiteY5154" fmla="*/ 1536144 h 3492736"/>
              <a:gd name="connsiteX5155" fmla="*/ 101334 w 2880302"/>
              <a:gd name="connsiteY5155" fmla="*/ 1534036 h 3492736"/>
              <a:gd name="connsiteX5156" fmla="*/ 98336 w 2880302"/>
              <a:gd name="connsiteY5156" fmla="*/ 1527689 h 3492736"/>
              <a:gd name="connsiteX5157" fmla="*/ 95364 w 2880302"/>
              <a:gd name="connsiteY5157" fmla="*/ 1521852 h 3492736"/>
              <a:gd name="connsiteX5158" fmla="*/ 91193 w 2880302"/>
              <a:gd name="connsiteY5158" fmla="*/ 1516548 h 3492736"/>
              <a:gd name="connsiteX5159" fmla="*/ 84050 w 2880302"/>
              <a:gd name="connsiteY5159" fmla="*/ 1508603 h 3492736"/>
              <a:gd name="connsiteX5160" fmla="*/ 79879 w 2880302"/>
              <a:gd name="connsiteY5160" fmla="*/ 1501191 h 3492736"/>
              <a:gd name="connsiteX5161" fmla="*/ 73909 w 2880302"/>
              <a:gd name="connsiteY5161" fmla="*/ 1491139 h 3492736"/>
              <a:gd name="connsiteX5162" fmla="*/ 66765 w 2880302"/>
              <a:gd name="connsiteY5162" fmla="*/ 1480554 h 3492736"/>
              <a:gd name="connsiteX5163" fmla="*/ 60795 w 2880302"/>
              <a:gd name="connsiteY5163" fmla="*/ 1472609 h 3492736"/>
              <a:gd name="connsiteX5164" fmla="*/ 56024 w 2880302"/>
              <a:gd name="connsiteY5164" fmla="*/ 1467305 h 3492736"/>
              <a:gd name="connsiteX5165" fmla="*/ 54226 w 2880302"/>
              <a:gd name="connsiteY5165" fmla="*/ 1462024 h 3492736"/>
              <a:gd name="connsiteX5166" fmla="*/ 56024 w 2880302"/>
              <a:gd name="connsiteY5166" fmla="*/ 1453013 h 3492736"/>
              <a:gd name="connsiteX5167" fmla="*/ 56024 w 2880302"/>
              <a:gd name="connsiteY5167" fmla="*/ 1446667 h 3492736"/>
              <a:gd name="connsiteX5168" fmla="*/ 54825 w 2880302"/>
              <a:gd name="connsiteY5168" fmla="*/ 1438722 h 3492736"/>
              <a:gd name="connsiteX5169" fmla="*/ 53652 w 2880302"/>
              <a:gd name="connsiteY5169" fmla="*/ 1434483 h 3492736"/>
              <a:gd name="connsiteX5170" fmla="*/ 48282 w 2880302"/>
              <a:gd name="connsiteY5170" fmla="*/ 1432352 h 3492736"/>
              <a:gd name="connsiteX5171" fmla="*/ 46483 w 2880302"/>
              <a:gd name="connsiteY5171" fmla="*/ 1431310 h 3492736"/>
              <a:gd name="connsiteX5172" fmla="*/ 40539 w 2880302"/>
              <a:gd name="connsiteY5172" fmla="*/ 1424408 h 3492736"/>
              <a:gd name="connsiteX5173" fmla="*/ 35768 w 2880302"/>
              <a:gd name="connsiteY5173" fmla="*/ 1418061 h 3492736"/>
              <a:gd name="connsiteX5174" fmla="*/ 39340 w 2880302"/>
              <a:gd name="connsiteY5174" fmla="*/ 1418061 h 3492736"/>
              <a:gd name="connsiteX5175" fmla="*/ 47082 w 2880302"/>
              <a:gd name="connsiteY5175" fmla="*/ 1420192 h 3492736"/>
              <a:gd name="connsiteX5176" fmla="*/ 52453 w 2880302"/>
              <a:gd name="connsiteY5176" fmla="*/ 1420192 h 3492736"/>
              <a:gd name="connsiteX5177" fmla="*/ 61395 w 2880302"/>
              <a:gd name="connsiteY5177" fmla="*/ 1419127 h 3492736"/>
              <a:gd name="connsiteX5178" fmla="*/ 69138 w 2880302"/>
              <a:gd name="connsiteY5178" fmla="*/ 1419127 h 3492736"/>
              <a:gd name="connsiteX5179" fmla="*/ 73909 w 2880302"/>
              <a:gd name="connsiteY5179" fmla="*/ 1419659 h 3492736"/>
              <a:gd name="connsiteX5180" fmla="*/ 77480 w 2880302"/>
              <a:gd name="connsiteY5180" fmla="*/ 1419127 h 3492736"/>
              <a:gd name="connsiteX5181" fmla="*/ 79279 w 2880302"/>
              <a:gd name="connsiteY5181" fmla="*/ 1414355 h 3492736"/>
              <a:gd name="connsiteX5182" fmla="*/ 79279 w 2880302"/>
              <a:gd name="connsiteY5182" fmla="*/ 1411182 h 3492736"/>
              <a:gd name="connsiteX5183" fmla="*/ 79879 w 2880302"/>
              <a:gd name="connsiteY5183" fmla="*/ 1408541 h 3492736"/>
              <a:gd name="connsiteX5184" fmla="*/ 83450 w 2880302"/>
              <a:gd name="connsiteY5184" fmla="*/ 1402704 h 3492736"/>
              <a:gd name="connsiteX5185" fmla="*/ 86422 w 2880302"/>
              <a:gd name="connsiteY5185" fmla="*/ 1401129 h 3492736"/>
              <a:gd name="connsiteX5186" fmla="*/ 88795 w 2880302"/>
              <a:gd name="connsiteY5186" fmla="*/ 1398998 h 3492736"/>
              <a:gd name="connsiteX5187" fmla="*/ 88221 w 2880302"/>
              <a:gd name="connsiteY5187" fmla="*/ 1392119 h 3492736"/>
              <a:gd name="connsiteX5188" fmla="*/ 89394 w 2880302"/>
              <a:gd name="connsiteY5188" fmla="*/ 1387348 h 3492736"/>
              <a:gd name="connsiteX5189" fmla="*/ 91793 w 2880302"/>
              <a:gd name="connsiteY5189" fmla="*/ 1380468 h 3492736"/>
              <a:gd name="connsiteX5190" fmla="*/ 91193 w 2880302"/>
              <a:gd name="connsiteY5190" fmla="*/ 1376762 h 3492736"/>
              <a:gd name="connsiteX5191" fmla="*/ 91793 w 2880302"/>
              <a:gd name="connsiteY5191" fmla="*/ 1374631 h 3492736"/>
              <a:gd name="connsiteX5192" fmla="*/ 98936 w 2880302"/>
              <a:gd name="connsiteY5192" fmla="*/ 1373056 h 3492736"/>
              <a:gd name="connsiteX5193" fmla="*/ 103707 w 2880302"/>
              <a:gd name="connsiteY5193" fmla="*/ 1372524 h 3492736"/>
              <a:gd name="connsiteX5194" fmla="*/ 107878 w 2880302"/>
              <a:gd name="connsiteY5194" fmla="*/ 1372524 h 3492736"/>
              <a:gd name="connsiteX5195" fmla="*/ 113848 w 2880302"/>
              <a:gd name="connsiteY5195" fmla="*/ 1377295 h 3492736"/>
              <a:gd name="connsiteX5196" fmla="*/ 118619 w 2880302"/>
              <a:gd name="connsiteY5196" fmla="*/ 1379936 h 3492736"/>
              <a:gd name="connsiteX5197" fmla="*/ 122790 w 2880302"/>
              <a:gd name="connsiteY5197" fmla="*/ 1382067 h 3492736"/>
              <a:gd name="connsiteX5198" fmla="*/ 124563 w 2880302"/>
              <a:gd name="connsiteY5198" fmla="*/ 1385773 h 3492736"/>
              <a:gd name="connsiteX5199" fmla="*/ 126961 w 2880302"/>
              <a:gd name="connsiteY5199" fmla="*/ 1386815 h 3492736"/>
              <a:gd name="connsiteX5200" fmla="*/ 130533 w 2880302"/>
              <a:gd name="connsiteY5200" fmla="*/ 1388413 h 3492736"/>
              <a:gd name="connsiteX5201" fmla="*/ 141847 w 2880302"/>
              <a:gd name="connsiteY5201" fmla="*/ 1393717 h 3492736"/>
              <a:gd name="connsiteX5202" fmla="*/ 149016 w 2880302"/>
              <a:gd name="connsiteY5202" fmla="*/ 1394760 h 3492736"/>
              <a:gd name="connsiteX5203" fmla="*/ 159731 w 2880302"/>
              <a:gd name="connsiteY5203" fmla="*/ 1392652 h 3492736"/>
              <a:gd name="connsiteX5204" fmla="*/ 163902 w 2880302"/>
              <a:gd name="connsiteY5204" fmla="*/ 1390521 h 3492736"/>
              <a:gd name="connsiteX5205" fmla="*/ 166874 w 2880302"/>
              <a:gd name="connsiteY5205" fmla="*/ 1388413 h 3492736"/>
              <a:gd name="connsiteX5206" fmla="*/ 175816 w 2880302"/>
              <a:gd name="connsiteY5206" fmla="*/ 1379936 h 3492736"/>
              <a:gd name="connsiteX5207" fmla="*/ 181187 w 2880302"/>
              <a:gd name="connsiteY5207" fmla="*/ 1377828 h 3492736"/>
              <a:gd name="connsiteX5208" fmla="*/ 190129 w 2880302"/>
              <a:gd name="connsiteY5208" fmla="*/ 1376230 h 3492736"/>
              <a:gd name="connsiteX5209" fmla="*/ 202043 w 2880302"/>
              <a:gd name="connsiteY5209" fmla="*/ 1377828 h 3492736"/>
              <a:gd name="connsiteX5210" fmla="*/ 218727 w 2880302"/>
              <a:gd name="connsiteY5210" fmla="*/ 1377295 h 3492736"/>
              <a:gd name="connsiteX5211" fmla="*/ 237211 w 2880302"/>
              <a:gd name="connsiteY5211" fmla="*/ 1376230 h 3492736"/>
              <a:gd name="connsiteX5212" fmla="*/ 244354 w 2880302"/>
              <a:gd name="connsiteY5212" fmla="*/ 1375697 h 3492736"/>
              <a:gd name="connsiteX5213" fmla="*/ 249125 w 2880302"/>
              <a:gd name="connsiteY5213" fmla="*/ 1371991 h 3492736"/>
              <a:gd name="connsiteX5214" fmla="*/ 252696 w 2880302"/>
              <a:gd name="connsiteY5214" fmla="*/ 1371458 h 3492736"/>
              <a:gd name="connsiteX5215" fmla="*/ 262238 w 2880302"/>
              <a:gd name="connsiteY5215" fmla="*/ 1370925 h 3492736"/>
              <a:gd name="connsiteX5216" fmla="*/ 274178 w 2880302"/>
              <a:gd name="connsiteY5216" fmla="*/ 1370416 h 3492736"/>
              <a:gd name="connsiteX5217" fmla="*/ 283094 w 2880302"/>
              <a:gd name="connsiteY5217" fmla="*/ 1369350 h 3492736"/>
              <a:gd name="connsiteX5218" fmla="*/ 287865 w 2880302"/>
              <a:gd name="connsiteY5218" fmla="*/ 1367752 h 3492736"/>
              <a:gd name="connsiteX5219" fmla="*/ 290863 w 2880302"/>
              <a:gd name="connsiteY5219" fmla="*/ 1366177 h 3492736"/>
              <a:gd name="connsiteX5220" fmla="*/ 293835 w 2880302"/>
              <a:gd name="connsiteY5220" fmla="*/ 1361406 h 3492736"/>
              <a:gd name="connsiteX5221" fmla="*/ 294434 w 2880302"/>
              <a:gd name="connsiteY5221" fmla="*/ 1359275 h 3492736"/>
              <a:gd name="connsiteX5222" fmla="*/ 296807 w 2880302"/>
              <a:gd name="connsiteY5222" fmla="*/ 1353461 h 3492736"/>
              <a:gd name="connsiteX5223" fmla="*/ 298006 w 2880302"/>
              <a:gd name="connsiteY5223" fmla="*/ 1346582 h 3492736"/>
              <a:gd name="connsiteX5224" fmla="*/ 298606 w 2880302"/>
              <a:gd name="connsiteY5224" fmla="*/ 1342876 h 3492736"/>
              <a:gd name="connsiteX5225" fmla="*/ 300378 w 2880302"/>
              <a:gd name="connsiteY5225" fmla="*/ 1340212 h 3492736"/>
              <a:gd name="connsiteX5226" fmla="*/ 303376 w 2880302"/>
              <a:gd name="connsiteY5226" fmla="*/ 1336506 h 3492736"/>
              <a:gd name="connsiteX5227" fmla="*/ 308721 w 2880302"/>
              <a:gd name="connsiteY5227" fmla="*/ 1334931 h 3492736"/>
              <a:gd name="connsiteX5228" fmla="*/ 311119 w 2880302"/>
              <a:gd name="connsiteY5228" fmla="*/ 1333333 h 3492736"/>
              <a:gd name="connsiteX5229" fmla="*/ 311119 w 2880302"/>
              <a:gd name="connsiteY5229" fmla="*/ 1325388 h 3492736"/>
              <a:gd name="connsiteX5230" fmla="*/ 311119 w 2880302"/>
              <a:gd name="connsiteY5230" fmla="*/ 1321149 h 3492736"/>
              <a:gd name="connsiteX5231" fmla="*/ 311119 w 2880302"/>
              <a:gd name="connsiteY5231" fmla="*/ 1314270 h 3492736"/>
              <a:gd name="connsiteX5232" fmla="*/ 310520 w 2880302"/>
              <a:gd name="connsiteY5232" fmla="*/ 1308456 h 3492736"/>
              <a:gd name="connsiteX5233" fmla="*/ 309320 w 2880302"/>
              <a:gd name="connsiteY5233" fmla="*/ 1306325 h 3492736"/>
              <a:gd name="connsiteX5234" fmla="*/ 302177 w 2880302"/>
              <a:gd name="connsiteY5234" fmla="*/ 1303685 h 3492736"/>
              <a:gd name="connsiteX5235" fmla="*/ 299205 w 2880302"/>
              <a:gd name="connsiteY5235" fmla="*/ 1303685 h 3492736"/>
              <a:gd name="connsiteX5236" fmla="*/ 297406 w 2880302"/>
              <a:gd name="connsiteY5236" fmla="*/ 1302619 h 3492736"/>
              <a:gd name="connsiteX5237" fmla="*/ 296207 w 2880302"/>
              <a:gd name="connsiteY5237" fmla="*/ 1297338 h 3492736"/>
              <a:gd name="connsiteX5238" fmla="*/ 296207 w 2880302"/>
              <a:gd name="connsiteY5238" fmla="*/ 1295207 h 3492736"/>
              <a:gd name="connsiteX5239" fmla="*/ 296807 w 2880302"/>
              <a:gd name="connsiteY5239" fmla="*/ 1293099 h 3492736"/>
              <a:gd name="connsiteX5240" fmla="*/ 300978 w 2880302"/>
              <a:gd name="connsiteY5240" fmla="*/ 1289393 h 3492736"/>
              <a:gd name="connsiteX5241" fmla="*/ 301578 w 2880302"/>
              <a:gd name="connsiteY5241" fmla="*/ 1286730 h 3492736"/>
              <a:gd name="connsiteX5242" fmla="*/ 302177 w 2880302"/>
              <a:gd name="connsiteY5242" fmla="*/ 1279850 h 3492736"/>
              <a:gd name="connsiteX5243" fmla="*/ 305749 w 2880302"/>
              <a:gd name="connsiteY5243" fmla="*/ 1273504 h 3492736"/>
              <a:gd name="connsiteX5244" fmla="*/ 306948 w 2880302"/>
              <a:gd name="connsiteY5244" fmla="*/ 1270863 h 3492736"/>
              <a:gd name="connsiteX5245" fmla="*/ 307548 w 2880302"/>
              <a:gd name="connsiteY5245" fmla="*/ 1267157 h 3492736"/>
              <a:gd name="connsiteX5246" fmla="*/ 306348 w 2880302"/>
              <a:gd name="connsiteY5246" fmla="*/ 1264494 h 3492736"/>
              <a:gd name="connsiteX5247" fmla="*/ 307548 w 2880302"/>
              <a:gd name="connsiteY5247" fmla="*/ 1261853 h 3492736"/>
              <a:gd name="connsiteX5248" fmla="*/ 317089 w 2880302"/>
              <a:gd name="connsiteY5248" fmla="*/ 1258680 h 3492736"/>
              <a:gd name="connsiteX5249" fmla="*/ 322434 w 2880302"/>
              <a:gd name="connsiteY5249" fmla="*/ 1258147 h 3492736"/>
              <a:gd name="connsiteX5250" fmla="*/ 326605 w 2880302"/>
              <a:gd name="connsiteY5250" fmla="*/ 1257614 h 3492736"/>
              <a:gd name="connsiteX5251" fmla="*/ 333174 w 2880302"/>
              <a:gd name="connsiteY5251" fmla="*/ 1254974 h 3492736"/>
              <a:gd name="connsiteX5252" fmla="*/ 333774 w 2880302"/>
              <a:gd name="connsiteY5252" fmla="*/ 1252310 h 3492736"/>
              <a:gd name="connsiteX5253" fmla="*/ 333774 w 2880302"/>
              <a:gd name="connsiteY5253" fmla="*/ 1246496 h 3492736"/>
              <a:gd name="connsiteX5254" fmla="*/ 334374 w 2880302"/>
              <a:gd name="connsiteY5254" fmla="*/ 1242258 h 3492736"/>
              <a:gd name="connsiteX5255" fmla="*/ 335547 w 2880302"/>
              <a:gd name="connsiteY5255" fmla="*/ 1239084 h 3492736"/>
              <a:gd name="connsiteX5256" fmla="*/ 340917 w 2880302"/>
              <a:gd name="connsiteY5256" fmla="*/ 1235911 h 3492736"/>
              <a:gd name="connsiteX5257" fmla="*/ 343290 w 2880302"/>
              <a:gd name="connsiteY5257" fmla="*/ 1233780 h 3492736"/>
              <a:gd name="connsiteX5258" fmla="*/ 343889 w 2880302"/>
              <a:gd name="connsiteY5258" fmla="*/ 1227434 h 3492736"/>
              <a:gd name="connsiteX5259" fmla="*/ 344489 w 2880302"/>
              <a:gd name="connsiteY5259" fmla="*/ 1225303 h 3492736"/>
              <a:gd name="connsiteX5260" fmla="*/ 346887 w 2880302"/>
              <a:gd name="connsiteY5260" fmla="*/ 1222130 h 3492736"/>
              <a:gd name="connsiteX5261" fmla="*/ 354031 w 2880302"/>
              <a:gd name="connsiteY5261" fmla="*/ 1216316 h 3492736"/>
              <a:gd name="connsiteX5262" fmla="*/ 359401 w 2880302"/>
              <a:gd name="connsiteY5262" fmla="*/ 1210479 h 3492736"/>
              <a:gd name="connsiteX5263" fmla="*/ 362373 w 2880302"/>
              <a:gd name="connsiteY5263" fmla="*/ 1205198 h 3492736"/>
              <a:gd name="connsiteX5264" fmla="*/ 365945 w 2880302"/>
              <a:gd name="connsiteY5264" fmla="*/ 1202534 h 3492736"/>
              <a:gd name="connsiteX5265" fmla="*/ 374287 w 2880302"/>
              <a:gd name="connsiteY5265" fmla="*/ 1201492 h 3492736"/>
              <a:gd name="connsiteX5266" fmla="*/ 377285 w 2880302"/>
              <a:gd name="connsiteY5266" fmla="*/ 1200426 h 3492736"/>
              <a:gd name="connsiteX5267" fmla="*/ 382629 w 2880302"/>
              <a:gd name="connsiteY5267" fmla="*/ 1195122 h 3492736"/>
              <a:gd name="connsiteX5268" fmla="*/ 385627 w 2880302"/>
              <a:gd name="connsiteY5268" fmla="*/ 1188243 h 3492736"/>
              <a:gd name="connsiteX5269" fmla="*/ 385627 w 2880302"/>
              <a:gd name="connsiteY5269" fmla="*/ 1185602 h 3492736"/>
              <a:gd name="connsiteX5270" fmla="*/ 384446 w 2880302"/>
              <a:gd name="connsiteY5270" fmla="*/ 1184029 h 3492736"/>
              <a:gd name="connsiteX5271" fmla="*/ 392744 w 2880302"/>
              <a:gd name="connsiteY5271" fmla="*/ 1184559 h 3492736"/>
              <a:gd name="connsiteX5272" fmla="*/ 400487 w 2880302"/>
              <a:gd name="connsiteY5272" fmla="*/ 1184559 h 3492736"/>
              <a:gd name="connsiteX5273" fmla="*/ 418971 w 2880302"/>
              <a:gd name="connsiteY5273" fmla="*/ 1182451 h 3492736"/>
              <a:gd name="connsiteX5274" fmla="*/ 436255 w 2880302"/>
              <a:gd name="connsiteY5274" fmla="*/ 1180320 h 3492736"/>
              <a:gd name="connsiteX5275" fmla="*/ 441625 w 2880302"/>
              <a:gd name="connsiteY5275" fmla="*/ 1180320 h 3492736"/>
              <a:gd name="connsiteX5276" fmla="*/ 451741 w 2880302"/>
              <a:gd name="connsiteY5276" fmla="*/ 1176081 h 3492736"/>
              <a:gd name="connsiteX5277" fmla="*/ 451760 w 2880302"/>
              <a:gd name="connsiteY5277" fmla="*/ 1176062 h 3492736"/>
              <a:gd name="connsiteX5278" fmla="*/ 451767 w 2880302"/>
              <a:gd name="connsiteY5278" fmla="*/ 1176059 h 3492736"/>
              <a:gd name="connsiteX5279" fmla="*/ 457137 w 2880302"/>
              <a:gd name="connsiteY5279" fmla="*/ 1170778 h 3492736"/>
              <a:gd name="connsiteX5280" fmla="*/ 463105 w 2880302"/>
              <a:gd name="connsiteY5280" fmla="*/ 1164411 h 3492736"/>
              <a:gd name="connsiteX5281" fmla="*/ 477367 w 2880302"/>
              <a:gd name="connsiteY5281" fmla="*/ 1152780 h 3492736"/>
              <a:gd name="connsiteX5282" fmla="*/ 483338 w 2880302"/>
              <a:gd name="connsiteY5282" fmla="*/ 1150139 h 3492736"/>
              <a:gd name="connsiteX5283" fmla="*/ 488708 w 2880302"/>
              <a:gd name="connsiteY5283" fmla="*/ 1149606 h 3492736"/>
              <a:gd name="connsiteX5284" fmla="*/ 497050 w 2880302"/>
              <a:gd name="connsiteY5284" fmla="*/ 1150139 h 3492736"/>
              <a:gd name="connsiteX5285" fmla="*/ 501222 w 2880302"/>
              <a:gd name="connsiteY5285" fmla="*/ 1148031 h 3492736"/>
              <a:gd name="connsiteX5286" fmla="*/ 501226 w 2880302"/>
              <a:gd name="connsiteY5286" fmla="*/ 1148021 h 3492736"/>
              <a:gd name="connsiteX5287" fmla="*/ 501248 w 2880302"/>
              <a:gd name="connsiteY5287" fmla="*/ 1148009 h 3492736"/>
              <a:gd name="connsiteX5288" fmla="*/ 502447 w 2880302"/>
              <a:gd name="connsiteY5288" fmla="*/ 1144813 h 3492736"/>
              <a:gd name="connsiteX5289" fmla="*/ 503620 w 2880302"/>
              <a:gd name="connsiteY5289" fmla="*/ 1138999 h 3492736"/>
              <a:gd name="connsiteX5290" fmla="*/ 502447 w 2880302"/>
              <a:gd name="connsiteY5290" fmla="*/ 1130522 h 3492736"/>
              <a:gd name="connsiteX5291" fmla="*/ 504220 w 2880302"/>
              <a:gd name="connsiteY5291" fmla="*/ 1126283 h 3492736"/>
              <a:gd name="connsiteX5292" fmla="*/ 510190 w 2880302"/>
              <a:gd name="connsiteY5292" fmla="*/ 1119404 h 3492736"/>
              <a:gd name="connsiteX5293" fmla="*/ 518532 w 2880302"/>
              <a:gd name="connsiteY5293" fmla="*/ 1111992 h 3492736"/>
              <a:gd name="connsiteX5294" fmla="*/ 522703 w 2880302"/>
              <a:gd name="connsiteY5294" fmla="*/ 1107220 h 3492736"/>
              <a:gd name="connsiteX5295" fmla="*/ 527474 w 2880302"/>
              <a:gd name="connsiteY5295" fmla="*/ 1097701 h 3492736"/>
              <a:gd name="connsiteX5296" fmla="*/ 526275 w 2880302"/>
              <a:gd name="connsiteY5296" fmla="*/ 1093462 h 3492736"/>
              <a:gd name="connsiteX5297" fmla="*/ 519731 w 2880302"/>
              <a:gd name="connsiteY5297" fmla="*/ 1086583 h 3492736"/>
              <a:gd name="connsiteX5298" fmla="*/ 511389 w 2880302"/>
              <a:gd name="connsiteY5298" fmla="*/ 1081811 h 3492736"/>
              <a:gd name="connsiteX5299" fmla="*/ 508391 w 2880302"/>
              <a:gd name="connsiteY5299" fmla="*/ 1078638 h 3492736"/>
              <a:gd name="connsiteX5300" fmla="*/ 508990 w 2880302"/>
              <a:gd name="connsiteY5300" fmla="*/ 1071759 h 3492736"/>
              <a:gd name="connsiteX5301" fmla="*/ 511377 w 2880302"/>
              <a:gd name="connsiteY5301" fmla="*/ 1068578 h 3492736"/>
              <a:gd name="connsiteX5302" fmla="*/ 516108 w 2880302"/>
              <a:gd name="connsiteY5302" fmla="*/ 1066476 h 3492736"/>
              <a:gd name="connsiteX5303" fmla="*/ 531020 w 2880302"/>
              <a:gd name="connsiteY5303" fmla="*/ 1062770 h 3492736"/>
              <a:gd name="connsiteX5304" fmla="*/ 535191 w 2880302"/>
              <a:gd name="connsiteY5304" fmla="*/ 1060130 h 3492736"/>
              <a:gd name="connsiteX5305" fmla="*/ 535201 w 2880302"/>
              <a:gd name="connsiteY5305" fmla="*/ 1060118 h 3492736"/>
              <a:gd name="connsiteX5306" fmla="*/ 535217 w 2880302"/>
              <a:gd name="connsiteY5306" fmla="*/ 1060108 h 3492736"/>
              <a:gd name="connsiteX5307" fmla="*/ 537571 w 2880302"/>
              <a:gd name="connsiteY5307" fmla="*/ 1057465 h 3492736"/>
              <a:gd name="connsiteX5308" fmla="*/ 2398106 w 2880302"/>
              <a:gd name="connsiteY5308" fmla="*/ 996552 h 3492736"/>
              <a:gd name="connsiteX5309" fmla="*/ 2390363 w 2880302"/>
              <a:gd name="connsiteY5309" fmla="*/ 997618 h 3492736"/>
              <a:gd name="connsiteX5310" fmla="*/ 2380221 w 2880302"/>
              <a:gd name="connsiteY5310" fmla="*/ 1001856 h 3492736"/>
              <a:gd name="connsiteX5311" fmla="*/ 2377849 w 2880302"/>
              <a:gd name="connsiteY5311" fmla="*/ 1004497 h 3492736"/>
              <a:gd name="connsiteX5312" fmla="*/ 2379022 w 2880302"/>
              <a:gd name="connsiteY5312" fmla="*/ 1011376 h 3492736"/>
              <a:gd name="connsiteX5313" fmla="*/ 2379622 w 2880302"/>
              <a:gd name="connsiteY5313" fmla="*/ 1015082 h 3492736"/>
              <a:gd name="connsiteX5314" fmla="*/ 2379622 w 2880302"/>
              <a:gd name="connsiteY5314" fmla="*/ 1018279 h 3492736"/>
              <a:gd name="connsiteX5315" fmla="*/ 2373078 w 2880302"/>
              <a:gd name="connsiteY5315" fmla="*/ 1020386 h 3492736"/>
              <a:gd name="connsiteX5316" fmla="*/ 2367708 w 2880302"/>
              <a:gd name="connsiteY5316" fmla="*/ 1020919 h 3492736"/>
              <a:gd name="connsiteX5317" fmla="*/ 2357567 w 2880302"/>
              <a:gd name="connsiteY5317" fmla="*/ 1020386 h 3492736"/>
              <a:gd name="connsiteX5318" fmla="*/ 2352822 w 2880302"/>
              <a:gd name="connsiteY5318" fmla="*/ 1017746 h 3492736"/>
              <a:gd name="connsiteX5319" fmla="*/ 2349824 w 2880302"/>
              <a:gd name="connsiteY5319" fmla="*/ 1015082 h 3492736"/>
              <a:gd name="connsiteX5320" fmla="*/ 2340882 w 2880302"/>
              <a:gd name="connsiteY5320" fmla="*/ 1006628 h 3492736"/>
              <a:gd name="connsiteX5321" fmla="*/ 2336711 w 2880302"/>
              <a:gd name="connsiteY5321" fmla="*/ 1005562 h 3492736"/>
              <a:gd name="connsiteX5322" fmla="*/ 2333739 w 2880302"/>
              <a:gd name="connsiteY5322" fmla="*/ 1006628 h 3492736"/>
              <a:gd name="connsiteX5323" fmla="*/ 2330167 w 2880302"/>
              <a:gd name="connsiteY5323" fmla="*/ 1012442 h 3492736"/>
              <a:gd name="connsiteX5324" fmla="*/ 2328368 w 2880302"/>
              <a:gd name="connsiteY5324" fmla="*/ 1015615 h 3492736"/>
              <a:gd name="connsiteX5325" fmla="*/ 2325996 w 2880302"/>
              <a:gd name="connsiteY5325" fmla="*/ 1018788 h 3492736"/>
              <a:gd name="connsiteX5326" fmla="*/ 2315255 w 2880302"/>
              <a:gd name="connsiteY5326" fmla="*/ 1020919 h 3492736"/>
              <a:gd name="connsiteX5327" fmla="*/ 2312283 w 2880302"/>
              <a:gd name="connsiteY5327" fmla="*/ 1023027 h 3492736"/>
              <a:gd name="connsiteX5328" fmla="*/ 2306313 w 2880302"/>
              <a:gd name="connsiteY5328" fmla="*/ 1029906 h 3492736"/>
              <a:gd name="connsiteX5329" fmla="*/ 2299170 w 2880302"/>
              <a:gd name="connsiteY5329" fmla="*/ 1037341 h 3492736"/>
              <a:gd name="connsiteX5330" fmla="*/ 2295598 w 2880302"/>
              <a:gd name="connsiteY5330" fmla="*/ 1038384 h 3492736"/>
              <a:gd name="connsiteX5331" fmla="*/ 2284857 w 2880302"/>
              <a:gd name="connsiteY5331" fmla="*/ 1035210 h 3492736"/>
              <a:gd name="connsiteX5332" fmla="*/ 2280686 w 2880302"/>
              <a:gd name="connsiteY5332" fmla="*/ 1034678 h 3492736"/>
              <a:gd name="connsiteX5333" fmla="*/ 2277114 w 2880302"/>
              <a:gd name="connsiteY5333" fmla="*/ 1035743 h 3492736"/>
              <a:gd name="connsiteX5334" fmla="*/ 2270571 w 2880302"/>
              <a:gd name="connsiteY5334" fmla="*/ 1040515 h 3492736"/>
              <a:gd name="connsiteX5335" fmla="*/ 2268772 w 2880302"/>
              <a:gd name="connsiteY5335" fmla="*/ 1043688 h 3492736"/>
              <a:gd name="connsiteX5336" fmla="*/ 2267573 w 2880302"/>
              <a:gd name="connsiteY5336" fmla="*/ 1046328 h 3492736"/>
              <a:gd name="connsiteX5337" fmla="*/ 2266973 w 2880302"/>
              <a:gd name="connsiteY5337" fmla="*/ 1050567 h 3492736"/>
              <a:gd name="connsiteX5338" fmla="*/ 2268172 w 2880302"/>
              <a:gd name="connsiteY5338" fmla="*/ 1060110 h 3492736"/>
              <a:gd name="connsiteX5339" fmla="*/ 2269372 w 2880302"/>
              <a:gd name="connsiteY5339" fmla="*/ 1074402 h 3492736"/>
              <a:gd name="connsiteX5340" fmla="*/ 2268772 w 2880302"/>
              <a:gd name="connsiteY5340" fmla="*/ 1086052 h 3492736"/>
              <a:gd name="connsiteX5341" fmla="*/ 2267573 w 2880302"/>
              <a:gd name="connsiteY5341" fmla="*/ 1094530 h 3492736"/>
              <a:gd name="connsiteX5342" fmla="*/ 2264601 w 2880302"/>
              <a:gd name="connsiteY5342" fmla="*/ 1099278 h 3492736"/>
              <a:gd name="connsiteX5343" fmla="*/ 2259230 w 2880302"/>
              <a:gd name="connsiteY5343" fmla="*/ 1102475 h 3492736"/>
              <a:gd name="connsiteX5344" fmla="*/ 2254460 w 2880302"/>
              <a:gd name="connsiteY5344" fmla="*/ 1106181 h 3492736"/>
              <a:gd name="connsiteX5345" fmla="*/ 2252087 w 2880302"/>
              <a:gd name="connsiteY5345" fmla="*/ 1111462 h 3492736"/>
              <a:gd name="connsiteX5346" fmla="*/ 2252087 w 2880302"/>
              <a:gd name="connsiteY5346" fmla="*/ 1114125 h 3492736"/>
              <a:gd name="connsiteX5347" fmla="*/ 2256858 w 2880302"/>
              <a:gd name="connsiteY5347" fmla="*/ 1119406 h 3492736"/>
              <a:gd name="connsiteX5348" fmla="*/ 2260430 w 2880302"/>
              <a:gd name="connsiteY5348" fmla="*/ 1121005 h 3492736"/>
              <a:gd name="connsiteX5349" fmla="*/ 2266400 w 2880302"/>
              <a:gd name="connsiteY5349" fmla="*/ 1124711 h 3492736"/>
              <a:gd name="connsiteX5350" fmla="*/ 2268772 w 2880302"/>
              <a:gd name="connsiteY5350" fmla="*/ 1128417 h 3492736"/>
              <a:gd name="connsiteX5351" fmla="*/ 2273543 w 2880302"/>
              <a:gd name="connsiteY5351" fmla="*/ 1134230 h 3492736"/>
              <a:gd name="connsiteX5352" fmla="*/ 2278913 w 2880302"/>
              <a:gd name="connsiteY5352" fmla="*/ 1142708 h 3492736"/>
              <a:gd name="connsiteX5353" fmla="*/ 2280686 w 2880302"/>
              <a:gd name="connsiteY5353" fmla="*/ 1146414 h 3492736"/>
              <a:gd name="connsiteX5354" fmla="*/ 2284258 w 2880302"/>
              <a:gd name="connsiteY5354" fmla="*/ 1150653 h 3492736"/>
              <a:gd name="connsiteX5355" fmla="*/ 2287855 w 2880302"/>
              <a:gd name="connsiteY5355" fmla="*/ 1152251 h 3492736"/>
              <a:gd name="connsiteX5356" fmla="*/ 2294399 w 2880302"/>
              <a:gd name="connsiteY5356" fmla="*/ 1153293 h 3492736"/>
              <a:gd name="connsiteX5357" fmla="*/ 2308711 w 2880302"/>
              <a:gd name="connsiteY5357" fmla="*/ 1153293 h 3492736"/>
              <a:gd name="connsiteX5358" fmla="*/ 2315855 w 2880302"/>
              <a:gd name="connsiteY5358" fmla="*/ 1150653 h 3492736"/>
              <a:gd name="connsiteX5359" fmla="*/ 2320026 w 2880302"/>
              <a:gd name="connsiteY5359" fmla="*/ 1149587 h 3492736"/>
              <a:gd name="connsiteX5360" fmla="*/ 2321225 w 2880302"/>
              <a:gd name="connsiteY5360" fmla="*/ 1144306 h 3492736"/>
              <a:gd name="connsiteX5361" fmla="*/ 2322424 w 2880302"/>
              <a:gd name="connsiteY5361" fmla="*/ 1143241 h 3492736"/>
              <a:gd name="connsiteX5362" fmla="*/ 2328368 w 2880302"/>
              <a:gd name="connsiteY5362" fmla="*/ 1141642 h 3492736"/>
              <a:gd name="connsiteX5363" fmla="*/ 2334938 w 2880302"/>
              <a:gd name="connsiteY5363" fmla="*/ 1139535 h 3492736"/>
              <a:gd name="connsiteX5364" fmla="*/ 2338509 w 2880302"/>
              <a:gd name="connsiteY5364" fmla="*/ 1140067 h 3492736"/>
              <a:gd name="connsiteX5365" fmla="*/ 2344479 w 2880302"/>
              <a:gd name="connsiteY5365" fmla="*/ 1146947 h 3492736"/>
              <a:gd name="connsiteX5366" fmla="*/ 2346252 w 2880302"/>
              <a:gd name="connsiteY5366" fmla="*/ 1150653 h 3492736"/>
              <a:gd name="connsiteX5367" fmla="*/ 2350423 w 2880302"/>
              <a:gd name="connsiteY5367" fmla="*/ 1155424 h 3492736"/>
              <a:gd name="connsiteX5368" fmla="*/ 2358166 w 2880302"/>
              <a:gd name="connsiteY5368" fmla="*/ 1158065 h 3492736"/>
              <a:gd name="connsiteX5369" fmla="*/ 2364136 w 2880302"/>
              <a:gd name="connsiteY5369" fmla="*/ 1159663 h 3492736"/>
              <a:gd name="connsiteX5370" fmla="*/ 2373078 w 2880302"/>
              <a:gd name="connsiteY5370" fmla="*/ 1161238 h 3492736"/>
              <a:gd name="connsiteX5371" fmla="*/ 2376050 w 2880302"/>
              <a:gd name="connsiteY5371" fmla="*/ 1161238 h 3492736"/>
              <a:gd name="connsiteX5372" fmla="*/ 2379022 w 2880302"/>
              <a:gd name="connsiteY5372" fmla="*/ 1159663 h 3492736"/>
              <a:gd name="connsiteX5373" fmla="*/ 2382020 w 2880302"/>
              <a:gd name="connsiteY5373" fmla="*/ 1154891 h 3492736"/>
              <a:gd name="connsiteX5374" fmla="*/ 2383220 w 2880302"/>
              <a:gd name="connsiteY5374" fmla="*/ 1151185 h 3492736"/>
              <a:gd name="connsiteX5375" fmla="*/ 2384992 w 2880302"/>
              <a:gd name="connsiteY5375" fmla="*/ 1144816 h 3492736"/>
              <a:gd name="connsiteX5376" fmla="*/ 2388564 w 2880302"/>
              <a:gd name="connsiteY5376" fmla="*/ 1140067 h 3492736"/>
              <a:gd name="connsiteX5377" fmla="*/ 2393934 w 2880302"/>
              <a:gd name="connsiteY5377" fmla="*/ 1139002 h 3492736"/>
              <a:gd name="connsiteX5378" fmla="*/ 2405848 w 2880302"/>
              <a:gd name="connsiteY5378" fmla="*/ 1138469 h 3492736"/>
              <a:gd name="connsiteX5379" fmla="*/ 2411818 w 2880302"/>
              <a:gd name="connsiteY5379" fmla="*/ 1137936 h 3492736"/>
              <a:gd name="connsiteX5380" fmla="*/ 2417788 w 2880302"/>
              <a:gd name="connsiteY5380" fmla="*/ 1142708 h 3492736"/>
              <a:gd name="connsiteX5381" fmla="*/ 2420760 w 2880302"/>
              <a:gd name="connsiteY5381" fmla="*/ 1145881 h 3492736"/>
              <a:gd name="connsiteX5382" fmla="*/ 2424332 w 2880302"/>
              <a:gd name="connsiteY5382" fmla="*/ 1149587 h 3492736"/>
              <a:gd name="connsiteX5383" fmla="*/ 2434473 w 2880302"/>
              <a:gd name="connsiteY5383" fmla="*/ 1155957 h 3492736"/>
              <a:gd name="connsiteX5384" fmla="*/ 2439244 w 2880302"/>
              <a:gd name="connsiteY5384" fmla="*/ 1156999 h 3492736"/>
              <a:gd name="connsiteX5385" fmla="*/ 2448160 w 2880302"/>
              <a:gd name="connsiteY5385" fmla="*/ 1158597 h 3492736"/>
              <a:gd name="connsiteX5386" fmla="*/ 2454730 w 2880302"/>
              <a:gd name="connsiteY5386" fmla="*/ 1158065 h 3492736"/>
              <a:gd name="connsiteX5387" fmla="*/ 2457702 w 2880302"/>
              <a:gd name="connsiteY5387" fmla="*/ 1156999 h 3492736"/>
              <a:gd name="connsiteX5388" fmla="*/ 2464271 w 2880302"/>
              <a:gd name="connsiteY5388" fmla="*/ 1152760 h 3492736"/>
              <a:gd name="connsiteX5389" fmla="*/ 2466044 w 2880302"/>
              <a:gd name="connsiteY5389" fmla="*/ 1149587 h 3492736"/>
              <a:gd name="connsiteX5390" fmla="*/ 2467243 w 2880302"/>
              <a:gd name="connsiteY5390" fmla="*/ 1146414 h 3492736"/>
              <a:gd name="connsiteX5391" fmla="*/ 2472014 w 2880302"/>
              <a:gd name="connsiteY5391" fmla="*/ 1142708 h 3492736"/>
              <a:gd name="connsiteX5392" fmla="*/ 2477385 w 2880302"/>
              <a:gd name="connsiteY5392" fmla="*/ 1141110 h 3492736"/>
              <a:gd name="connsiteX5393" fmla="*/ 2482729 w 2880302"/>
              <a:gd name="connsiteY5393" fmla="*/ 1139002 h 3492736"/>
              <a:gd name="connsiteX5394" fmla="*/ 2487500 w 2880302"/>
              <a:gd name="connsiteY5394" fmla="*/ 1132655 h 3492736"/>
              <a:gd name="connsiteX5395" fmla="*/ 2487500 w 2880302"/>
              <a:gd name="connsiteY5395" fmla="*/ 1129459 h 3492736"/>
              <a:gd name="connsiteX5396" fmla="*/ 2489299 w 2880302"/>
              <a:gd name="connsiteY5396" fmla="*/ 1121537 h 3492736"/>
              <a:gd name="connsiteX5397" fmla="*/ 2489898 w 2880302"/>
              <a:gd name="connsiteY5397" fmla="*/ 1113060 h 3492736"/>
              <a:gd name="connsiteX5398" fmla="*/ 2488699 w 2880302"/>
              <a:gd name="connsiteY5398" fmla="*/ 1109887 h 3492736"/>
              <a:gd name="connsiteX5399" fmla="*/ 2483328 w 2880302"/>
              <a:gd name="connsiteY5399" fmla="*/ 1106181 h 3492736"/>
              <a:gd name="connsiteX5400" fmla="*/ 2477984 w 2880302"/>
              <a:gd name="connsiteY5400" fmla="*/ 1105648 h 3492736"/>
              <a:gd name="connsiteX5401" fmla="*/ 2463672 w 2880302"/>
              <a:gd name="connsiteY5401" fmla="*/ 1107223 h 3492736"/>
              <a:gd name="connsiteX5402" fmla="*/ 2452331 w 2880302"/>
              <a:gd name="connsiteY5402" fmla="*/ 1108288 h 3492736"/>
              <a:gd name="connsiteX5403" fmla="*/ 2449359 w 2880302"/>
              <a:gd name="connsiteY5403" fmla="*/ 1107756 h 3492736"/>
              <a:gd name="connsiteX5404" fmla="*/ 2449959 w 2880302"/>
              <a:gd name="connsiteY5404" fmla="*/ 1100344 h 3492736"/>
              <a:gd name="connsiteX5405" fmla="*/ 2449359 w 2880302"/>
              <a:gd name="connsiteY5405" fmla="*/ 1096638 h 3492736"/>
              <a:gd name="connsiteX5406" fmla="*/ 2449359 w 2880302"/>
              <a:gd name="connsiteY5406" fmla="*/ 1093464 h 3492736"/>
              <a:gd name="connsiteX5407" fmla="*/ 2452931 w 2880302"/>
              <a:gd name="connsiteY5407" fmla="*/ 1089226 h 3492736"/>
              <a:gd name="connsiteX5408" fmla="*/ 2453530 w 2880302"/>
              <a:gd name="connsiteY5408" fmla="*/ 1085520 h 3492736"/>
              <a:gd name="connsiteX5409" fmla="*/ 2453530 w 2880302"/>
              <a:gd name="connsiteY5409" fmla="*/ 1081814 h 3492736"/>
              <a:gd name="connsiteX5410" fmla="*/ 2457702 w 2880302"/>
              <a:gd name="connsiteY5410" fmla="*/ 1079683 h 3492736"/>
              <a:gd name="connsiteX5411" fmla="*/ 2461273 w 2880302"/>
              <a:gd name="connsiteY5411" fmla="*/ 1078640 h 3492736"/>
              <a:gd name="connsiteX5412" fmla="*/ 2464271 w 2880302"/>
              <a:gd name="connsiteY5412" fmla="*/ 1077042 h 3492736"/>
              <a:gd name="connsiteX5413" fmla="*/ 2470815 w 2880302"/>
              <a:gd name="connsiteY5413" fmla="*/ 1073336 h 3492736"/>
              <a:gd name="connsiteX5414" fmla="*/ 2472614 w 2880302"/>
              <a:gd name="connsiteY5414" fmla="*/ 1070695 h 3492736"/>
              <a:gd name="connsiteX5415" fmla="*/ 2473213 w 2880302"/>
              <a:gd name="connsiteY5415" fmla="*/ 1067522 h 3492736"/>
              <a:gd name="connsiteX5416" fmla="*/ 2470815 w 2880302"/>
              <a:gd name="connsiteY5416" fmla="*/ 1061153 h 3492736"/>
              <a:gd name="connsiteX5417" fmla="*/ 2469042 w 2880302"/>
              <a:gd name="connsiteY5417" fmla="*/ 1059577 h 3492736"/>
              <a:gd name="connsiteX5418" fmla="*/ 2453530 w 2880302"/>
              <a:gd name="connsiteY5418" fmla="*/ 1057979 h 3492736"/>
              <a:gd name="connsiteX5419" fmla="*/ 2435073 w 2880302"/>
              <a:gd name="connsiteY5419" fmla="*/ 1058512 h 3492736"/>
              <a:gd name="connsiteX5420" fmla="*/ 2430876 w 2880302"/>
              <a:gd name="connsiteY5420" fmla="*/ 1057447 h 3492736"/>
              <a:gd name="connsiteX5421" fmla="*/ 2426131 w 2880302"/>
              <a:gd name="connsiteY5421" fmla="*/ 1051100 h 3492736"/>
              <a:gd name="connsiteX5422" fmla="*/ 2424932 w 2880302"/>
              <a:gd name="connsiteY5422" fmla="*/ 1046861 h 3492736"/>
              <a:gd name="connsiteX5423" fmla="*/ 2422533 w 2880302"/>
              <a:gd name="connsiteY5423" fmla="*/ 1040515 h 3492736"/>
              <a:gd name="connsiteX5424" fmla="*/ 2421360 w 2880302"/>
              <a:gd name="connsiteY5424" fmla="*/ 1038916 h 3492736"/>
              <a:gd name="connsiteX5425" fmla="*/ 2417788 w 2880302"/>
              <a:gd name="connsiteY5425" fmla="*/ 1033103 h 3492736"/>
              <a:gd name="connsiteX5426" fmla="*/ 2414191 w 2880302"/>
              <a:gd name="connsiteY5426" fmla="*/ 1020386 h 3492736"/>
              <a:gd name="connsiteX5427" fmla="*/ 2413591 w 2880302"/>
              <a:gd name="connsiteY5427" fmla="*/ 1016148 h 3492736"/>
              <a:gd name="connsiteX5428" fmla="*/ 2408846 w 2880302"/>
              <a:gd name="connsiteY5428" fmla="*/ 1015082 h 3492736"/>
              <a:gd name="connsiteX5429" fmla="*/ 2405848 w 2880302"/>
              <a:gd name="connsiteY5429" fmla="*/ 1015615 h 3492736"/>
              <a:gd name="connsiteX5430" fmla="*/ 2404076 w 2880302"/>
              <a:gd name="connsiteY5430" fmla="*/ 1015082 h 3492736"/>
              <a:gd name="connsiteX5431" fmla="*/ 2403476 w 2880302"/>
              <a:gd name="connsiteY5431" fmla="*/ 1007670 h 3492736"/>
              <a:gd name="connsiteX5432" fmla="*/ 2404076 w 2880302"/>
              <a:gd name="connsiteY5432" fmla="*/ 1003964 h 3492736"/>
              <a:gd name="connsiteX5433" fmla="*/ 2403476 w 2880302"/>
              <a:gd name="connsiteY5433" fmla="*/ 1000258 h 3492736"/>
              <a:gd name="connsiteX5434" fmla="*/ 2399904 w 2880302"/>
              <a:gd name="connsiteY5434" fmla="*/ 996552 h 3492736"/>
              <a:gd name="connsiteX5435" fmla="*/ 1812883 w 2880302"/>
              <a:gd name="connsiteY5435" fmla="*/ 866832 h 3492736"/>
              <a:gd name="connsiteX5436" fmla="*/ 1812920 w 2880302"/>
              <a:gd name="connsiteY5436" fmla="*/ 866832 h 3492736"/>
              <a:gd name="connsiteX5437" fmla="*/ 1812934 w 2880302"/>
              <a:gd name="connsiteY5437" fmla="*/ 866851 h 3492736"/>
              <a:gd name="connsiteX5438" fmla="*/ 1812896 w 2880302"/>
              <a:gd name="connsiteY5438" fmla="*/ 866851 h 3492736"/>
              <a:gd name="connsiteX5439" fmla="*/ 1789050 w 2880302"/>
              <a:gd name="connsiteY5439" fmla="*/ 864408 h 3492736"/>
              <a:gd name="connsiteX5440" fmla="*/ 1789737 w 2880302"/>
              <a:gd name="connsiteY5440" fmla="*/ 864484 h 3492736"/>
              <a:gd name="connsiteX5441" fmla="*/ 1790259 w 2880302"/>
              <a:gd name="connsiteY5441" fmla="*/ 864716 h 3492736"/>
              <a:gd name="connsiteX5442" fmla="*/ 1791814 w 2880302"/>
              <a:gd name="connsiteY5442" fmla="*/ 864716 h 3492736"/>
              <a:gd name="connsiteX5443" fmla="*/ 1792056 w 2880302"/>
              <a:gd name="connsiteY5443" fmla="*/ 864743 h 3492736"/>
              <a:gd name="connsiteX5444" fmla="*/ 1793137 w 2880302"/>
              <a:gd name="connsiteY5444" fmla="*/ 864827 h 3492736"/>
              <a:gd name="connsiteX5445" fmla="*/ 1802173 w 2880302"/>
              <a:gd name="connsiteY5445" fmla="*/ 865758 h 3492736"/>
              <a:gd name="connsiteX5446" fmla="*/ 1802928 w 2880302"/>
              <a:gd name="connsiteY5446" fmla="*/ 865833 h 3492736"/>
              <a:gd name="connsiteX5447" fmla="*/ 1810514 w 2880302"/>
              <a:gd name="connsiteY5447" fmla="*/ 866851 h 3492736"/>
              <a:gd name="connsiteX5448" fmla="*/ 1812896 w 2880302"/>
              <a:gd name="connsiteY5448" fmla="*/ 866851 h 3492736"/>
              <a:gd name="connsiteX5449" fmla="*/ 1814056 w 2880302"/>
              <a:gd name="connsiteY5449" fmla="*/ 868431 h 3492736"/>
              <a:gd name="connsiteX5450" fmla="*/ 1815255 w 2880302"/>
              <a:gd name="connsiteY5450" fmla="*/ 869473 h 3492736"/>
              <a:gd name="connsiteX5451" fmla="*/ 1820026 w 2880302"/>
              <a:gd name="connsiteY5451" fmla="*/ 872137 h 3492736"/>
              <a:gd name="connsiteX5452" fmla="*/ 1825397 w 2880302"/>
              <a:gd name="connsiteY5452" fmla="*/ 874777 h 3492736"/>
              <a:gd name="connsiteX5453" fmla="*/ 1832540 w 2880302"/>
              <a:gd name="connsiteY5453" fmla="*/ 877950 h 3492736"/>
              <a:gd name="connsiteX5454" fmla="*/ 1840882 w 2880302"/>
              <a:gd name="connsiteY5454" fmla="*/ 877950 h 3492736"/>
              <a:gd name="connsiteX5455" fmla="*/ 1848051 w 2880302"/>
              <a:gd name="connsiteY5455" fmla="*/ 878483 h 3492736"/>
              <a:gd name="connsiteX5456" fmla="*/ 1856993 w 2880302"/>
              <a:gd name="connsiteY5456" fmla="*/ 881124 h 3492736"/>
              <a:gd name="connsiteX5457" fmla="*/ 1861738 w 2880302"/>
              <a:gd name="connsiteY5457" fmla="*/ 882722 h 3492736"/>
              <a:gd name="connsiteX5458" fmla="*/ 1870081 w 2880302"/>
              <a:gd name="connsiteY5458" fmla="*/ 890134 h 3492736"/>
              <a:gd name="connsiteX5459" fmla="*/ 1873079 w 2880302"/>
              <a:gd name="connsiteY5459" fmla="*/ 895438 h 3492736"/>
              <a:gd name="connsiteX5460" fmla="*/ 1876051 w 2880302"/>
              <a:gd name="connsiteY5460" fmla="*/ 901252 h 3492736"/>
              <a:gd name="connsiteX5461" fmla="*/ 1884993 w 2880302"/>
              <a:gd name="connsiteY5461" fmla="*/ 914501 h 3492736"/>
              <a:gd name="connsiteX5462" fmla="*/ 1887365 w 2880302"/>
              <a:gd name="connsiteY5462" fmla="*/ 915543 h 3492736"/>
              <a:gd name="connsiteX5463" fmla="*/ 1893335 w 2880302"/>
              <a:gd name="connsiteY5463" fmla="*/ 917674 h 3492736"/>
              <a:gd name="connsiteX5464" fmla="*/ 1902277 w 2880302"/>
              <a:gd name="connsiteY5464" fmla="*/ 921380 h 3492736"/>
              <a:gd name="connsiteX5465" fmla="*/ 1906448 w 2880302"/>
              <a:gd name="connsiteY5465" fmla="*/ 921380 h 3492736"/>
              <a:gd name="connsiteX5466" fmla="*/ 1906463 w 2880302"/>
              <a:gd name="connsiteY5466" fmla="*/ 921371 h 3492736"/>
              <a:gd name="connsiteX5467" fmla="*/ 1906479 w 2880302"/>
              <a:gd name="connsiteY5467" fmla="*/ 921371 h 3492736"/>
              <a:gd name="connsiteX5468" fmla="*/ 1914822 w 2880302"/>
              <a:gd name="connsiteY5468" fmla="*/ 916600 h 3492736"/>
              <a:gd name="connsiteX5469" fmla="*/ 1917788 w 2880302"/>
              <a:gd name="connsiteY5469" fmla="*/ 915005 h 3492736"/>
              <a:gd name="connsiteX5470" fmla="*/ 1922533 w 2880302"/>
              <a:gd name="connsiteY5470" fmla="*/ 913968 h 3492736"/>
              <a:gd name="connsiteX5471" fmla="*/ 1929703 w 2880302"/>
              <a:gd name="connsiteY5471" fmla="*/ 916609 h 3492736"/>
              <a:gd name="connsiteX5472" fmla="*/ 1933874 w 2880302"/>
              <a:gd name="connsiteY5472" fmla="*/ 917674 h 3492736"/>
              <a:gd name="connsiteX5473" fmla="*/ 1933902 w 2880302"/>
              <a:gd name="connsiteY5473" fmla="*/ 917665 h 3492736"/>
              <a:gd name="connsiteX5474" fmla="*/ 1933905 w 2880302"/>
              <a:gd name="connsiteY5474" fmla="*/ 917665 h 3492736"/>
              <a:gd name="connsiteX5475" fmla="*/ 1941630 w 2880302"/>
              <a:gd name="connsiteY5475" fmla="*/ 915008 h 3492736"/>
              <a:gd name="connsiteX5476" fmla="*/ 1947587 w 2880302"/>
              <a:gd name="connsiteY5476" fmla="*/ 913968 h 3492736"/>
              <a:gd name="connsiteX5477" fmla="*/ 1954130 w 2880302"/>
              <a:gd name="connsiteY5477" fmla="*/ 913435 h 3492736"/>
              <a:gd name="connsiteX5478" fmla="*/ 1962473 w 2880302"/>
              <a:gd name="connsiteY5478" fmla="*/ 916609 h 3492736"/>
              <a:gd name="connsiteX5479" fmla="*/ 1968443 w 2880302"/>
              <a:gd name="connsiteY5479" fmla="*/ 918740 h 3492736"/>
              <a:gd name="connsiteX5480" fmla="*/ 1974387 w 2880302"/>
              <a:gd name="connsiteY5480" fmla="*/ 920847 h 3492736"/>
              <a:gd name="connsiteX5481" fmla="*/ 1985727 w 2880302"/>
              <a:gd name="connsiteY5481" fmla="*/ 924021 h 3492736"/>
              <a:gd name="connsiteX5482" fmla="*/ 1989299 w 2880302"/>
              <a:gd name="connsiteY5482" fmla="*/ 927727 h 3492736"/>
              <a:gd name="connsiteX5483" fmla="*/ 1996442 w 2880302"/>
              <a:gd name="connsiteY5483" fmla="*/ 934606 h 3492736"/>
              <a:gd name="connsiteX5484" fmla="*/ 2003012 w 2880302"/>
              <a:gd name="connsiteY5484" fmla="*/ 939377 h 3492736"/>
              <a:gd name="connsiteX5485" fmla="*/ 2005984 w 2880302"/>
              <a:gd name="connsiteY5485" fmla="*/ 942551 h 3492736"/>
              <a:gd name="connsiteX5486" fmla="*/ 2008356 w 2880302"/>
              <a:gd name="connsiteY5486" fmla="*/ 950495 h 3492736"/>
              <a:gd name="connsiteX5487" fmla="*/ 2005984 w 2880302"/>
              <a:gd name="connsiteY5487" fmla="*/ 955800 h 3492736"/>
              <a:gd name="connsiteX5488" fmla="*/ 2002412 w 2880302"/>
              <a:gd name="connsiteY5488" fmla="*/ 964277 h 3492736"/>
              <a:gd name="connsiteX5489" fmla="*/ 2000613 w 2880302"/>
              <a:gd name="connsiteY5489" fmla="*/ 970091 h 3492736"/>
              <a:gd name="connsiteX5490" fmla="*/ 1998244 w 2880302"/>
              <a:gd name="connsiteY5490" fmla="*/ 972728 h 3492736"/>
              <a:gd name="connsiteX5491" fmla="*/ 1992302 w 2880302"/>
              <a:gd name="connsiteY5491" fmla="*/ 973788 h 3492736"/>
              <a:gd name="connsiteX5492" fmla="*/ 1989330 w 2880302"/>
              <a:gd name="connsiteY5492" fmla="*/ 973788 h 3492736"/>
              <a:gd name="connsiteX5493" fmla="*/ 1980388 w 2880302"/>
              <a:gd name="connsiteY5493" fmla="*/ 974321 h 3492736"/>
              <a:gd name="connsiteX5494" fmla="*/ 1970846 w 2880302"/>
              <a:gd name="connsiteY5494" fmla="*/ 975386 h 3492736"/>
              <a:gd name="connsiteX5495" fmla="*/ 1970817 w 2880302"/>
              <a:gd name="connsiteY5495" fmla="*/ 975395 h 3492736"/>
              <a:gd name="connsiteX5496" fmla="*/ 1970815 w 2880302"/>
              <a:gd name="connsiteY5496" fmla="*/ 975395 h 3492736"/>
              <a:gd name="connsiteX5497" fmla="*/ 1967244 w 2880302"/>
              <a:gd name="connsiteY5497" fmla="*/ 976437 h 3492736"/>
              <a:gd name="connsiteX5498" fmla="*/ 1961273 w 2880302"/>
              <a:gd name="connsiteY5498" fmla="*/ 982807 h 3492736"/>
              <a:gd name="connsiteX5499" fmla="*/ 1960674 w 2880302"/>
              <a:gd name="connsiteY5499" fmla="*/ 985448 h 3492736"/>
              <a:gd name="connsiteX5500" fmla="*/ 1960100 w 2880302"/>
              <a:gd name="connsiteY5500" fmla="*/ 988621 h 3492736"/>
              <a:gd name="connsiteX5501" fmla="*/ 1960100 w 2880302"/>
              <a:gd name="connsiteY5501" fmla="*/ 997631 h 3492736"/>
              <a:gd name="connsiteX5502" fmla="*/ 1963072 w 2880302"/>
              <a:gd name="connsiteY5502" fmla="*/ 1000804 h 3492736"/>
              <a:gd name="connsiteX5503" fmla="*/ 1966644 w 2880302"/>
              <a:gd name="connsiteY5503" fmla="*/ 1005043 h 3492736"/>
              <a:gd name="connsiteX5504" fmla="*/ 1970216 w 2880302"/>
              <a:gd name="connsiteY5504" fmla="*/ 1016694 h 3492736"/>
              <a:gd name="connsiteX5505" fmla="*/ 1973214 w 2880302"/>
              <a:gd name="connsiteY5505" fmla="*/ 1020400 h 3492736"/>
              <a:gd name="connsiteX5506" fmla="*/ 1975586 w 2880302"/>
              <a:gd name="connsiteY5506" fmla="*/ 1024106 h 3492736"/>
              <a:gd name="connsiteX5507" fmla="*/ 1976186 w 2880302"/>
              <a:gd name="connsiteY5507" fmla="*/ 1034158 h 3492736"/>
              <a:gd name="connsiteX5508" fmla="*/ 1976785 w 2880302"/>
              <a:gd name="connsiteY5508" fmla="*/ 1038397 h 3492736"/>
              <a:gd name="connsiteX5509" fmla="*/ 1976186 w 2880302"/>
              <a:gd name="connsiteY5509" fmla="*/ 1042103 h 3492736"/>
              <a:gd name="connsiteX5510" fmla="*/ 1969056 w 2880302"/>
              <a:gd name="connsiteY5510" fmla="*/ 1046866 h 3492736"/>
              <a:gd name="connsiteX5511" fmla="*/ 1965476 w 2880302"/>
              <a:gd name="connsiteY5511" fmla="*/ 1046866 h 3492736"/>
              <a:gd name="connsiteX5512" fmla="*/ 1962504 w 2880302"/>
              <a:gd name="connsiteY5512" fmla="*/ 1047399 h 3492736"/>
              <a:gd name="connsiteX5513" fmla="*/ 1962501 w 2880302"/>
              <a:gd name="connsiteY5513" fmla="*/ 1047402 h 3492736"/>
              <a:gd name="connsiteX5514" fmla="*/ 1962473 w 2880302"/>
              <a:gd name="connsiteY5514" fmla="*/ 1047407 h 3492736"/>
              <a:gd name="connsiteX5515" fmla="*/ 1957702 w 2880302"/>
              <a:gd name="connsiteY5515" fmla="*/ 1054287 h 3492736"/>
              <a:gd name="connsiteX5516" fmla="*/ 1957102 w 2880302"/>
              <a:gd name="connsiteY5516" fmla="*/ 1057460 h 3492736"/>
              <a:gd name="connsiteX5517" fmla="*/ 1956503 w 2880302"/>
              <a:gd name="connsiteY5517" fmla="*/ 1061166 h 3492736"/>
              <a:gd name="connsiteX5518" fmla="*/ 1957102 w 2880302"/>
              <a:gd name="connsiteY5518" fmla="*/ 1070709 h 3492736"/>
              <a:gd name="connsiteX5519" fmla="*/ 1959501 w 2880302"/>
              <a:gd name="connsiteY5519" fmla="*/ 1073882 h 3492736"/>
              <a:gd name="connsiteX5520" fmla="*/ 1964272 w 2880302"/>
              <a:gd name="connsiteY5520" fmla="*/ 1081294 h 3492736"/>
              <a:gd name="connsiteX5521" fmla="*/ 1967244 w 2880302"/>
              <a:gd name="connsiteY5521" fmla="*/ 1087131 h 3492736"/>
              <a:gd name="connsiteX5522" fmla="*/ 1973787 w 2880302"/>
              <a:gd name="connsiteY5522" fmla="*/ 1090304 h 3492736"/>
              <a:gd name="connsiteX5523" fmla="*/ 1981556 w 2880302"/>
              <a:gd name="connsiteY5523" fmla="*/ 1091347 h 3492736"/>
              <a:gd name="connsiteX5524" fmla="*/ 1988100 w 2880302"/>
              <a:gd name="connsiteY5524" fmla="*/ 1092945 h 3492736"/>
              <a:gd name="connsiteX5525" fmla="*/ 1994669 w 2880302"/>
              <a:gd name="connsiteY5525" fmla="*/ 1097716 h 3492736"/>
              <a:gd name="connsiteX5526" fmla="*/ 1998241 w 2880302"/>
              <a:gd name="connsiteY5526" fmla="*/ 1099824 h 3492736"/>
              <a:gd name="connsiteX5527" fmla="*/ 2005984 w 2880302"/>
              <a:gd name="connsiteY5527" fmla="*/ 1103530 h 3492736"/>
              <a:gd name="connsiteX5528" fmla="*/ 2010155 w 2880302"/>
              <a:gd name="connsiteY5528" fmla="*/ 1102997 h 3492736"/>
              <a:gd name="connsiteX5529" fmla="*/ 2011954 w 2880302"/>
              <a:gd name="connsiteY5529" fmla="*/ 1102997 h 3492736"/>
              <a:gd name="connsiteX5530" fmla="*/ 2014926 w 2880302"/>
              <a:gd name="connsiteY5530" fmla="*/ 1106194 h 3492736"/>
              <a:gd name="connsiteX5531" fmla="*/ 2017898 w 2880302"/>
              <a:gd name="connsiteY5531" fmla="*/ 1114138 h 3492736"/>
              <a:gd name="connsiteX5532" fmla="*/ 2017898 w 2880302"/>
              <a:gd name="connsiteY5532" fmla="*/ 1117844 h 3492736"/>
              <a:gd name="connsiteX5533" fmla="*/ 2018497 w 2880302"/>
              <a:gd name="connsiteY5533" fmla="*/ 1127897 h 3492736"/>
              <a:gd name="connsiteX5534" fmla="*/ 2019696 w 2880302"/>
              <a:gd name="connsiteY5534" fmla="*/ 1137950 h 3492736"/>
              <a:gd name="connsiteX5535" fmla="*/ 2019696 w 2880302"/>
              <a:gd name="connsiteY5535" fmla="*/ 1140613 h 3492736"/>
              <a:gd name="connsiteX5536" fmla="*/ 2012527 w 2880302"/>
              <a:gd name="connsiteY5536" fmla="*/ 1143786 h 3492736"/>
              <a:gd name="connsiteX5537" fmla="*/ 2010155 w 2880302"/>
              <a:gd name="connsiteY5537" fmla="*/ 1144829 h 3492736"/>
              <a:gd name="connsiteX5538" fmla="*/ 2009555 w 2880302"/>
              <a:gd name="connsiteY5538" fmla="*/ 1152264 h 3492736"/>
              <a:gd name="connsiteX5539" fmla="*/ 2010754 w 2880302"/>
              <a:gd name="connsiteY5539" fmla="*/ 1162849 h 3492736"/>
              <a:gd name="connsiteX5540" fmla="*/ 2011354 w 2880302"/>
              <a:gd name="connsiteY5540" fmla="*/ 1166555 h 3492736"/>
              <a:gd name="connsiteX5541" fmla="*/ 2017298 w 2880302"/>
              <a:gd name="connsiteY5541" fmla="*/ 1171327 h 3492736"/>
              <a:gd name="connsiteX5542" fmla="*/ 2019696 w 2880302"/>
              <a:gd name="connsiteY5542" fmla="*/ 1173434 h 3492736"/>
              <a:gd name="connsiteX5543" fmla="*/ 2022668 w 2880302"/>
              <a:gd name="connsiteY5543" fmla="*/ 1176075 h 3492736"/>
              <a:gd name="connsiteX5544" fmla="*/ 2026840 w 2880302"/>
              <a:gd name="connsiteY5544" fmla="*/ 1183487 h 3492736"/>
              <a:gd name="connsiteX5545" fmla="*/ 2026240 w 2880302"/>
              <a:gd name="connsiteY5545" fmla="*/ 1186683 h 3492736"/>
              <a:gd name="connsiteX5546" fmla="*/ 2020896 w 2880302"/>
              <a:gd name="connsiteY5546" fmla="*/ 1193563 h 3492736"/>
              <a:gd name="connsiteX5547" fmla="*/ 2017308 w 2880302"/>
              <a:gd name="connsiteY5547" fmla="*/ 1196727 h 3492736"/>
              <a:gd name="connsiteX5548" fmla="*/ 2012558 w 2880302"/>
              <a:gd name="connsiteY5548" fmla="*/ 1196727 h 3492736"/>
              <a:gd name="connsiteX5549" fmla="*/ 2003642 w 2880302"/>
              <a:gd name="connsiteY5549" fmla="*/ 1197260 h 3492736"/>
              <a:gd name="connsiteX5550" fmla="*/ 2003626 w 2880302"/>
              <a:gd name="connsiteY5550" fmla="*/ 1197268 h 3492736"/>
              <a:gd name="connsiteX5551" fmla="*/ 2003611 w 2880302"/>
              <a:gd name="connsiteY5551" fmla="*/ 1197269 h 3492736"/>
              <a:gd name="connsiteX5552" fmla="*/ 1998241 w 2880302"/>
              <a:gd name="connsiteY5552" fmla="*/ 1199909 h 3492736"/>
              <a:gd name="connsiteX5553" fmla="*/ 1998146 w 2880302"/>
              <a:gd name="connsiteY5553" fmla="*/ 1199975 h 3492736"/>
              <a:gd name="connsiteX5554" fmla="*/ 1992901 w 2880302"/>
              <a:gd name="connsiteY5554" fmla="*/ 1203074 h 3492736"/>
              <a:gd name="connsiteX5555" fmla="*/ 1990552 w 2880302"/>
              <a:gd name="connsiteY5555" fmla="*/ 1204656 h 3492736"/>
              <a:gd name="connsiteX5556" fmla="*/ 1990498 w 2880302"/>
              <a:gd name="connsiteY5556" fmla="*/ 1204681 h 3492736"/>
              <a:gd name="connsiteX5557" fmla="*/ 1988100 w 2880302"/>
              <a:gd name="connsiteY5557" fmla="*/ 1210495 h 3492736"/>
              <a:gd name="connsiteX5558" fmla="*/ 1987500 w 2880302"/>
              <a:gd name="connsiteY5558" fmla="*/ 1212625 h 3492736"/>
              <a:gd name="connsiteX5559" fmla="*/ 1988699 w 2880302"/>
              <a:gd name="connsiteY5559" fmla="*/ 1214733 h 3492736"/>
              <a:gd name="connsiteX5560" fmla="*/ 1995243 w 2880302"/>
              <a:gd name="connsiteY5560" fmla="*/ 1217907 h 3492736"/>
              <a:gd name="connsiteX5561" fmla="*/ 1998241 w 2880302"/>
              <a:gd name="connsiteY5561" fmla="*/ 1217907 h 3492736"/>
              <a:gd name="connsiteX5562" fmla="*/ 2004185 w 2880302"/>
              <a:gd name="connsiteY5562" fmla="*/ 1218439 h 3492736"/>
              <a:gd name="connsiteX5563" fmla="*/ 2011354 w 2880302"/>
              <a:gd name="connsiteY5563" fmla="*/ 1220037 h 3492736"/>
              <a:gd name="connsiteX5564" fmla="*/ 2014926 w 2880302"/>
              <a:gd name="connsiteY5564" fmla="*/ 1220570 h 3492736"/>
              <a:gd name="connsiteX5565" fmla="*/ 2019097 w 2880302"/>
              <a:gd name="connsiteY5565" fmla="*/ 1225851 h 3492736"/>
              <a:gd name="connsiteX5566" fmla="*/ 2019696 w 2880302"/>
              <a:gd name="connsiteY5566" fmla="*/ 1228515 h 3492736"/>
              <a:gd name="connsiteX5567" fmla="*/ 2019696 w 2880302"/>
              <a:gd name="connsiteY5567" fmla="*/ 1231155 h 3492736"/>
              <a:gd name="connsiteX5568" fmla="*/ 2014926 w 2880302"/>
              <a:gd name="connsiteY5568" fmla="*/ 1236969 h 3492736"/>
              <a:gd name="connsiteX5569" fmla="*/ 2012527 w 2880302"/>
              <a:gd name="connsiteY5569" fmla="*/ 1238035 h 3492736"/>
              <a:gd name="connsiteX5570" fmla="*/ 2006589 w 2880302"/>
              <a:gd name="connsiteY5570" fmla="*/ 1240163 h 3492736"/>
              <a:gd name="connsiteX5571" fmla="*/ 2000644 w 2880302"/>
              <a:gd name="connsiteY5571" fmla="*/ 1241732 h 3492736"/>
              <a:gd name="connsiteX5572" fmla="*/ 2000641 w 2880302"/>
              <a:gd name="connsiteY5572" fmla="*/ 1241733 h 3492736"/>
              <a:gd name="connsiteX5573" fmla="*/ 2000613 w 2880302"/>
              <a:gd name="connsiteY5573" fmla="*/ 1241741 h 3492736"/>
              <a:gd name="connsiteX5574" fmla="*/ 1998241 w 2880302"/>
              <a:gd name="connsiteY5574" fmla="*/ 1242806 h 3492736"/>
              <a:gd name="connsiteX5575" fmla="*/ 1995842 w 2880302"/>
              <a:gd name="connsiteY5575" fmla="*/ 1250751 h 3492736"/>
              <a:gd name="connsiteX5576" fmla="*/ 1995243 w 2880302"/>
              <a:gd name="connsiteY5576" fmla="*/ 1254990 h 3492736"/>
              <a:gd name="connsiteX5577" fmla="*/ 1995243 w 2880302"/>
              <a:gd name="connsiteY5577" fmla="*/ 1258696 h 3492736"/>
              <a:gd name="connsiteX5578" fmla="*/ 1998241 w 2880302"/>
              <a:gd name="connsiteY5578" fmla="*/ 1265042 h 3492736"/>
              <a:gd name="connsiteX5579" fmla="*/ 2003012 w 2880302"/>
              <a:gd name="connsiteY5579" fmla="*/ 1266108 h 3492736"/>
              <a:gd name="connsiteX5580" fmla="*/ 2008956 w 2880302"/>
              <a:gd name="connsiteY5580" fmla="*/ 1268215 h 3492736"/>
              <a:gd name="connsiteX5581" fmla="*/ 2017298 w 2880302"/>
              <a:gd name="connsiteY5581" fmla="*/ 1277758 h 3492736"/>
              <a:gd name="connsiteX5582" fmla="*/ 2020896 w 2880302"/>
              <a:gd name="connsiteY5582" fmla="*/ 1280399 h 3492736"/>
              <a:gd name="connsiteX5583" fmla="*/ 2026840 w 2880302"/>
              <a:gd name="connsiteY5583" fmla="*/ 1285703 h 3492736"/>
              <a:gd name="connsiteX5584" fmla="*/ 2031011 w 2880302"/>
              <a:gd name="connsiteY5584" fmla="*/ 1292582 h 3492736"/>
              <a:gd name="connsiteX5585" fmla="*/ 2032210 w 2880302"/>
              <a:gd name="connsiteY5585" fmla="*/ 1296288 h 3492736"/>
              <a:gd name="connsiteX5586" fmla="*/ 2029812 w 2880302"/>
              <a:gd name="connsiteY5586" fmla="*/ 1305299 h 3492736"/>
              <a:gd name="connsiteX5587" fmla="*/ 2028638 w 2880302"/>
              <a:gd name="connsiteY5587" fmla="*/ 1309005 h 3492736"/>
              <a:gd name="connsiteX5588" fmla="*/ 2028638 w 2880302"/>
              <a:gd name="connsiteY5588" fmla="*/ 1311645 h 3492736"/>
              <a:gd name="connsiteX5589" fmla="*/ 2036381 w 2880302"/>
              <a:gd name="connsiteY5589" fmla="*/ 1314818 h 3492736"/>
              <a:gd name="connsiteX5590" fmla="*/ 2037580 w 2880302"/>
              <a:gd name="connsiteY5590" fmla="*/ 1316417 h 3492736"/>
              <a:gd name="connsiteX5591" fmla="*/ 2038180 w 2880302"/>
              <a:gd name="connsiteY5591" fmla="*/ 1318524 h 3492736"/>
              <a:gd name="connsiteX5592" fmla="*/ 2046522 w 2880302"/>
              <a:gd name="connsiteY5592" fmla="*/ 1321165 h 3492736"/>
              <a:gd name="connsiteX5593" fmla="*/ 2050094 w 2880302"/>
              <a:gd name="connsiteY5593" fmla="*/ 1321698 h 3492736"/>
              <a:gd name="connsiteX5594" fmla="*/ 2056638 w 2880302"/>
              <a:gd name="connsiteY5594" fmla="*/ 1321165 h 3492736"/>
              <a:gd name="connsiteX5595" fmla="*/ 2056651 w 2880302"/>
              <a:gd name="connsiteY5595" fmla="*/ 1321158 h 3492736"/>
              <a:gd name="connsiteX5596" fmla="*/ 2056668 w 2880302"/>
              <a:gd name="connsiteY5596" fmla="*/ 1321156 h 3492736"/>
              <a:gd name="connsiteX5597" fmla="*/ 2063238 w 2880302"/>
              <a:gd name="connsiteY5597" fmla="*/ 1317450 h 3492736"/>
              <a:gd name="connsiteX5598" fmla="*/ 2065610 w 2880302"/>
              <a:gd name="connsiteY5598" fmla="*/ 1314810 h 3492736"/>
              <a:gd name="connsiteX5599" fmla="*/ 2067409 w 2880302"/>
              <a:gd name="connsiteY5599" fmla="*/ 1306865 h 3492736"/>
              <a:gd name="connsiteX5600" fmla="*/ 2068580 w 2880302"/>
              <a:gd name="connsiteY5600" fmla="*/ 1304761 h 3492736"/>
              <a:gd name="connsiteX5601" fmla="*/ 2071550 w 2880302"/>
              <a:gd name="connsiteY5601" fmla="*/ 1304233 h 3492736"/>
              <a:gd name="connsiteX5602" fmla="*/ 2082264 w 2880302"/>
              <a:gd name="connsiteY5602" fmla="*/ 1306874 h 3492736"/>
              <a:gd name="connsiteX5603" fmla="*/ 2082864 w 2880302"/>
              <a:gd name="connsiteY5603" fmla="*/ 1309005 h 3492736"/>
              <a:gd name="connsiteX5604" fmla="*/ 2083464 w 2880302"/>
              <a:gd name="connsiteY5604" fmla="*/ 1311645 h 3492736"/>
              <a:gd name="connsiteX5605" fmla="*/ 2091206 w 2880302"/>
              <a:gd name="connsiteY5605" fmla="*/ 1316949 h 3492736"/>
              <a:gd name="connsiteX5606" fmla="*/ 2093005 w 2880302"/>
              <a:gd name="connsiteY5606" fmla="*/ 1320655 h 3492736"/>
              <a:gd name="connsiteX5607" fmla="*/ 2094778 w 2880302"/>
              <a:gd name="connsiteY5607" fmla="*/ 1329110 h 3492736"/>
              <a:gd name="connsiteX5608" fmla="*/ 2097176 w 2880302"/>
              <a:gd name="connsiteY5608" fmla="*/ 1334947 h 3492736"/>
              <a:gd name="connsiteX5609" fmla="*/ 2101947 w 2880302"/>
              <a:gd name="connsiteY5609" fmla="*/ 1337054 h 3492736"/>
              <a:gd name="connsiteX5610" fmla="*/ 2110290 w 2880302"/>
              <a:gd name="connsiteY5610" fmla="*/ 1336522 h 3492736"/>
              <a:gd name="connsiteX5611" fmla="*/ 2110305 w 2880302"/>
              <a:gd name="connsiteY5611" fmla="*/ 1336514 h 3492736"/>
              <a:gd name="connsiteX5612" fmla="*/ 2110320 w 2880302"/>
              <a:gd name="connsiteY5612" fmla="*/ 1336513 h 3492736"/>
              <a:gd name="connsiteX5613" fmla="*/ 2113292 w 2880302"/>
              <a:gd name="connsiteY5613" fmla="*/ 1334938 h 3492736"/>
              <a:gd name="connsiteX5614" fmla="*/ 2116864 w 2880302"/>
              <a:gd name="connsiteY5614" fmla="*/ 1329101 h 3492736"/>
              <a:gd name="connsiteX5615" fmla="*/ 2119259 w 2880302"/>
              <a:gd name="connsiteY5615" fmla="*/ 1328402 h 3492736"/>
              <a:gd name="connsiteX5616" fmla="*/ 2120405 w 2880302"/>
              <a:gd name="connsiteY5616" fmla="*/ 1328067 h 3492736"/>
              <a:gd name="connsiteX5617" fmla="*/ 2120436 w 2880302"/>
              <a:gd name="connsiteY5617" fmla="*/ 1328058 h 3492736"/>
              <a:gd name="connsiteX5618" fmla="*/ 2123434 w 2880302"/>
              <a:gd name="connsiteY5618" fmla="*/ 1326993 h 3492736"/>
              <a:gd name="connsiteX5619" fmla="*/ 2126404 w 2880302"/>
              <a:gd name="connsiteY5619" fmla="*/ 1321691 h 3492736"/>
              <a:gd name="connsiteX5620" fmla="*/ 2128773 w 2880302"/>
              <a:gd name="connsiteY5620" fmla="*/ 1321165 h 3492736"/>
              <a:gd name="connsiteX5621" fmla="*/ 2140088 w 2880302"/>
              <a:gd name="connsiteY5621" fmla="*/ 1322230 h 3492736"/>
              <a:gd name="connsiteX5622" fmla="*/ 2153201 w 2880302"/>
              <a:gd name="connsiteY5622" fmla="*/ 1322763 h 3492736"/>
              <a:gd name="connsiteX5623" fmla="*/ 2157372 w 2880302"/>
              <a:gd name="connsiteY5623" fmla="*/ 1323296 h 3492736"/>
              <a:gd name="connsiteX5624" fmla="*/ 2166314 w 2880302"/>
              <a:gd name="connsiteY5624" fmla="*/ 1325936 h 3492736"/>
              <a:gd name="connsiteX5625" fmla="*/ 2168686 w 2880302"/>
              <a:gd name="connsiteY5625" fmla="*/ 1328600 h 3492736"/>
              <a:gd name="connsiteX5626" fmla="*/ 2170485 w 2880302"/>
              <a:gd name="connsiteY5626" fmla="*/ 1331241 h 3492736"/>
              <a:gd name="connsiteX5627" fmla="*/ 2176429 w 2880302"/>
              <a:gd name="connsiteY5627" fmla="*/ 1337587 h 3492736"/>
              <a:gd name="connsiteX5628" fmla="*/ 2177029 w 2880302"/>
              <a:gd name="connsiteY5628" fmla="*/ 1342359 h 3492736"/>
              <a:gd name="connsiteX5629" fmla="*/ 2177629 w 2880302"/>
              <a:gd name="connsiteY5629" fmla="*/ 1346065 h 3492736"/>
              <a:gd name="connsiteX5630" fmla="*/ 2182399 w 2880302"/>
              <a:gd name="connsiteY5630" fmla="*/ 1351369 h 3492736"/>
              <a:gd name="connsiteX5631" fmla="*/ 2182999 w 2880302"/>
              <a:gd name="connsiteY5631" fmla="*/ 1354542 h 3492736"/>
              <a:gd name="connsiteX5632" fmla="*/ 2184198 w 2880302"/>
              <a:gd name="connsiteY5632" fmla="*/ 1357715 h 3492736"/>
              <a:gd name="connsiteX5633" fmla="*/ 2190742 w 2880302"/>
              <a:gd name="connsiteY5633" fmla="*/ 1361421 h 3492736"/>
              <a:gd name="connsiteX5634" fmla="*/ 2193714 w 2880302"/>
              <a:gd name="connsiteY5634" fmla="*/ 1361954 h 3492736"/>
              <a:gd name="connsiteX5635" fmla="*/ 2214596 w 2880302"/>
              <a:gd name="connsiteY5635" fmla="*/ 1362487 h 3492736"/>
              <a:gd name="connsiteX5636" fmla="*/ 2239023 w 2880302"/>
              <a:gd name="connsiteY5636" fmla="*/ 1363529 h 3492736"/>
              <a:gd name="connsiteX5637" fmla="*/ 2249165 w 2880302"/>
              <a:gd name="connsiteY5637" fmla="*/ 1365660 h 3492736"/>
              <a:gd name="connsiteX5638" fmla="*/ 2255109 w 2880302"/>
              <a:gd name="connsiteY5638" fmla="*/ 1368833 h 3492736"/>
              <a:gd name="connsiteX5639" fmla="*/ 2257507 w 2880302"/>
              <a:gd name="connsiteY5639" fmla="*/ 1370941 h 3492736"/>
              <a:gd name="connsiteX5640" fmla="*/ 2261678 w 2880302"/>
              <a:gd name="connsiteY5640" fmla="*/ 1376778 h 3492736"/>
              <a:gd name="connsiteX5641" fmla="*/ 2265250 w 2880302"/>
              <a:gd name="connsiteY5641" fmla="*/ 1378376 h 3492736"/>
              <a:gd name="connsiteX5642" fmla="*/ 2268821 w 2880302"/>
              <a:gd name="connsiteY5642" fmla="*/ 1379419 h 3492736"/>
              <a:gd name="connsiteX5643" fmla="*/ 2273592 w 2880302"/>
              <a:gd name="connsiteY5643" fmla="*/ 1385256 h 3492736"/>
              <a:gd name="connsiteX5644" fmla="*/ 2274192 w 2880302"/>
              <a:gd name="connsiteY5644" fmla="*/ 1388429 h 3492736"/>
              <a:gd name="connsiteX5645" fmla="*/ 2278363 w 2880302"/>
              <a:gd name="connsiteY5645" fmla="*/ 1396906 h 3492736"/>
              <a:gd name="connsiteX5646" fmla="*/ 2284907 w 2880302"/>
              <a:gd name="connsiteY5646" fmla="*/ 1404851 h 3492736"/>
              <a:gd name="connsiteX5647" fmla="*/ 2288478 w 2880302"/>
              <a:gd name="connsiteY5647" fmla="*/ 1411198 h 3492736"/>
              <a:gd name="connsiteX5648" fmla="*/ 2290277 w 2880302"/>
              <a:gd name="connsiteY5648" fmla="*/ 1418610 h 3492736"/>
              <a:gd name="connsiteX5649" fmla="*/ 2295048 w 2880302"/>
              <a:gd name="connsiteY5649" fmla="*/ 1428662 h 3492736"/>
              <a:gd name="connsiteX5650" fmla="*/ 2298619 w 2880302"/>
              <a:gd name="connsiteY5650" fmla="*/ 1439271 h 3492736"/>
              <a:gd name="connsiteX5651" fmla="*/ 2296247 w 2880302"/>
              <a:gd name="connsiteY5651" fmla="*/ 1447725 h 3492736"/>
              <a:gd name="connsiteX5652" fmla="*/ 2292675 w 2880302"/>
              <a:gd name="connsiteY5652" fmla="*/ 1454095 h 3492736"/>
              <a:gd name="connsiteX5653" fmla="*/ 2290281 w 2880302"/>
              <a:gd name="connsiteY5653" fmla="*/ 1456198 h 3492736"/>
              <a:gd name="connsiteX5654" fmla="*/ 2281965 w 2880302"/>
              <a:gd name="connsiteY5654" fmla="*/ 1457792 h 3492736"/>
              <a:gd name="connsiteX5655" fmla="*/ 2278394 w 2880302"/>
              <a:gd name="connsiteY5655" fmla="*/ 1457792 h 3492736"/>
              <a:gd name="connsiteX5656" fmla="*/ 2278378 w 2880302"/>
              <a:gd name="connsiteY5656" fmla="*/ 1457801 h 3492736"/>
              <a:gd name="connsiteX5657" fmla="*/ 2278363 w 2880302"/>
              <a:gd name="connsiteY5657" fmla="*/ 1457801 h 3492736"/>
              <a:gd name="connsiteX5658" fmla="*/ 2276564 w 2880302"/>
              <a:gd name="connsiteY5658" fmla="*/ 1458843 h 3492736"/>
              <a:gd name="connsiteX5659" fmla="*/ 2275391 w 2880302"/>
              <a:gd name="connsiteY5659" fmla="*/ 1465745 h 3492736"/>
              <a:gd name="connsiteX5660" fmla="*/ 2275965 w 2880302"/>
              <a:gd name="connsiteY5660" fmla="*/ 1470494 h 3492736"/>
              <a:gd name="connsiteX5661" fmla="*/ 2274791 w 2880302"/>
              <a:gd name="connsiteY5661" fmla="*/ 1474732 h 3492736"/>
              <a:gd name="connsiteX5662" fmla="*/ 2268825 w 2880302"/>
              <a:gd name="connsiteY5662" fmla="*/ 1480034 h 3492736"/>
              <a:gd name="connsiteX5663" fmla="*/ 2266480 w 2880302"/>
              <a:gd name="connsiteY5663" fmla="*/ 1480560 h 3492736"/>
              <a:gd name="connsiteX5664" fmla="*/ 2266478 w 2880302"/>
              <a:gd name="connsiteY5664" fmla="*/ 1480563 h 3492736"/>
              <a:gd name="connsiteX5665" fmla="*/ 2266449 w 2880302"/>
              <a:gd name="connsiteY5665" fmla="*/ 1480569 h 3492736"/>
              <a:gd name="connsiteX5666" fmla="*/ 2266419 w 2880302"/>
              <a:gd name="connsiteY5666" fmla="*/ 1480639 h 3492736"/>
              <a:gd name="connsiteX5667" fmla="*/ 2265280 w 2880302"/>
              <a:gd name="connsiteY5667" fmla="*/ 1482135 h 3492736"/>
              <a:gd name="connsiteX5668" fmla="*/ 2265280 w 2880302"/>
              <a:gd name="connsiteY5668" fmla="*/ 1483323 h 3492736"/>
              <a:gd name="connsiteX5669" fmla="*/ 2264650 w 2880302"/>
              <a:gd name="connsiteY5669" fmla="*/ 1484808 h 3492736"/>
              <a:gd name="connsiteX5670" fmla="*/ 2264837 w 2880302"/>
              <a:gd name="connsiteY5670" fmla="*/ 1487935 h 3492736"/>
              <a:gd name="connsiteX5671" fmla="*/ 2250321 w 2880302"/>
              <a:gd name="connsiteY5671" fmla="*/ 1487417 h 3492736"/>
              <a:gd name="connsiteX5672" fmla="*/ 2238407 w 2880302"/>
              <a:gd name="connsiteY5672" fmla="*/ 1487417 h 3492736"/>
              <a:gd name="connsiteX5673" fmla="*/ 2223535 w 2880302"/>
              <a:gd name="connsiteY5673" fmla="*/ 1485820 h 3492736"/>
              <a:gd name="connsiteX5674" fmla="*/ 2219397 w 2880302"/>
              <a:gd name="connsiteY5674" fmla="*/ 1483201 h 3492736"/>
              <a:gd name="connsiteX5675" fmla="*/ 2219365 w 2880302"/>
              <a:gd name="connsiteY5675" fmla="*/ 1483188 h 3492736"/>
              <a:gd name="connsiteX5676" fmla="*/ 2219350 w 2880302"/>
              <a:gd name="connsiteY5676" fmla="*/ 1483178 h 3492736"/>
              <a:gd name="connsiteX5677" fmla="*/ 2212780 w 2880302"/>
              <a:gd name="connsiteY5677" fmla="*/ 1480538 h 3492736"/>
              <a:gd name="connsiteX5678" fmla="*/ 2199667 w 2880302"/>
              <a:gd name="connsiteY5678" fmla="*/ 1478407 h 3492736"/>
              <a:gd name="connsiteX5679" fmla="*/ 2181783 w 2880302"/>
              <a:gd name="connsiteY5679" fmla="*/ 1477364 h 3492736"/>
              <a:gd name="connsiteX5680" fmla="*/ 2169869 w 2880302"/>
              <a:gd name="connsiteY5680" fmla="*/ 1478407 h 3492736"/>
              <a:gd name="connsiteX5681" fmla="*/ 2167496 w 2880302"/>
              <a:gd name="connsiteY5681" fmla="*/ 1480005 h 3492736"/>
              <a:gd name="connsiteX5682" fmla="*/ 2160927 w 2880302"/>
              <a:gd name="connsiteY5682" fmla="*/ 1487950 h 3492736"/>
              <a:gd name="connsiteX5683" fmla="*/ 2156755 w 2880302"/>
              <a:gd name="connsiteY5683" fmla="*/ 1489015 h 3492736"/>
              <a:gd name="connsiteX5684" fmla="*/ 2151985 w 2880302"/>
              <a:gd name="connsiteY5684" fmla="*/ 1489015 h 3492736"/>
              <a:gd name="connsiteX5685" fmla="*/ 2144271 w 2880302"/>
              <a:gd name="connsiteY5685" fmla="*/ 1487423 h 3492736"/>
              <a:gd name="connsiteX5686" fmla="*/ 2143090 w 2880302"/>
              <a:gd name="connsiteY5686" fmla="*/ 1486374 h 3492736"/>
              <a:gd name="connsiteX5687" fmla="*/ 2141891 w 2880302"/>
              <a:gd name="connsiteY5687" fmla="*/ 1483734 h 3492736"/>
              <a:gd name="connsiteX5688" fmla="*/ 2135348 w 2880302"/>
              <a:gd name="connsiteY5688" fmla="*/ 1477387 h 3492736"/>
              <a:gd name="connsiteX5689" fmla="*/ 2135323 w 2880302"/>
              <a:gd name="connsiteY5689" fmla="*/ 1477387 h 3492736"/>
              <a:gd name="connsiteX5690" fmla="*/ 2135300 w 2880302"/>
              <a:gd name="connsiteY5690" fmla="*/ 1477364 h 3492736"/>
              <a:gd name="connsiteX5691" fmla="*/ 2132328 w 2880302"/>
              <a:gd name="connsiteY5691" fmla="*/ 1477364 h 3492736"/>
              <a:gd name="connsiteX5692" fmla="*/ 2124559 w 2880302"/>
              <a:gd name="connsiteY5692" fmla="*/ 1479472 h 3492736"/>
              <a:gd name="connsiteX5693" fmla="*/ 2118015 w 2880302"/>
              <a:gd name="connsiteY5693" fmla="*/ 1482645 h 3492736"/>
              <a:gd name="connsiteX5694" fmla="*/ 2113245 w 2880302"/>
              <a:gd name="connsiteY5694" fmla="*/ 1487950 h 3492736"/>
              <a:gd name="connsiteX5695" fmla="*/ 2112645 w 2880302"/>
              <a:gd name="connsiteY5695" fmla="*/ 1495362 h 3492736"/>
              <a:gd name="connsiteX5696" fmla="*/ 2112645 w 2880302"/>
              <a:gd name="connsiteY5696" fmla="*/ 1498535 h 3492736"/>
              <a:gd name="connsiteX5697" fmla="*/ 2110273 w 2880302"/>
              <a:gd name="connsiteY5697" fmla="*/ 1503306 h 3492736"/>
              <a:gd name="connsiteX5698" fmla="*/ 2104902 w 2880302"/>
              <a:gd name="connsiteY5698" fmla="*/ 1503839 h 3492736"/>
              <a:gd name="connsiteX5699" fmla="*/ 2095361 w 2880302"/>
              <a:gd name="connsiteY5699" fmla="*/ 1502241 h 3492736"/>
              <a:gd name="connsiteX5700" fmla="*/ 2089417 w 2880302"/>
              <a:gd name="connsiteY5700" fmla="*/ 1500133 h 3492736"/>
              <a:gd name="connsiteX5701" fmla="*/ 2086419 w 2880302"/>
              <a:gd name="connsiteY5701" fmla="*/ 1499068 h 3492736"/>
              <a:gd name="connsiteX5702" fmla="*/ 2081648 w 2880302"/>
              <a:gd name="connsiteY5702" fmla="*/ 1498535 h 3492736"/>
              <a:gd name="connsiteX5703" fmla="*/ 2078676 w 2880302"/>
              <a:gd name="connsiteY5703" fmla="*/ 1500666 h 3492736"/>
              <a:gd name="connsiteX5704" fmla="*/ 2070933 w 2880302"/>
              <a:gd name="connsiteY5704" fmla="*/ 1508078 h 3492736"/>
              <a:gd name="connsiteX5705" fmla="*/ 2067361 w 2880302"/>
              <a:gd name="connsiteY5705" fmla="*/ 1511784 h 3492736"/>
              <a:gd name="connsiteX5706" fmla="*/ 2063190 w 2880302"/>
              <a:gd name="connsiteY5706" fmla="*/ 1516532 h 3492736"/>
              <a:gd name="connsiteX5707" fmla="*/ 2053649 w 2880302"/>
              <a:gd name="connsiteY5707" fmla="*/ 1523434 h 3492736"/>
              <a:gd name="connsiteX5708" fmla="*/ 2049477 w 2880302"/>
              <a:gd name="connsiteY5708" fmla="*/ 1525010 h 3492736"/>
              <a:gd name="connsiteX5709" fmla="*/ 2041735 w 2880302"/>
              <a:gd name="connsiteY5709" fmla="*/ 1526075 h 3492736"/>
              <a:gd name="connsiteX5710" fmla="*/ 2037563 w 2880302"/>
              <a:gd name="connsiteY5710" fmla="*/ 1525010 h 3492736"/>
              <a:gd name="connsiteX5711" fmla="*/ 2026223 w 2880302"/>
              <a:gd name="connsiteY5711" fmla="*/ 1522369 h 3492736"/>
              <a:gd name="connsiteX5712" fmla="*/ 2016707 w 2880302"/>
              <a:gd name="connsiteY5712" fmla="*/ 1521836 h 3492736"/>
              <a:gd name="connsiteX5713" fmla="*/ 2013709 w 2880302"/>
              <a:gd name="connsiteY5713" fmla="*/ 1522369 h 3492736"/>
              <a:gd name="connsiteX5714" fmla="*/ 2009538 w 2880302"/>
              <a:gd name="connsiteY5714" fmla="*/ 1526075 h 3492736"/>
              <a:gd name="connsiteX5715" fmla="*/ 2006566 w 2880302"/>
              <a:gd name="connsiteY5715" fmla="*/ 1529248 h 3492736"/>
              <a:gd name="connsiteX5716" fmla="*/ 2001196 w 2880302"/>
              <a:gd name="connsiteY5716" fmla="*/ 1536660 h 3492736"/>
              <a:gd name="connsiteX5717" fmla="*/ 1994652 w 2880302"/>
              <a:gd name="connsiteY5717" fmla="*/ 1543030 h 3492736"/>
              <a:gd name="connsiteX5718" fmla="*/ 1989282 w 2880302"/>
              <a:gd name="connsiteY5718" fmla="*/ 1549376 h 3492736"/>
              <a:gd name="connsiteX5719" fmla="*/ 1985710 w 2880302"/>
              <a:gd name="connsiteY5719" fmla="*/ 1556256 h 3492736"/>
              <a:gd name="connsiteX5720" fmla="*/ 1983911 w 2880302"/>
              <a:gd name="connsiteY5720" fmla="*/ 1562602 h 3492736"/>
              <a:gd name="connsiteX5721" fmla="*/ 1984511 w 2880302"/>
              <a:gd name="connsiteY5721" fmla="*/ 1569505 h 3492736"/>
              <a:gd name="connsiteX5722" fmla="*/ 1985111 w 2880302"/>
              <a:gd name="connsiteY5722" fmla="*/ 1573211 h 3492736"/>
              <a:gd name="connsiteX5723" fmla="*/ 1992853 w 2880302"/>
              <a:gd name="connsiteY5723" fmla="*/ 1580090 h 3492736"/>
              <a:gd name="connsiteX5724" fmla="*/ 1992887 w 2880302"/>
              <a:gd name="connsiteY5724" fmla="*/ 1580100 h 3492736"/>
              <a:gd name="connsiteX5725" fmla="*/ 1992901 w 2880302"/>
              <a:gd name="connsiteY5725" fmla="*/ 1580113 h 3492736"/>
              <a:gd name="connsiteX5726" fmla="*/ 1996473 w 2880302"/>
              <a:gd name="connsiteY5726" fmla="*/ 1581178 h 3492736"/>
              <a:gd name="connsiteX5727" fmla="*/ 1999428 w 2880302"/>
              <a:gd name="connsiteY5727" fmla="*/ 1582205 h 3492736"/>
              <a:gd name="connsiteX5728" fmla="*/ 2004168 w 2880302"/>
              <a:gd name="connsiteY5728" fmla="*/ 1590142 h 3492736"/>
              <a:gd name="connsiteX5729" fmla="*/ 2005367 w 2880302"/>
              <a:gd name="connsiteY5729" fmla="*/ 1592806 h 3492736"/>
              <a:gd name="connsiteX5730" fmla="*/ 2004767 w 2880302"/>
              <a:gd name="connsiteY5730" fmla="*/ 1598087 h 3492736"/>
              <a:gd name="connsiteX5731" fmla="*/ 2002395 w 2880302"/>
              <a:gd name="connsiteY5731" fmla="*/ 1603924 h 3492736"/>
              <a:gd name="connsiteX5732" fmla="*/ 2000596 w 2880302"/>
              <a:gd name="connsiteY5732" fmla="*/ 1611869 h 3492736"/>
              <a:gd name="connsiteX5733" fmla="*/ 2000364 w 2880302"/>
              <a:gd name="connsiteY5733" fmla="*/ 1612489 h 3492736"/>
              <a:gd name="connsiteX5734" fmla="*/ 1997672 w 2880302"/>
              <a:gd name="connsiteY5734" fmla="*/ 1618238 h 3492736"/>
              <a:gd name="connsiteX5735" fmla="*/ 1996646 w 2880302"/>
              <a:gd name="connsiteY5735" fmla="*/ 1619150 h 3492736"/>
              <a:gd name="connsiteX5736" fmla="*/ 1996425 w 2880302"/>
              <a:gd name="connsiteY5736" fmla="*/ 1619281 h 3492736"/>
              <a:gd name="connsiteX5737" fmla="*/ 1993453 w 2880302"/>
              <a:gd name="connsiteY5737" fmla="*/ 1626160 h 3492736"/>
              <a:gd name="connsiteX5738" fmla="*/ 1993453 w 2880302"/>
              <a:gd name="connsiteY5738" fmla="*/ 1630399 h 3492736"/>
              <a:gd name="connsiteX5739" fmla="*/ 1994053 w 2880302"/>
              <a:gd name="connsiteY5739" fmla="*/ 1640451 h 3492736"/>
              <a:gd name="connsiteX5740" fmla="*/ 1994053 w 2880302"/>
              <a:gd name="connsiteY5740" fmla="*/ 1647331 h 3492736"/>
              <a:gd name="connsiteX5741" fmla="*/ 1992254 w 2880302"/>
              <a:gd name="connsiteY5741" fmla="*/ 1650504 h 3492736"/>
              <a:gd name="connsiteX5742" fmla="*/ 1989282 w 2880302"/>
              <a:gd name="connsiteY5742" fmla="*/ 1655808 h 3492736"/>
              <a:gd name="connsiteX5743" fmla="*/ 1988083 w 2880302"/>
              <a:gd name="connsiteY5743" fmla="*/ 1662687 h 3492736"/>
              <a:gd name="connsiteX5744" fmla="*/ 1988682 w 2880302"/>
              <a:gd name="connsiteY5744" fmla="*/ 1672230 h 3492736"/>
              <a:gd name="connsiteX5745" fmla="*/ 1989881 w 2880302"/>
              <a:gd name="connsiteY5745" fmla="*/ 1684923 h 3492736"/>
              <a:gd name="connsiteX5746" fmla="*/ 1991055 w 2880302"/>
              <a:gd name="connsiteY5746" fmla="*/ 1695532 h 3492736"/>
              <a:gd name="connsiteX5747" fmla="*/ 1991654 w 2880302"/>
              <a:gd name="connsiteY5747" fmla="*/ 1703986 h 3492736"/>
              <a:gd name="connsiteX5748" fmla="*/ 1993453 w 2880302"/>
              <a:gd name="connsiteY5748" fmla="*/ 1710889 h 3492736"/>
              <a:gd name="connsiteX5749" fmla="*/ 1995226 w 2880302"/>
              <a:gd name="connsiteY5749" fmla="*/ 1712464 h 3492736"/>
              <a:gd name="connsiteX5750" fmla="*/ 1995259 w 2880302"/>
              <a:gd name="connsiteY5750" fmla="*/ 1712473 h 3492736"/>
              <a:gd name="connsiteX5751" fmla="*/ 1995274 w 2880302"/>
              <a:gd name="connsiteY5751" fmla="*/ 1712486 h 3492736"/>
              <a:gd name="connsiteX5752" fmla="*/ 2004776 w 2880302"/>
              <a:gd name="connsiteY5752" fmla="*/ 1715139 h 3492736"/>
              <a:gd name="connsiteX5753" fmla="*/ 2007166 w 2880302"/>
              <a:gd name="connsiteY5753" fmla="*/ 1718300 h 3492736"/>
              <a:gd name="connsiteX5754" fmla="*/ 2011337 w 2880302"/>
              <a:gd name="connsiteY5754" fmla="*/ 1725712 h 3492736"/>
              <a:gd name="connsiteX5755" fmla="*/ 2015508 w 2880302"/>
              <a:gd name="connsiteY5755" fmla="*/ 1732592 h 3492736"/>
              <a:gd name="connsiteX5756" fmla="*/ 2022052 w 2880302"/>
              <a:gd name="connsiteY5756" fmla="*/ 1740536 h 3492736"/>
              <a:gd name="connsiteX5757" fmla="*/ 2029795 w 2880302"/>
              <a:gd name="connsiteY5757" fmla="*/ 1745841 h 3492736"/>
              <a:gd name="connsiteX5758" fmla="*/ 2029815 w 2880302"/>
              <a:gd name="connsiteY5758" fmla="*/ 1745844 h 3492736"/>
              <a:gd name="connsiteX5759" fmla="*/ 2029842 w 2880302"/>
              <a:gd name="connsiteY5759" fmla="*/ 1745863 h 3492736"/>
              <a:gd name="connsiteX5760" fmla="*/ 2034014 w 2880302"/>
              <a:gd name="connsiteY5760" fmla="*/ 1746906 h 3492736"/>
              <a:gd name="connsiteX5761" fmla="*/ 2040583 w 2880302"/>
              <a:gd name="connsiteY5761" fmla="*/ 1747971 h 3492736"/>
              <a:gd name="connsiteX5762" fmla="*/ 2038784 w 2880302"/>
              <a:gd name="connsiteY5762" fmla="*/ 1754850 h 3492736"/>
              <a:gd name="connsiteX5763" fmla="*/ 2037012 w 2880302"/>
              <a:gd name="connsiteY5763" fmla="*/ 1760687 h 3492736"/>
              <a:gd name="connsiteX5764" fmla="*/ 2036412 w 2880302"/>
              <a:gd name="connsiteY5764" fmla="*/ 1765436 h 3492736"/>
              <a:gd name="connsiteX5765" fmla="*/ 2038211 w 2880302"/>
              <a:gd name="connsiteY5765" fmla="*/ 1773913 h 3492736"/>
              <a:gd name="connsiteX5766" fmla="*/ 2037611 w 2880302"/>
              <a:gd name="connsiteY5766" fmla="*/ 1779216 h 3492736"/>
              <a:gd name="connsiteX5767" fmla="*/ 2031065 w 2880302"/>
              <a:gd name="connsiteY5767" fmla="*/ 1785540 h 3492736"/>
              <a:gd name="connsiteX5768" fmla="*/ 2031062 w 2880302"/>
              <a:gd name="connsiteY5768" fmla="*/ 1785544 h 3492736"/>
              <a:gd name="connsiteX5769" fmla="*/ 2031042 w 2880302"/>
              <a:gd name="connsiteY5769" fmla="*/ 1785564 h 3492736"/>
              <a:gd name="connsiteX5770" fmla="*/ 2028669 w 2880302"/>
              <a:gd name="connsiteY5770" fmla="*/ 1789270 h 3492736"/>
              <a:gd name="connsiteX5771" fmla="*/ 2025693 w 2880302"/>
              <a:gd name="connsiteY5771" fmla="*/ 1792420 h 3492736"/>
              <a:gd name="connsiteX5772" fmla="*/ 2015579 w 2880302"/>
              <a:gd name="connsiteY5772" fmla="*/ 1794551 h 3492736"/>
              <a:gd name="connsiteX5773" fmla="*/ 2009609 w 2880302"/>
              <a:gd name="connsiteY5773" fmla="*/ 1794551 h 3492736"/>
              <a:gd name="connsiteX5774" fmla="*/ 2003665 w 2880302"/>
              <a:gd name="connsiteY5774" fmla="*/ 1794018 h 3492736"/>
              <a:gd name="connsiteX5775" fmla="*/ 1994723 w 2880302"/>
              <a:gd name="connsiteY5775" fmla="*/ 1788181 h 3492736"/>
              <a:gd name="connsiteX5776" fmla="*/ 1990552 w 2880302"/>
              <a:gd name="connsiteY5776" fmla="*/ 1787139 h 3492736"/>
              <a:gd name="connsiteX5777" fmla="*/ 1979212 w 2880302"/>
              <a:gd name="connsiteY5777" fmla="*/ 1788181 h 3492736"/>
              <a:gd name="connsiteX5778" fmla="*/ 1965499 w 2880302"/>
              <a:gd name="connsiteY5778" fmla="*/ 1790312 h 3492736"/>
              <a:gd name="connsiteX5779" fmla="*/ 1960154 w 2880302"/>
              <a:gd name="connsiteY5779" fmla="*/ 1790845 h 3492736"/>
              <a:gd name="connsiteX5780" fmla="*/ 1946442 w 2880302"/>
              <a:gd name="connsiteY5780" fmla="*/ 1787139 h 3492736"/>
              <a:gd name="connsiteX5781" fmla="*/ 1938699 w 2880302"/>
              <a:gd name="connsiteY5781" fmla="*/ 1785008 h 3492736"/>
              <a:gd name="connsiteX5782" fmla="*/ 1935101 w 2880302"/>
              <a:gd name="connsiteY5782" fmla="*/ 1783433 h 3492736"/>
              <a:gd name="connsiteX5783" fmla="*/ 1932129 w 2880302"/>
              <a:gd name="connsiteY5783" fmla="*/ 1778661 h 3492736"/>
              <a:gd name="connsiteX5784" fmla="*/ 1932729 w 2880302"/>
              <a:gd name="connsiteY5784" fmla="*/ 1771249 h 3492736"/>
              <a:gd name="connsiteX5785" fmla="*/ 1932129 w 2880302"/>
              <a:gd name="connsiteY5785" fmla="*/ 1769118 h 3492736"/>
              <a:gd name="connsiteX5786" fmla="*/ 1921988 w 2880302"/>
              <a:gd name="connsiteY5786" fmla="*/ 1769118 h 3492736"/>
              <a:gd name="connsiteX5787" fmla="*/ 1898160 w 2880302"/>
              <a:gd name="connsiteY5787" fmla="*/ 1768609 h 3492736"/>
              <a:gd name="connsiteX5788" fmla="*/ 1876105 w 2880302"/>
              <a:gd name="connsiteY5788" fmla="*/ 1767543 h 3492736"/>
              <a:gd name="connsiteX5789" fmla="*/ 1861792 w 2880302"/>
              <a:gd name="connsiteY5789" fmla="*/ 1767543 h 3492736"/>
              <a:gd name="connsiteX5790" fmla="*/ 1856448 w 2880302"/>
              <a:gd name="connsiteY5790" fmla="*/ 1765945 h 3492736"/>
              <a:gd name="connsiteX5791" fmla="*/ 1848105 w 2880302"/>
              <a:gd name="connsiteY5791" fmla="*/ 1758000 h 3492736"/>
              <a:gd name="connsiteX5792" fmla="*/ 1844508 w 2880302"/>
              <a:gd name="connsiteY5792" fmla="*/ 1755892 h 3492736"/>
              <a:gd name="connsiteX5793" fmla="*/ 1833193 w 2880302"/>
              <a:gd name="connsiteY5793" fmla="*/ 1754827 h 3492736"/>
              <a:gd name="connsiteX5794" fmla="*/ 1818881 w 2880302"/>
              <a:gd name="connsiteY5794" fmla="*/ 1751121 h 3492736"/>
              <a:gd name="connsiteX5795" fmla="*/ 1814710 w 2880302"/>
              <a:gd name="connsiteY5795" fmla="*/ 1749013 h 3492736"/>
              <a:gd name="connsiteX5796" fmla="*/ 1814110 w 2880302"/>
              <a:gd name="connsiteY5796" fmla="*/ 1744774 h 3492736"/>
              <a:gd name="connsiteX5797" fmla="*/ 1810539 w 2880302"/>
              <a:gd name="connsiteY5797" fmla="*/ 1742644 h 3492736"/>
              <a:gd name="connsiteX5798" fmla="*/ 1798625 w 2880302"/>
              <a:gd name="connsiteY5798" fmla="*/ 1736297 h 3492736"/>
              <a:gd name="connsiteX5799" fmla="*/ 1787910 w 2880302"/>
              <a:gd name="connsiteY5799" fmla="*/ 1727287 h 3492736"/>
              <a:gd name="connsiteX5800" fmla="*/ 1779541 w 2880302"/>
              <a:gd name="connsiteY5800" fmla="*/ 1718300 h 3492736"/>
              <a:gd name="connsiteX5801" fmla="*/ 1773597 w 2880302"/>
              <a:gd name="connsiteY5801" fmla="*/ 1711421 h 3492736"/>
              <a:gd name="connsiteX5802" fmla="*/ 1763456 w 2880302"/>
              <a:gd name="connsiteY5802" fmla="*/ 1707182 h 3492736"/>
              <a:gd name="connsiteX5803" fmla="*/ 1755113 w 2880302"/>
              <a:gd name="connsiteY5803" fmla="*/ 1705584 h 3492736"/>
              <a:gd name="connsiteX5804" fmla="*/ 1753341 w 2880302"/>
              <a:gd name="connsiteY5804" fmla="*/ 1703985 h 3492736"/>
              <a:gd name="connsiteX5805" fmla="*/ 1750942 w 2880302"/>
              <a:gd name="connsiteY5805" fmla="*/ 1694998 h 3492736"/>
              <a:gd name="connsiteX5806" fmla="*/ 1752142 w 2880302"/>
              <a:gd name="connsiteY5806" fmla="*/ 1690760 h 3492736"/>
              <a:gd name="connsiteX5807" fmla="*/ 1753341 w 2880302"/>
              <a:gd name="connsiteY5807" fmla="*/ 1685988 h 3492736"/>
              <a:gd name="connsiteX5808" fmla="*/ 1753914 w 2880302"/>
              <a:gd name="connsiteY5808" fmla="*/ 1677001 h 3492736"/>
              <a:gd name="connsiteX5809" fmla="*/ 1755713 w 2880302"/>
              <a:gd name="connsiteY5809" fmla="*/ 1672762 h 3492736"/>
              <a:gd name="connsiteX5810" fmla="*/ 1760484 w 2880302"/>
              <a:gd name="connsiteY5810" fmla="*/ 1665350 h 3492736"/>
              <a:gd name="connsiteX5811" fmla="*/ 1761683 w 2880302"/>
              <a:gd name="connsiteY5811" fmla="*/ 1660579 h 3492736"/>
              <a:gd name="connsiteX5812" fmla="*/ 1761683 w 2880302"/>
              <a:gd name="connsiteY5812" fmla="*/ 1657406 h 3492736"/>
              <a:gd name="connsiteX5813" fmla="*/ 1759884 w 2880302"/>
              <a:gd name="connsiteY5813" fmla="*/ 1648395 h 3492736"/>
              <a:gd name="connsiteX5814" fmla="*/ 1756912 w 2880302"/>
              <a:gd name="connsiteY5814" fmla="*/ 1647863 h 3492736"/>
              <a:gd name="connsiteX5815" fmla="*/ 1753914 w 2880302"/>
              <a:gd name="connsiteY5815" fmla="*/ 1646288 h 3492736"/>
              <a:gd name="connsiteX5816" fmla="*/ 1746771 w 2880302"/>
              <a:gd name="connsiteY5816" fmla="*/ 1631440 h 3492736"/>
              <a:gd name="connsiteX5817" fmla="*/ 1743799 w 2880302"/>
              <a:gd name="connsiteY5817" fmla="*/ 1626692 h 3492736"/>
              <a:gd name="connsiteX5818" fmla="*/ 1741401 w 2880302"/>
              <a:gd name="connsiteY5818" fmla="*/ 1624028 h 3492736"/>
              <a:gd name="connsiteX5819" fmla="*/ 1733658 w 2880302"/>
              <a:gd name="connsiteY5819" fmla="*/ 1621388 h 3492736"/>
              <a:gd name="connsiteX5820" fmla="*/ 1727714 w 2880302"/>
              <a:gd name="connsiteY5820" fmla="*/ 1620322 h 3492736"/>
              <a:gd name="connsiteX5821" fmla="*/ 1714001 w 2880302"/>
              <a:gd name="connsiteY5821" fmla="*/ 1617149 h 3492736"/>
              <a:gd name="connsiteX5822" fmla="*/ 1699689 w 2880302"/>
              <a:gd name="connsiteY5822" fmla="*/ 1611335 h 3492736"/>
              <a:gd name="connsiteX5823" fmla="*/ 1693145 w 2880302"/>
              <a:gd name="connsiteY5823" fmla="*/ 1608162 h 3492736"/>
              <a:gd name="connsiteX5824" fmla="*/ 1683603 w 2880302"/>
              <a:gd name="connsiteY5824" fmla="*/ 1604966 h 3492736"/>
              <a:gd name="connsiteX5825" fmla="*/ 1675861 w 2880302"/>
              <a:gd name="connsiteY5825" fmla="*/ 1604966 h 3492736"/>
              <a:gd name="connsiteX5826" fmla="*/ 1660349 w 2880302"/>
              <a:gd name="connsiteY5826" fmla="*/ 1602858 h 3492736"/>
              <a:gd name="connsiteX5827" fmla="*/ 1648435 w 2880302"/>
              <a:gd name="connsiteY5827" fmla="*/ 1600217 h 3492736"/>
              <a:gd name="connsiteX5828" fmla="*/ 1636521 w 2880302"/>
              <a:gd name="connsiteY5828" fmla="*/ 1596511 h 3492736"/>
              <a:gd name="connsiteX5829" fmla="*/ 1626979 w 2880302"/>
              <a:gd name="connsiteY5829" fmla="*/ 1590674 h 3492736"/>
              <a:gd name="connsiteX5830" fmla="*/ 1615639 w 2880302"/>
              <a:gd name="connsiteY5830" fmla="*/ 1584328 h 3492736"/>
              <a:gd name="connsiteX5831" fmla="*/ 1598355 w 2880302"/>
              <a:gd name="connsiteY5831" fmla="*/ 1578491 h 3492736"/>
              <a:gd name="connsiteX5832" fmla="*/ 1592411 w 2880302"/>
              <a:gd name="connsiteY5832" fmla="*/ 1576383 h 3492736"/>
              <a:gd name="connsiteX5833" fmla="*/ 1586441 w 2880302"/>
              <a:gd name="connsiteY5833" fmla="*/ 1570546 h 3492736"/>
              <a:gd name="connsiteX5834" fmla="*/ 1585267 w 2880302"/>
              <a:gd name="connsiteY5834" fmla="*/ 1567906 h 3492736"/>
              <a:gd name="connsiteX5835" fmla="*/ 1581096 w 2880302"/>
              <a:gd name="connsiteY5835" fmla="*/ 1560494 h 3492736"/>
              <a:gd name="connsiteX5836" fmla="*/ 1578698 w 2880302"/>
              <a:gd name="connsiteY5836" fmla="*/ 1548843 h 3492736"/>
              <a:gd name="connsiteX5837" fmla="*/ 1578698 w 2880302"/>
              <a:gd name="connsiteY5837" fmla="*/ 1542496 h 3492736"/>
              <a:gd name="connsiteX5838" fmla="*/ 1575126 w 2880302"/>
              <a:gd name="connsiteY5838" fmla="*/ 1530313 h 3492736"/>
              <a:gd name="connsiteX5839" fmla="*/ 1572728 w 2880302"/>
              <a:gd name="connsiteY5839" fmla="*/ 1526074 h 3492736"/>
              <a:gd name="connsiteX5840" fmla="*/ 1570355 w 2880302"/>
              <a:gd name="connsiteY5840" fmla="*/ 1522368 h 3492736"/>
              <a:gd name="connsiteX5841" fmla="*/ 1566184 w 2880302"/>
              <a:gd name="connsiteY5841" fmla="*/ 1513358 h 3492736"/>
              <a:gd name="connsiteX5842" fmla="*/ 1566784 w 2880302"/>
              <a:gd name="connsiteY5842" fmla="*/ 1509119 h 3492736"/>
              <a:gd name="connsiteX5843" fmla="*/ 1566184 w 2880302"/>
              <a:gd name="connsiteY5843" fmla="*/ 1504881 h 3492736"/>
              <a:gd name="connsiteX5844" fmla="*/ 1558441 w 2880302"/>
              <a:gd name="connsiteY5844" fmla="*/ 1498534 h 3492736"/>
              <a:gd name="connsiteX5845" fmla="*/ 1558264 w 2880302"/>
              <a:gd name="connsiteY5845" fmla="*/ 1498503 h 3492736"/>
              <a:gd name="connsiteX5846" fmla="*/ 1555420 w 2880302"/>
              <a:gd name="connsiteY5846" fmla="*/ 1497492 h 3492736"/>
              <a:gd name="connsiteX5847" fmla="*/ 1546961 w 2880302"/>
              <a:gd name="connsiteY5847" fmla="*/ 1496503 h 3492736"/>
              <a:gd name="connsiteX5848" fmla="*/ 1546527 w 2880302"/>
              <a:gd name="connsiteY5848" fmla="*/ 1496426 h 3492736"/>
              <a:gd name="connsiteX5849" fmla="*/ 1532815 w 2880302"/>
              <a:gd name="connsiteY5849" fmla="*/ 1494828 h 3492736"/>
              <a:gd name="connsiteX5850" fmla="*/ 1518502 w 2880302"/>
              <a:gd name="connsiteY5850" fmla="*/ 1492720 h 3492736"/>
              <a:gd name="connsiteX5851" fmla="*/ 1505389 w 2880302"/>
              <a:gd name="connsiteY5851" fmla="*/ 1489524 h 3492736"/>
              <a:gd name="connsiteX5852" fmla="*/ 1504968 w 2880302"/>
              <a:gd name="connsiteY5852" fmla="*/ 1489484 h 3492736"/>
              <a:gd name="connsiteX5853" fmla="*/ 1498823 w 2880302"/>
              <a:gd name="connsiteY5853" fmla="*/ 1488505 h 3492736"/>
              <a:gd name="connsiteX5854" fmla="*/ 1492360 w 2880302"/>
              <a:gd name="connsiteY5854" fmla="*/ 1489530 h 3492736"/>
              <a:gd name="connsiteX5855" fmla="*/ 1487606 w 2880302"/>
              <a:gd name="connsiteY5855" fmla="*/ 1480575 h 3492736"/>
              <a:gd name="connsiteX5856" fmla="*/ 1483435 w 2880302"/>
              <a:gd name="connsiteY5856" fmla="*/ 1474738 h 3492736"/>
              <a:gd name="connsiteX5857" fmla="*/ 1477491 w 2880302"/>
              <a:gd name="connsiteY5857" fmla="*/ 1468392 h 3492736"/>
              <a:gd name="connsiteX5858" fmla="*/ 1466750 w 2880302"/>
              <a:gd name="connsiteY5858" fmla="*/ 1456208 h 3492736"/>
              <a:gd name="connsiteX5859" fmla="*/ 1462579 w 2880302"/>
              <a:gd name="connsiteY5859" fmla="*/ 1447731 h 3492736"/>
              <a:gd name="connsiteX5860" fmla="*/ 1463178 w 2880302"/>
              <a:gd name="connsiteY5860" fmla="*/ 1444025 h 3492736"/>
              <a:gd name="connsiteX5861" fmla="*/ 1464951 w 2880302"/>
              <a:gd name="connsiteY5861" fmla="*/ 1436080 h 3492736"/>
              <a:gd name="connsiteX5862" fmla="*/ 1474493 w 2880302"/>
              <a:gd name="connsiteY5862" fmla="*/ 1420723 h 3492736"/>
              <a:gd name="connsiteX5863" fmla="*/ 1481662 w 2880302"/>
              <a:gd name="connsiteY5863" fmla="*/ 1412802 h 3492736"/>
              <a:gd name="connsiteX5864" fmla="*/ 1488805 w 2880302"/>
              <a:gd name="connsiteY5864" fmla="*/ 1405900 h 3492736"/>
              <a:gd name="connsiteX5865" fmla="*/ 1495948 w 2880302"/>
              <a:gd name="connsiteY5865" fmla="*/ 1399553 h 3492736"/>
              <a:gd name="connsiteX5866" fmla="*/ 1496548 w 2880302"/>
              <a:gd name="connsiteY5866" fmla="*/ 1395314 h 3492736"/>
              <a:gd name="connsiteX5867" fmla="*/ 1495948 w 2880302"/>
              <a:gd name="connsiteY5867" fmla="*/ 1393206 h 3492736"/>
              <a:gd name="connsiteX5868" fmla="*/ 1491777 w 2880302"/>
              <a:gd name="connsiteY5868" fmla="*/ 1386837 h 3492736"/>
              <a:gd name="connsiteX5869" fmla="*/ 1479863 w 2880302"/>
              <a:gd name="connsiteY5869" fmla="*/ 1370438 h 3492736"/>
              <a:gd name="connsiteX5870" fmla="*/ 1477491 w 2880302"/>
              <a:gd name="connsiteY5870" fmla="*/ 1361960 h 3492736"/>
              <a:gd name="connsiteX5871" fmla="*/ 1476891 w 2880302"/>
              <a:gd name="connsiteY5871" fmla="*/ 1352950 h 3492736"/>
              <a:gd name="connsiteX5872" fmla="*/ 1481662 w 2880302"/>
              <a:gd name="connsiteY5872" fmla="*/ 1331247 h 3492736"/>
              <a:gd name="connsiteX5873" fmla="*/ 1483435 w 2880302"/>
              <a:gd name="connsiteY5873" fmla="*/ 1322237 h 3492736"/>
              <a:gd name="connsiteX5874" fmla="*/ 1485234 w 2880302"/>
              <a:gd name="connsiteY5874" fmla="*/ 1313250 h 3492736"/>
              <a:gd name="connsiteX5875" fmla="*/ 1490004 w 2880302"/>
              <a:gd name="connsiteY5875" fmla="*/ 1300533 h 3492736"/>
              <a:gd name="connsiteX5876" fmla="*/ 1494769 w 2880302"/>
              <a:gd name="connsiteY5876" fmla="*/ 1296301 h 3492736"/>
              <a:gd name="connsiteX5877" fmla="*/ 1497623 w 2880302"/>
              <a:gd name="connsiteY5877" fmla="*/ 1296812 h 3492736"/>
              <a:gd name="connsiteX5878" fmla="*/ 1505966 w 2880302"/>
              <a:gd name="connsiteY5878" fmla="*/ 1298920 h 3492736"/>
              <a:gd name="connsiteX5879" fmla="*/ 1506026 w 2880302"/>
              <a:gd name="connsiteY5879" fmla="*/ 1298919 h 3492736"/>
              <a:gd name="connsiteX5880" fmla="*/ 1506090 w 2880302"/>
              <a:gd name="connsiteY5880" fmla="*/ 1298935 h 3492736"/>
              <a:gd name="connsiteX5881" fmla="*/ 1533515 w 2880302"/>
              <a:gd name="connsiteY5881" fmla="*/ 1298402 h 3492736"/>
              <a:gd name="connsiteX5882" fmla="*/ 1546628 w 2880302"/>
              <a:gd name="connsiteY5882" fmla="*/ 1295229 h 3492736"/>
              <a:gd name="connsiteX5883" fmla="*/ 1558542 w 2880302"/>
              <a:gd name="connsiteY5883" fmla="*/ 1291523 h 3492736"/>
              <a:gd name="connsiteX5884" fmla="*/ 1572829 w 2880302"/>
              <a:gd name="connsiteY5884" fmla="*/ 1285709 h 3492736"/>
              <a:gd name="connsiteX5885" fmla="*/ 1581771 w 2880302"/>
              <a:gd name="connsiteY5885" fmla="*/ 1279340 h 3492736"/>
              <a:gd name="connsiteX5886" fmla="*/ 1585368 w 2880302"/>
              <a:gd name="connsiteY5886" fmla="*/ 1275101 h 3492736"/>
              <a:gd name="connsiteX5887" fmla="*/ 1594884 w 2880302"/>
              <a:gd name="connsiteY5887" fmla="*/ 1266114 h 3492736"/>
              <a:gd name="connsiteX5888" fmla="*/ 1606824 w 2880302"/>
              <a:gd name="connsiteY5888" fmla="*/ 1253930 h 3492736"/>
              <a:gd name="connsiteX5889" fmla="*/ 1606824 w 2880302"/>
              <a:gd name="connsiteY5889" fmla="*/ 1247051 h 3492736"/>
              <a:gd name="connsiteX5890" fmla="*/ 1602053 w 2880302"/>
              <a:gd name="connsiteY5890" fmla="*/ 1244387 h 3492736"/>
              <a:gd name="connsiteX5891" fmla="*/ 1591312 w 2880302"/>
              <a:gd name="connsiteY5891" fmla="*/ 1240172 h 3492736"/>
              <a:gd name="connsiteX5892" fmla="*/ 1584169 w 2880302"/>
              <a:gd name="connsiteY5892" fmla="*/ 1235933 h 3492736"/>
              <a:gd name="connsiteX5893" fmla="*/ 1582970 w 2880302"/>
              <a:gd name="connsiteY5893" fmla="*/ 1228521 h 3492736"/>
              <a:gd name="connsiteX5894" fmla="*/ 1583570 w 2880302"/>
              <a:gd name="connsiteY5894" fmla="*/ 1222684 h 3492736"/>
              <a:gd name="connsiteX5895" fmla="*/ 1585368 w 2880302"/>
              <a:gd name="connsiteY5895" fmla="*/ 1207860 h 3492736"/>
              <a:gd name="connsiteX5896" fmla="*/ 1588340 w 2880302"/>
              <a:gd name="connsiteY5896" fmla="*/ 1182984 h 3492736"/>
              <a:gd name="connsiteX5897" fmla="*/ 1587141 w 2880302"/>
              <a:gd name="connsiteY5897" fmla="*/ 1170267 h 3492736"/>
              <a:gd name="connsiteX5898" fmla="*/ 1585368 w 2880302"/>
              <a:gd name="connsiteY5898" fmla="*/ 1166561 h 3492736"/>
              <a:gd name="connsiteX5899" fmla="*/ 1581197 w 2880302"/>
              <a:gd name="connsiteY5899" fmla="*/ 1159149 h 3492736"/>
              <a:gd name="connsiteX5900" fmla="*/ 1579998 w 2880302"/>
              <a:gd name="connsiteY5900" fmla="*/ 1145900 h 3492736"/>
              <a:gd name="connsiteX5901" fmla="*/ 1582970 w 2880302"/>
              <a:gd name="connsiteY5901" fmla="*/ 1138488 h 3492736"/>
              <a:gd name="connsiteX5902" fmla="*/ 1585368 w 2880302"/>
              <a:gd name="connsiteY5902" fmla="*/ 1135315 h 3492736"/>
              <a:gd name="connsiteX5903" fmla="*/ 1594884 w 2880302"/>
              <a:gd name="connsiteY5903" fmla="*/ 1130544 h 3492736"/>
              <a:gd name="connsiteX5904" fmla="*/ 1612768 w 2880302"/>
              <a:gd name="connsiteY5904" fmla="*/ 1122599 h 3492736"/>
              <a:gd name="connsiteX5905" fmla="*/ 1616939 w 2880302"/>
              <a:gd name="connsiteY5905" fmla="*/ 1118360 h 3492736"/>
              <a:gd name="connsiteX5906" fmla="*/ 1615740 w 2880302"/>
              <a:gd name="connsiteY5906" fmla="*/ 1115720 h 3492736"/>
              <a:gd name="connsiteX5907" fmla="*/ 1613967 w 2880302"/>
              <a:gd name="connsiteY5907" fmla="*/ 1113612 h 3492736"/>
              <a:gd name="connsiteX5908" fmla="*/ 1603826 w 2880302"/>
              <a:gd name="connsiteY5908" fmla="*/ 1107775 h 3492736"/>
              <a:gd name="connsiteX5909" fmla="*/ 1587141 w 2880302"/>
              <a:gd name="connsiteY5909" fmla="*/ 1098788 h 3492736"/>
              <a:gd name="connsiteX5910" fmla="*/ 1579998 w 2880302"/>
              <a:gd name="connsiteY5910" fmla="*/ 1090310 h 3492736"/>
              <a:gd name="connsiteX5911" fmla="*/ 1579398 w 2880302"/>
              <a:gd name="connsiteY5911" fmla="*/ 1085006 h 3492736"/>
              <a:gd name="connsiteX5912" fmla="*/ 1581197 w 2880302"/>
              <a:gd name="connsiteY5912" fmla="*/ 1072290 h 3492736"/>
              <a:gd name="connsiteX5913" fmla="*/ 1586542 w 2880302"/>
              <a:gd name="connsiteY5913" fmla="*/ 1054826 h 3492736"/>
              <a:gd name="connsiteX5914" fmla="*/ 1586542 w 2880302"/>
              <a:gd name="connsiteY5914" fmla="*/ 1046348 h 3492736"/>
              <a:gd name="connsiteX5915" fmla="*/ 1583570 w 2880302"/>
              <a:gd name="connsiteY5915" fmla="*/ 1043175 h 3492736"/>
              <a:gd name="connsiteX5916" fmla="*/ 1575827 w 2880302"/>
              <a:gd name="connsiteY5916" fmla="*/ 1037361 h 3492736"/>
              <a:gd name="connsiteX5917" fmla="*/ 1560315 w 2880302"/>
              <a:gd name="connsiteY5917" fmla="*/ 1023047 h 3492736"/>
              <a:gd name="connsiteX5918" fmla="*/ 1554971 w 2880302"/>
              <a:gd name="connsiteY5918" fmla="*/ 1014060 h 3492736"/>
              <a:gd name="connsiteX5919" fmla="*/ 1550200 w 2880302"/>
              <a:gd name="connsiteY5919" fmla="*/ 1004517 h 3492736"/>
              <a:gd name="connsiteX5920" fmla="*/ 1541258 w 2880302"/>
              <a:gd name="connsiteY5920" fmla="*/ 992333 h 3492736"/>
              <a:gd name="connsiteX5921" fmla="*/ 1534089 w 2880302"/>
              <a:gd name="connsiteY5921" fmla="*/ 988627 h 3492736"/>
              <a:gd name="connsiteX5922" fmla="*/ 1533994 w 2880302"/>
              <a:gd name="connsiteY5922" fmla="*/ 988627 h 3492736"/>
              <a:gd name="connsiteX5923" fmla="*/ 1533965 w 2880302"/>
              <a:gd name="connsiteY5923" fmla="*/ 988612 h 3492736"/>
              <a:gd name="connsiteX5924" fmla="*/ 1530393 w 2880302"/>
              <a:gd name="connsiteY5924" fmla="*/ 988612 h 3492736"/>
              <a:gd name="connsiteX5925" fmla="*/ 1526284 w 2880302"/>
              <a:gd name="connsiteY5925" fmla="*/ 989137 h 3492736"/>
              <a:gd name="connsiteX5926" fmla="*/ 1519203 w 2880302"/>
              <a:gd name="connsiteY5926" fmla="*/ 986519 h 3492736"/>
              <a:gd name="connsiteX5927" fmla="*/ 1511460 w 2880302"/>
              <a:gd name="connsiteY5927" fmla="*/ 979640 h 3492736"/>
              <a:gd name="connsiteX5928" fmla="*/ 1509661 w 2880302"/>
              <a:gd name="connsiteY5928" fmla="*/ 975401 h 3492736"/>
              <a:gd name="connsiteX5929" fmla="*/ 1511460 w 2880302"/>
              <a:gd name="connsiteY5929" fmla="*/ 970097 h 3492736"/>
              <a:gd name="connsiteX5930" fmla="*/ 1514432 w 2880302"/>
              <a:gd name="connsiteY5930" fmla="*/ 961620 h 3492736"/>
              <a:gd name="connsiteX5931" fmla="*/ 1516231 w 2880302"/>
              <a:gd name="connsiteY5931" fmla="*/ 955806 h 3492736"/>
              <a:gd name="connsiteX5932" fmla="*/ 1523974 w 2880302"/>
              <a:gd name="connsiteY5932" fmla="*/ 945221 h 3492736"/>
              <a:gd name="connsiteX5933" fmla="*/ 1527545 w 2880302"/>
              <a:gd name="connsiteY5933" fmla="*/ 943622 h 3492736"/>
              <a:gd name="connsiteX5934" fmla="*/ 1538260 w 2880302"/>
              <a:gd name="connsiteY5934" fmla="*/ 942024 h 3492736"/>
              <a:gd name="connsiteX5935" fmla="*/ 1551973 w 2880302"/>
              <a:gd name="connsiteY5935" fmla="*/ 940449 h 3492736"/>
              <a:gd name="connsiteX5936" fmla="*/ 1558529 w 2880302"/>
              <a:gd name="connsiteY5936" fmla="*/ 940981 h 3492736"/>
              <a:gd name="connsiteX5937" fmla="*/ 1570932 w 2880302"/>
              <a:gd name="connsiteY5937" fmla="*/ 942542 h 3492736"/>
              <a:gd name="connsiteX5938" fmla="*/ 1573304 w 2880302"/>
              <a:gd name="connsiteY5938" fmla="*/ 944673 h 3492736"/>
              <a:gd name="connsiteX5939" fmla="*/ 1575703 w 2880302"/>
              <a:gd name="connsiteY5939" fmla="*/ 946248 h 3492736"/>
              <a:gd name="connsiteX5940" fmla="*/ 1575797 w 2880302"/>
              <a:gd name="connsiteY5940" fmla="*/ 946243 h 3492736"/>
              <a:gd name="connsiteX5941" fmla="*/ 1575827 w 2880302"/>
              <a:gd name="connsiteY5941" fmla="*/ 946263 h 3492736"/>
              <a:gd name="connsiteX5942" fmla="*/ 1585942 w 2880302"/>
              <a:gd name="connsiteY5942" fmla="*/ 945730 h 3492736"/>
              <a:gd name="connsiteX5943" fmla="*/ 1589540 w 2880302"/>
              <a:gd name="connsiteY5943" fmla="*/ 944688 h 3492736"/>
              <a:gd name="connsiteX5944" fmla="*/ 1590713 w 2880302"/>
              <a:gd name="connsiteY5944" fmla="*/ 942024 h 3492736"/>
              <a:gd name="connsiteX5945" fmla="*/ 1593111 w 2880302"/>
              <a:gd name="connsiteY5945" fmla="*/ 930906 h 3492736"/>
              <a:gd name="connsiteX5946" fmla="*/ 1594884 w 2880302"/>
              <a:gd name="connsiteY5946" fmla="*/ 927200 h 3492736"/>
              <a:gd name="connsiteX5947" fmla="*/ 1602653 w 2880302"/>
              <a:gd name="connsiteY5947" fmla="*/ 925625 h 3492736"/>
              <a:gd name="connsiteX5948" fmla="*/ 1613368 w 2880302"/>
              <a:gd name="connsiteY5948" fmla="*/ 925625 h 3492736"/>
              <a:gd name="connsiteX5949" fmla="*/ 1632451 w 2880302"/>
              <a:gd name="connsiteY5949" fmla="*/ 924560 h 3492736"/>
              <a:gd name="connsiteX5950" fmla="*/ 1649735 w 2880302"/>
              <a:gd name="connsiteY5950" fmla="*/ 924560 h 3492736"/>
              <a:gd name="connsiteX5951" fmla="*/ 1655577 w 2880302"/>
              <a:gd name="connsiteY5951" fmla="*/ 925083 h 3492736"/>
              <a:gd name="connsiteX5952" fmla="*/ 1677011 w 2880302"/>
              <a:gd name="connsiteY5952" fmla="*/ 930891 h 3492736"/>
              <a:gd name="connsiteX5953" fmla="*/ 1677080 w 2880302"/>
              <a:gd name="connsiteY5953" fmla="*/ 930891 h 3492736"/>
              <a:gd name="connsiteX5954" fmla="*/ 1677135 w 2880302"/>
              <a:gd name="connsiteY5954" fmla="*/ 930906 h 3492736"/>
              <a:gd name="connsiteX5955" fmla="*/ 1684878 w 2880302"/>
              <a:gd name="connsiteY5955" fmla="*/ 930906 h 3492736"/>
              <a:gd name="connsiteX5956" fmla="*/ 1689648 w 2880302"/>
              <a:gd name="connsiteY5956" fmla="*/ 928798 h 3492736"/>
              <a:gd name="connsiteX5957" fmla="*/ 1693820 w 2880302"/>
              <a:gd name="connsiteY5957" fmla="*/ 921919 h 3492736"/>
              <a:gd name="connsiteX5958" fmla="*/ 1697417 w 2880302"/>
              <a:gd name="connsiteY5958" fmla="*/ 920854 h 3492736"/>
              <a:gd name="connsiteX5959" fmla="*/ 1712903 w 2880302"/>
              <a:gd name="connsiteY5959" fmla="*/ 921919 h 3492736"/>
              <a:gd name="connsiteX5960" fmla="*/ 1727815 w 2880302"/>
              <a:gd name="connsiteY5960" fmla="*/ 921919 h 3492736"/>
              <a:gd name="connsiteX5961" fmla="*/ 1731387 w 2880302"/>
              <a:gd name="connsiteY5961" fmla="*/ 921386 h 3492736"/>
              <a:gd name="connsiteX5962" fmla="*/ 1735558 w 2880302"/>
              <a:gd name="connsiteY5962" fmla="*/ 919255 h 3492736"/>
              <a:gd name="connsiteX5963" fmla="*/ 1735558 w 2880302"/>
              <a:gd name="connsiteY5963" fmla="*/ 915549 h 3492736"/>
              <a:gd name="connsiteX5964" fmla="*/ 1734958 w 2880302"/>
              <a:gd name="connsiteY5964" fmla="*/ 902856 h 3492736"/>
              <a:gd name="connsiteX5965" fmla="*/ 1737331 w 2880302"/>
              <a:gd name="connsiteY5965" fmla="*/ 892248 h 3492736"/>
              <a:gd name="connsiteX5966" fmla="*/ 1742101 w 2880302"/>
              <a:gd name="connsiteY5966" fmla="*/ 884836 h 3492736"/>
              <a:gd name="connsiteX5967" fmla="*/ 1748671 w 2880302"/>
              <a:gd name="connsiteY5967" fmla="*/ 880088 h 3492736"/>
              <a:gd name="connsiteX5968" fmla="*/ 1759386 w 2880302"/>
              <a:gd name="connsiteY5968" fmla="*/ 875849 h 3492736"/>
              <a:gd name="connsiteX5969" fmla="*/ 1770723 w 2880302"/>
              <a:gd name="connsiteY5969" fmla="*/ 873719 h 3492736"/>
              <a:gd name="connsiteX5970" fmla="*/ 1774774 w 2880302"/>
              <a:gd name="connsiteY5970" fmla="*/ 874236 h 3492736"/>
              <a:gd name="connsiteX5971" fmla="*/ 1774777 w 2880302"/>
              <a:gd name="connsiteY5971" fmla="*/ 874235 h 3492736"/>
              <a:gd name="connsiteX5972" fmla="*/ 1774898 w 2880302"/>
              <a:gd name="connsiteY5972" fmla="*/ 874251 h 3492736"/>
              <a:gd name="connsiteX5973" fmla="*/ 1783240 w 2880302"/>
              <a:gd name="connsiteY5973" fmla="*/ 872143 h 3492736"/>
              <a:gd name="connsiteX5974" fmla="*/ 1785013 w 2880302"/>
              <a:gd name="connsiteY5974" fmla="*/ 870012 h 3492736"/>
              <a:gd name="connsiteX5975" fmla="*/ 1786812 w 2880302"/>
              <a:gd name="connsiteY5975" fmla="*/ 867904 h 3492736"/>
              <a:gd name="connsiteX5976" fmla="*/ 1789060 w 2880302"/>
              <a:gd name="connsiteY5976" fmla="*/ 864183 h 3492736"/>
              <a:gd name="connsiteX5977" fmla="*/ 1789164 w 2880302"/>
              <a:gd name="connsiteY5977" fmla="*/ 864230 h 3492736"/>
              <a:gd name="connsiteX5978" fmla="*/ 1789050 w 2880302"/>
              <a:gd name="connsiteY5978" fmla="*/ 864408 h 3492736"/>
              <a:gd name="connsiteX5979" fmla="*/ 1788925 w 2880302"/>
              <a:gd name="connsiteY5979" fmla="*/ 864394 h 3492736"/>
              <a:gd name="connsiteX5980" fmla="*/ 874293 w 2880302"/>
              <a:gd name="connsiteY5980" fmla="*/ 773635 h 3492736"/>
              <a:gd name="connsiteX5981" fmla="*/ 874548 w 2880302"/>
              <a:gd name="connsiteY5981" fmla="*/ 773718 h 3492736"/>
              <a:gd name="connsiteX5982" fmla="*/ 880279 w 2880302"/>
              <a:gd name="connsiteY5982" fmla="*/ 775764 h 3492736"/>
              <a:gd name="connsiteX5983" fmla="*/ 882453 w 2880302"/>
              <a:gd name="connsiteY5983" fmla="*/ 777695 h 3492736"/>
              <a:gd name="connsiteX5984" fmla="*/ 882592 w 2880302"/>
              <a:gd name="connsiteY5984" fmla="*/ 777860 h 3492736"/>
              <a:gd name="connsiteX5985" fmla="*/ 884390 w 2880302"/>
              <a:gd name="connsiteY5985" fmla="*/ 781033 h 3492736"/>
              <a:gd name="connsiteX5986" fmla="*/ 890960 w 2880302"/>
              <a:gd name="connsiteY5986" fmla="*/ 784762 h 3492736"/>
              <a:gd name="connsiteX5987" fmla="*/ 891011 w 2880302"/>
              <a:gd name="connsiteY5987" fmla="*/ 784769 h 3492736"/>
              <a:gd name="connsiteX5988" fmla="*/ 891020 w 2880302"/>
              <a:gd name="connsiteY5988" fmla="*/ 784774 h 3492736"/>
              <a:gd name="connsiteX5989" fmla="*/ 895151 w 2880302"/>
              <a:gd name="connsiteY5989" fmla="*/ 785279 h 3492736"/>
              <a:gd name="connsiteX5990" fmla="*/ 902874 w 2880302"/>
              <a:gd name="connsiteY5990" fmla="*/ 787936 h 3492736"/>
              <a:gd name="connsiteX5991" fmla="*/ 910617 w 2880302"/>
              <a:gd name="connsiteY5991" fmla="*/ 791642 h 3492736"/>
              <a:gd name="connsiteX5992" fmla="*/ 914188 w 2880302"/>
              <a:gd name="connsiteY5992" fmla="*/ 793217 h 3492736"/>
              <a:gd name="connsiteX5993" fmla="*/ 920158 w 2880302"/>
              <a:gd name="connsiteY5993" fmla="*/ 797455 h 3492736"/>
              <a:gd name="connsiteX5994" fmla="*/ 922531 w 2880302"/>
              <a:gd name="connsiteY5994" fmla="*/ 800629 h 3492736"/>
              <a:gd name="connsiteX5995" fmla="*/ 924929 w 2880302"/>
              <a:gd name="connsiteY5995" fmla="*/ 804867 h 3492736"/>
              <a:gd name="connsiteX5996" fmla="*/ 933871 w 2880302"/>
              <a:gd name="connsiteY5996" fmla="*/ 812812 h 3492736"/>
              <a:gd name="connsiteX5997" fmla="*/ 938042 w 2880302"/>
              <a:gd name="connsiteY5997" fmla="*/ 813877 h 3492736"/>
              <a:gd name="connsiteX5998" fmla="*/ 938054 w 2880302"/>
              <a:gd name="connsiteY5998" fmla="*/ 813877 h 3492736"/>
              <a:gd name="connsiteX5999" fmla="*/ 938103 w 2880302"/>
              <a:gd name="connsiteY5999" fmla="*/ 813889 h 3492736"/>
              <a:gd name="connsiteX6000" fmla="*/ 946445 w 2880302"/>
              <a:gd name="connsiteY6000" fmla="*/ 813357 h 3492736"/>
              <a:gd name="connsiteX6001" fmla="*/ 953588 w 2880302"/>
              <a:gd name="connsiteY6001" fmla="*/ 812824 h 3492736"/>
              <a:gd name="connsiteX6002" fmla="*/ 955961 w 2880302"/>
              <a:gd name="connsiteY6002" fmla="*/ 812824 h 3492736"/>
              <a:gd name="connsiteX6003" fmla="*/ 960132 w 2880302"/>
              <a:gd name="connsiteY6003" fmla="*/ 808585 h 3492736"/>
              <a:gd name="connsiteX6004" fmla="*/ 960731 w 2880302"/>
              <a:gd name="connsiteY6004" fmla="*/ 805945 h 3492736"/>
              <a:gd name="connsiteX6005" fmla="*/ 960731 w 2880302"/>
              <a:gd name="connsiteY6005" fmla="*/ 798533 h 3492736"/>
              <a:gd name="connsiteX6006" fmla="*/ 962530 w 2880302"/>
              <a:gd name="connsiteY6006" fmla="*/ 793228 h 3492736"/>
              <a:gd name="connsiteX6007" fmla="*/ 966102 w 2880302"/>
              <a:gd name="connsiteY6007" fmla="*/ 789522 h 3492736"/>
              <a:gd name="connsiteX6008" fmla="*/ 970261 w 2880302"/>
              <a:gd name="connsiteY6008" fmla="*/ 786359 h 3492736"/>
              <a:gd name="connsiteX6009" fmla="*/ 972611 w 2880302"/>
              <a:gd name="connsiteY6009" fmla="*/ 787403 h 3492736"/>
              <a:gd name="connsiteX6010" fmla="*/ 977356 w 2880302"/>
              <a:gd name="connsiteY6010" fmla="*/ 794282 h 3492736"/>
              <a:gd name="connsiteX6011" fmla="*/ 979754 w 2880302"/>
              <a:gd name="connsiteY6011" fmla="*/ 795347 h 3492736"/>
              <a:gd name="connsiteX6012" fmla="*/ 979788 w 2880302"/>
              <a:gd name="connsiteY6012" fmla="*/ 795347 h 3492736"/>
              <a:gd name="connsiteX6013" fmla="*/ 979815 w 2880302"/>
              <a:gd name="connsiteY6013" fmla="*/ 795359 h 3492736"/>
              <a:gd name="connsiteX6014" fmla="*/ 982130 w 2880302"/>
              <a:gd name="connsiteY6014" fmla="*/ 795359 h 3492736"/>
              <a:gd name="connsiteX6015" fmla="*/ 983926 w 2880302"/>
              <a:gd name="connsiteY6015" fmla="*/ 801161 h 3492736"/>
              <a:gd name="connsiteX6016" fmla="*/ 983926 w 2880302"/>
              <a:gd name="connsiteY6016" fmla="*/ 805400 h 3492736"/>
              <a:gd name="connsiteX6017" fmla="*/ 983926 w 2880302"/>
              <a:gd name="connsiteY6017" fmla="*/ 809106 h 3492736"/>
              <a:gd name="connsiteX6018" fmla="*/ 986897 w 2880302"/>
              <a:gd name="connsiteY6018" fmla="*/ 813877 h 3492736"/>
              <a:gd name="connsiteX6019" fmla="*/ 986951 w 2880302"/>
              <a:gd name="connsiteY6019" fmla="*/ 813877 h 3492736"/>
              <a:gd name="connsiteX6020" fmla="*/ 986958 w 2880302"/>
              <a:gd name="connsiteY6020" fmla="*/ 813889 h 3492736"/>
              <a:gd name="connsiteX6021" fmla="*/ 988723 w 2880302"/>
              <a:gd name="connsiteY6021" fmla="*/ 813889 h 3492736"/>
              <a:gd name="connsiteX6022" fmla="*/ 989896 w 2880302"/>
              <a:gd name="connsiteY6022" fmla="*/ 814410 h 3492736"/>
              <a:gd name="connsiteX6023" fmla="*/ 988696 w 2880302"/>
              <a:gd name="connsiteY6023" fmla="*/ 821822 h 3492736"/>
              <a:gd name="connsiteX6024" fmla="*/ 989896 w 2880302"/>
              <a:gd name="connsiteY6024" fmla="*/ 822888 h 3492736"/>
              <a:gd name="connsiteX6025" fmla="*/ 989943 w 2880302"/>
              <a:gd name="connsiteY6025" fmla="*/ 822888 h 3492736"/>
              <a:gd name="connsiteX6026" fmla="*/ 989956 w 2880302"/>
              <a:gd name="connsiteY6026" fmla="*/ 822899 h 3492736"/>
              <a:gd name="connsiteX6027" fmla="*/ 992908 w 2880302"/>
              <a:gd name="connsiteY6027" fmla="*/ 822899 h 3492736"/>
              <a:gd name="connsiteX6028" fmla="*/ 996439 w 2880302"/>
              <a:gd name="connsiteY6028" fmla="*/ 823930 h 3492736"/>
              <a:gd name="connsiteX6029" fmla="*/ 997638 w 2880302"/>
              <a:gd name="connsiteY6029" fmla="*/ 827636 h 3492736"/>
              <a:gd name="connsiteX6030" fmla="*/ 998238 w 2880302"/>
              <a:gd name="connsiteY6030" fmla="*/ 833473 h 3492736"/>
              <a:gd name="connsiteX6031" fmla="*/ 998238 w 2880302"/>
              <a:gd name="connsiteY6031" fmla="*/ 846166 h 3492736"/>
              <a:gd name="connsiteX6032" fmla="*/ 996439 w 2880302"/>
              <a:gd name="connsiteY6032" fmla="*/ 850937 h 3492736"/>
              <a:gd name="connsiteX6033" fmla="*/ 991069 w 2880302"/>
              <a:gd name="connsiteY6033" fmla="*/ 856242 h 3492736"/>
              <a:gd name="connsiteX6034" fmla="*/ 983326 w 2880302"/>
              <a:gd name="connsiteY6034" fmla="*/ 858882 h 3492736"/>
              <a:gd name="connsiteX6035" fmla="*/ 979754 w 2880302"/>
              <a:gd name="connsiteY6035" fmla="*/ 862055 h 3492736"/>
              <a:gd name="connsiteX6036" fmla="*/ 976782 w 2880302"/>
              <a:gd name="connsiteY6036" fmla="*/ 867360 h 3492736"/>
              <a:gd name="connsiteX6037" fmla="*/ 974384 w 2880302"/>
              <a:gd name="connsiteY6037" fmla="*/ 868958 h 3492736"/>
              <a:gd name="connsiteX6038" fmla="*/ 969013 w 2880302"/>
              <a:gd name="connsiteY6038" fmla="*/ 870533 h 3492736"/>
              <a:gd name="connsiteX6039" fmla="*/ 961870 w 2880302"/>
              <a:gd name="connsiteY6039" fmla="*/ 870000 h 3492736"/>
              <a:gd name="connsiteX6040" fmla="*/ 957699 w 2880302"/>
              <a:gd name="connsiteY6040" fmla="*/ 871598 h 3492736"/>
              <a:gd name="connsiteX6041" fmla="*/ 954128 w 2880302"/>
              <a:gd name="connsiteY6041" fmla="*/ 876370 h 3492736"/>
              <a:gd name="connsiteX6042" fmla="*/ 950589 w 2880302"/>
              <a:gd name="connsiteY6042" fmla="*/ 876370 h 3492736"/>
              <a:gd name="connsiteX6043" fmla="*/ 947045 w 2880302"/>
              <a:gd name="connsiteY6043" fmla="*/ 874783 h 3492736"/>
              <a:gd name="connsiteX6044" fmla="*/ 942847 w 2880302"/>
              <a:gd name="connsiteY6044" fmla="*/ 870012 h 3492736"/>
              <a:gd name="connsiteX6045" fmla="*/ 942791 w 2880302"/>
              <a:gd name="connsiteY6045" fmla="*/ 870005 h 3492736"/>
              <a:gd name="connsiteX6046" fmla="*/ 942787 w 2880302"/>
              <a:gd name="connsiteY6046" fmla="*/ 870000 h 3492736"/>
              <a:gd name="connsiteX6047" fmla="*/ 938616 w 2880302"/>
              <a:gd name="connsiteY6047" fmla="*/ 869467 h 3492736"/>
              <a:gd name="connsiteX6048" fmla="*/ 933272 w 2880302"/>
              <a:gd name="connsiteY6048" fmla="*/ 870000 h 3492736"/>
              <a:gd name="connsiteX6049" fmla="*/ 927302 w 2880302"/>
              <a:gd name="connsiteY6049" fmla="*/ 871065 h 3492736"/>
              <a:gd name="connsiteX6050" fmla="*/ 926702 w 2880302"/>
              <a:gd name="connsiteY6050" fmla="*/ 873706 h 3492736"/>
              <a:gd name="connsiteX6051" fmla="*/ 927901 w 2880302"/>
              <a:gd name="connsiteY6051" fmla="*/ 877945 h 3492736"/>
              <a:gd name="connsiteX6052" fmla="*/ 928501 w 2880302"/>
              <a:gd name="connsiteY6052" fmla="*/ 888020 h 3492736"/>
              <a:gd name="connsiteX6053" fmla="*/ 926722 w 2880302"/>
              <a:gd name="connsiteY6053" fmla="*/ 888524 h 3492736"/>
              <a:gd name="connsiteX6054" fmla="*/ 923191 w 2880302"/>
              <a:gd name="connsiteY6054" fmla="*/ 886967 h 3492736"/>
              <a:gd name="connsiteX6055" fmla="*/ 916047 w 2880302"/>
              <a:gd name="connsiteY6055" fmla="*/ 882728 h 3492736"/>
              <a:gd name="connsiteX6056" fmla="*/ 914848 w 2880302"/>
              <a:gd name="connsiteY6056" fmla="*/ 879022 h 3492736"/>
              <a:gd name="connsiteX6057" fmla="*/ 913649 w 2880302"/>
              <a:gd name="connsiteY6057" fmla="*/ 875849 h 3492736"/>
              <a:gd name="connsiteX6058" fmla="*/ 910077 w 2880302"/>
              <a:gd name="connsiteY6058" fmla="*/ 873718 h 3492736"/>
              <a:gd name="connsiteX6059" fmla="*/ 910026 w 2880302"/>
              <a:gd name="connsiteY6059" fmla="*/ 873711 h 3492736"/>
              <a:gd name="connsiteX6060" fmla="*/ 910017 w 2880302"/>
              <a:gd name="connsiteY6060" fmla="*/ 873706 h 3492736"/>
              <a:gd name="connsiteX6061" fmla="*/ 905869 w 2880302"/>
              <a:gd name="connsiteY6061" fmla="*/ 873176 h 3492736"/>
              <a:gd name="connsiteX6062" fmla="*/ 896964 w 2880302"/>
              <a:gd name="connsiteY6062" fmla="*/ 871077 h 3492736"/>
              <a:gd name="connsiteX6063" fmla="*/ 890421 w 2880302"/>
              <a:gd name="connsiteY6063" fmla="*/ 868970 h 3492736"/>
              <a:gd name="connsiteX6064" fmla="*/ 886823 w 2880302"/>
              <a:gd name="connsiteY6064" fmla="*/ 867904 h 3492736"/>
              <a:gd name="connsiteX6065" fmla="*/ 879080 w 2880302"/>
              <a:gd name="connsiteY6065" fmla="*/ 863133 h 3492736"/>
              <a:gd name="connsiteX6066" fmla="*/ 878480 w 2880302"/>
              <a:gd name="connsiteY6066" fmla="*/ 861025 h 3492736"/>
              <a:gd name="connsiteX6067" fmla="*/ 877907 w 2880302"/>
              <a:gd name="connsiteY6067" fmla="*/ 859427 h 3492736"/>
              <a:gd name="connsiteX6068" fmla="*/ 873136 w 2880302"/>
              <a:gd name="connsiteY6068" fmla="*/ 855721 h 3492736"/>
              <a:gd name="connsiteX6069" fmla="*/ 872537 w 2880302"/>
              <a:gd name="connsiteY6069" fmla="*/ 853080 h 3492736"/>
              <a:gd name="connsiteX6070" fmla="*/ 872537 w 2880302"/>
              <a:gd name="connsiteY6070" fmla="*/ 842472 h 3492736"/>
              <a:gd name="connsiteX6071" fmla="*/ 871937 w 2880302"/>
              <a:gd name="connsiteY6071" fmla="*/ 829246 h 3492736"/>
              <a:gd name="connsiteX6072" fmla="*/ 871937 w 2880302"/>
              <a:gd name="connsiteY6072" fmla="*/ 823942 h 3492736"/>
              <a:gd name="connsiteX6073" fmla="*/ 870738 w 2880302"/>
              <a:gd name="connsiteY6073" fmla="*/ 815464 h 3492736"/>
              <a:gd name="connsiteX6074" fmla="*/ 866567 w 2880302"/>
              <a:gd name="connsiteY6074" fmla="*/ 813357 h 3492736"/>
              <a:gd name="connsiteX6075" fmla="*/ 866508 w 2880302"/>
              <a:gd name="connsiteY6075" fmla="*/ 813345 h 3492736"/>
              <a:gd name="connsiteX6076" fmla="*/ 866506 w 2880302"/>
              <a:gd name="connsiteY6076" fmla="*/ 813345 h 3492736"/>
              <a:gd name="connsiteX6077" fmla="*/ 858223 w 2880302"/>
              <a:gd name="connsiteY6077" fmla="*/ 811758 h 3492736"/>
              <a:gd name="connsiteX6078" fmla="*/ 852254 w 2880302"/>
              <a:gd name="connsiteY6078" fmla="*/ 808585 h 3492736"/>
              <a:gd name="connsiteX6079" fmla="*/ 849882 w 2880302"/>
              <a:gd name="connsiteY6079" fmla="*/ 806477 h 3492736"/>
              <a:gd name="connsiteX6080" fmla="*/ 849825 w 2880302"/>
              <a:gd name="connsiteY6080" fmla="*/ 806469 h 3492736"/>
              <a:gd name="connsiteX6081" fmla="*/ 849822 w 2880302"/>
              <a:gd name="connsiteY6081" fmla="*/ 806465 h 3492736"/>
              <a:gd name="connsiteX6082" fmla="*/ 846307 w 2880302"/>
              <a:gd name="connsiteY6082" fmla="*/ 805941 h 3492736"/>
              <a:gd name="connsiteX6083" fmla="*/ 843338 w 2880302"/>
              <a:gd name="connsiteY6083" fmla="*/ 802771 h 3492736"/>
              <a:gd name="connsiteX6084" fmla="*/ 842139 w 2880302"/>
              <a:gd name="connsiteY6084" fmla="*/ 801173 h 3492736"/>
              <a:gd name="connsiteX6085" fmla="*/ 840340 w 2880302"/>
              <a:gd name="connsiteY6085" fmla="*/ 799598 h 3492736"/>
              <a:gd name="connsiteX6086" fmla="*/ 840293 w 2880302"/>
              <a:gd name="connsiteY6086" fmla="*/ 799598 h 3492736"/>
              <a:gd name="connsiteX6087" fmla="*/ 840280 w 2880302"/>
              <a:gd name="connsiteY6087" fmla="*/ 799586 h 3492736"/>
              <a:gd name="connsiteX6088" fmla="*/ 840880 w 2880302"/>
              <a:gd name="connsiteY6088" fmla="*/ 793749 h 3492736"/>
              <a:gd name="connsiteX6089" fmla="*/ 841479 w 2880302"/>
              <a:gd name="connsiteY6089" fmla="*/ 785805 h 3492736"/>
              <a:gd name="connsiteX6090" fmla="*/ 841479 w 2880302"/>
              <a:gd name="connsiteY6090" fmla="*/ 779991 h 3492736"/>
              <a:gd name="connsiteX6091" fmla="*/ 840880 w 2880302"/>
              <a:gd name="connsiteY6091" fmla="*/ 774687 h 3492736"/>
              <a:gd name="connsiteX6092" fmla="*/ 840924 w 2880302"/>
              <a:gd name="connsiteY6092" fmla="*/ 774684 h 3492736"/>
              <a:gd name="connsiteX6093" fmla="*/ 840940 w 2880302"/>
              <a:gd name="connsiteY6093" fmla="*/ 774698 h 3492736"/>
              <a:gd name="connsiteX6094" fmla="*/ 850481 w 2880302"/>
              <a:gd name="connsiteY6094" fmla="*/ 774166 h 3492736"/>
              <a:gd name="connsiteX6095" fmla="*/ 870738 w 2880302"/>
              <a:gd name="connsiteY6095" fmla="*/ 774166 h 3492736"/>
              <a:gd name="connsiteX6096" fmla="*/ 1481602 w 2880302"/>
              <a:gd name="connsiteY6096" fmla="*/ 709571 h 3492736"/>
              <a:gd name="connsiteX6097" fmla="*/ 1481599 w 2880302"/>
              <a:gd name="connsiteY6097" fmla="*/ 709583 h 3492736"/>
              <a:gd name="connsiteX6098" fmla="*/ 1481538 w 2880302"/>
              <a:gd name="connsiteY6098" fmla="*/ 709589 h 3492736"/>
              <a:gd name="connsiteX6099" fmla="*/ 1481536 w 2880302"/>
              <a:gd name="connsiteY6099" fmla="*/ 709578 h 3492736"/>
              <a:gd name="connsiteX6100" fmla="*/ 1481536 w 2880302"/>
              <a:gd name="connsiteY6100" fmla="*/ 709577 h 3492736"/>
              <a:gd name="connsiteX6101" fmla="*/ 2510832 w 2880302"/>
              <a:gd name="connsiteY6101" fmla="*/ 651857 h 3492736"/>
              <a:gd name="connsiteX6102" fmla="*/ 2518575 w 2880302"/>
              <a:gd name="connsiteY6102" fmla="*/ 651857 h 3492736"/>
              <a:gd name="connsiteX6103" fmla="*/ 2536459 w 2880302"/>
              <a:gd name="connsiteY6103" fmla="*/ 652922 h 3492736"/>
              <a:gd name="connsiteX6104" fmla="*/ 2540003 w 2880302"/>
              <a:gd name="connsiteY6104" fmla="*/ 655013 h 3492736"/>
              <a:gd name="connsiteX6105" fmla="*/ 2541800 w 2880302"/>
              <a:gd name="connsiteY6105" fmla="*/ 658208 h 3492736"/>
              <a:gd name="connsiteX6106" fmla="*/ 2550743 w 2880302"/>
              <a:gd name="connsiteY6106" fmla="*/ 666129 h 3492736"/>
              <a:gd name="connsiteX6107" fmla="*/ 2550755 w 2880302"/>
              <a:gd name="connsiteY6107" fmla="*/ 666133 h 3492736"/>
              <a:gd name="connsiteX6108" fmla="*/ 2550772 w 2880302"/>
              <a:gd name="connsiteY6108" fmla="*/ 666148 h 3492736"/>
              <a:gd name="connsiteX6109" fmla="*/ 2554343 w 2880302"/>
              <a:gd name="connsiteY6109" fmla="*/ 667213 h 3492736"/>
              <a:gd name="connsiteX6110" fmla="*/ 2557914 w 2880302"/>
              <a:gd name="connsiteY6110" fmla="*/ 667746 h 3492736"/>
              <a:gd name="connsiteX6111" fmla="*/ 2564455 w 2880302"/>
              <a:gd name="connsiteY6111" fmla="*/ 671966 h 3492736"/>
              <a:gd name="connsiteX6112" fmla="*/ 2566228 w 2880302"/>
              <a:gd name="connsiteY6112" fmla="*/ 676205 h 3492736"/>
              <a:gd name="connsiteX6113" fmla="*/ 2566228 w 2880302"/>
              <a:gd name="connsiteY6113" fmla="*/ 678313 h 3492736"/>
              <a:gd name="connsiteX6114" fmla="*/ 2565628 w 2880302"/>
              <a:gd name="connsiteY6114" fmla="*/ 683084 h 3492736"/>
              <a:gd name="connsiteX6115" fmla="*/ 2567427 w 2880302"/>
              <a:gd name="connsiteY6115" fmla="*/ 691562 h 3492736"/>
              <a:gd name="connsiteX6116" fmla="*/ 2569200 w 2880302"/>
              <a:gd name="connsiteY6116" fmla="*/ 693137 h 3492736"/>
              <a:gd name="connsiteX6117" fmla="*/ 2573971 w 2880302"/>
              <a:gd name="connsiteY6117" fmla="*/ 698441 h 3492736"/>
              <a:gd name="connsiteX6118" fmla="*/ 2576969 w 2880302"/>
              <a:gd name="connsiteY6118" fmla="*/ 708494 h 3492736"/>
              <a:gd name="connsiteX6119" fmla="*/ 2577542 w 2880302"/>
              <a:gd name="connsiteY6119" fmla="*/ 713265 h 3492736"/>
              <a:gd name="connsiteX6120" fmla="*/ 2579941 w 2880302"/>
              <a:gd name="connsiteY6120" fmla="*/ 722808 h 3492736"/>
              <a:gd name="connsiteX6121" fmla="*/ 2579968 w 2880302"/>
              <a:gd name="connsiteY6121" fmla="*/ 722818 h 3492736"/>
              <a:gd name="connsiteX6122" fmla="*/ 2579970 w 2880302"/>
              <a:gd name="connsiteY6122" fmla="*/ 722826 h 3492736"/>
              <a:gd name="connsiteX6123" fmla="*/ 2582942 w 2880302"/>
              <a:gd name="connsiteY6123" fmla="*/ 723869 h 3492736"/>
              <a:gd name="connsiteX6124" fmla="*/ 2587713 w 2880302"/>
              <a:gd name="connsiteY6124" fmla="*/ 723869 h 3492736"/>
              <a:gd name="connsiteX6125" fmla="*/ 2596655 w 2880302"/>
              <a:gd name="connsiteY6125" fmla="*/ 721761 h 3492736"/>
              <a:gd name="connsiteX6126" fmla="*/ 2600826 w 2880302"/>
              <a:gd name="connsiteY6126" fmla="*/ 718588 h 3492736"/>
              <a:gd name="connsiteX6127" fmla="*/ 2600826 w 2880302"/>
              <a:gd name="connsiteY6127" fmla="*/ 715924 h 3492736"/>
              <a:gd name="connsiteX6128" fmla="*/ 2600226 w 2880302"/>
              <a:gd name="connsiteY6128" fmla="*/ 704806 h 3492736"/>
              <a:gd name="connsiteX6129" fmla="*/ 2599053 w 2880302"/>
              <a:gd name="connsiteY6129" fmla="*/ 695286 h 3492736"/>
              <a:gd name="connsiteX6130" fmla="*/ 2598454 w 2880302"/>
              <a:gd name="connsiteY6130" fmla="*/ 691047 h 3492736"/>
              <a:gd name="connsiteX6131" fmla="*/ 2600826 w 2880302"/>
              <a:gd name="connsiteY6131" fmla="*/ 685211 h 3492736"/>
              <a:gd name="connsiteX6132" fmla="*/ 2604398 w 2880302"/>
              <a:gd name="connsiteY6132" fmla="*/ 684168 h 3492736"/>
              <a:gd name="connsiteX6133" fmla="*/ 2612140 w 2880302"/>
              <a:gd name="connsiteY6133" fmla="*/ 681505 h 3492736"/>
              <a:gd name="connsiteX6134" fmla="*/ 2622881 w 2880302"/>
              <a:gd name="connsiteY6134" fmla="*/ 681505 h 3492736"/>
              <a:gd name="connsiteX6135" fmla="*/ 2627652 w 2880302"/>
              <a:gd name="connsiteY6135" fmla="*/ 682570 h 3492736"/>
              <a:gd name="connsiteX6136" fmla="*/ 2630025 w 2880302"/>
              <a:gd name="connsiteY6136" fmla="*/ 683103 h 3492736"/>
              <a:gd name="connsiteX6137" fmla="*/ 2632991 w 2880302"/>
              <a:gd name="connsiteY6137" fmla="*/ 683630 h 3492736"/>
              <a:gd name="connsiteX6138" fmla="*/ 2631794 w 2880302"/>
              <a:gd name="connsiteY6138" fmla="*/ 688921 h 3492736"/>
              <a:gd name="connsiteX6139" fmla="*/ 2632394 w 2880302"/>
              <a:gd name="connsiteY6139" fmla="*/ 694735 h 3492736"/>
              <a:gd name="connsiteX6140" fmla="*/ 2632394 w 2880302"/>
              <a:gd name="connsiteY6140" fmla="*/ 697908 h 3492736"/>
              <a:gd name="connsiteX6141" fmla="*/ 2627023 w 2880302"/>
              <a:gd name="connsiteY6141" fmla="*/ 703213 h 3492736"/>
              <a:gd name="connsiteX6142" fmla="*/ 2625225 w 2880302"/>
              <a:gd name="connsiteY6142" fmla="*/ 705853 h 3492736"/>
              <a:gd name="connsiteX6143" fmla="*/ 2622852 w 2880302"/>
              <a:gd name="connsiteY6143" fmla="*/ 707984 h 3492736"/>
              <a:gd name="connsiteX6144" fmla="*/ 2616882 w 2880302"/>
              <a:gd name="connsiteY6144" fmla="*/ 711157 h 3492736"/>
              <a:gd name="connsiteX6145" fmla="*/ 2615709 w 2880302"/>
              <a:gd name="connsiteY6145" fmla="*/ 713798 h 3492736"/>
              <a:gd name="connsiteX6146" fmla="*/ 2614510 w 2880302"/>
              <a:gd name="connsiteY6146" fmla="*/ 721210 h 3492736"/>
              <a:gd name="connsiteX6147" fmla="*/ 2611538 w 2880302"/>
              <a:gd name="connsiteY6147" fmla="*/ 729155 h 3492736"/>
              <a:gd name="connsiteX6148" fmla="*/ 2610938 w 2880302"/>
              <a:gd name="connsiteY6148" fmla="*/ 730753 h 3492736"/>
              <a:gd name="connsiteX6149" fmla="*/ 2612711 w 2880302"/>
              <a:gd name="connsiteY6149" fmla="*/ 733926 h 3492736"/>
              <a:gd name="connsiteX6150" fmla="*/ 2618681 w 2880302"/>
              <a:gd name="connsiteY6150" fmla="*/ 738165 h 3492736"/>
              <a:gd name="connsiteX6151" fmla="*/ 2622852 w 2880302"/>
              <a:gd name="connsiteY6151" fmla="*/ 739740 h 3492736"/>
              <a:gd name="connsiteX6152" fmla="*/ 2626424 w 2880302"/>
              <a:gd name="connsiteY6152" fmla="*/ 741338 h 3492736"/>
              <a:gd name="connsiteX6153" fmla="*/ 2627623 w 2880302"/>
              <a:gd name="connsiteY6153" fmla="*/ 747152 h 3492736"/>
              <a:gd name="connsiteX6154" fmla="*/ 2627023 w 2880302"/>
              <a:gd name="connsiteY6154" fmla="*/ 751923 h 3492736"/>
              <a:gd name="connsiteX6155" fmla="*/ 2627623 w 2880302"/>
              <a:gd name="connsiteY6155" fmla="*/ 756695 h 3492736"/>
              <a:gd name="connsiteX6156" fmla="*/ 2633567 w 2880302"/>
              <a:gd name="connsiteY6156" fmla="*/ 760934 h 3492736"/>
              <a:gd name="connsiteX6157" fmla="*/ 2636565 w 2880302"/>
              <a:gd name="connsiteY6157" fmla="*/ 760934 h 3492736"/>
              <a:gd name="connsiteX6158" fmla="*/ 2639537 w 2880302"/>
              <a:gd name="connsiteY6158" fmla="*/ 761976 h 3492736"/>
              <a:gd name="connsiteX6159" fmla="*/ 2641935 w 2880302"/>
              <a:gd name="connsiteY6159" fmla="*/ 770453 h 3492736"/>
              <a:gd name="connsiteX6160" fmla="*/ 2642509 w 2880302"/>
              <a:gd name="connsiteY6160" fmla="*/ 776290 h 3492736"/>
              <a:gd name="connsiteX6161" fmla="*/ 2641935 w 2880302"/>
              <a:gd name="connsiteY6161" fmla="*/ 781571 h 3492736"/>
              <a:gd name="connsiteX6162" fmla="*/ 2637764 w 2880302"/>
              <a:gd name="connsiteY6162" fmla="*/ 789516 h 3492736"/>
              <a:gd name="connsiteX6163" fmla="*/ 2633567 w 2880302"/>
              <a:gd name="connsiteY6163" fmla="*/ 792689 h 3492736"/>
              <a:gd name="connsiteX6164" fmla="*/ 2630595 w 2880302"/>
              <a:gd name="connsiteY6164" fmla="*/ 792689 h 3492736"/>
              <a:gd name="connsiteX6165" fmla="*/ 2628223 w 2880302"/>
              <a:gd name="connsiteY6165" fmla="*/ 793222 h 3492736"/>
              <a:gd name="connsiteX6166" fmla="*/ 2625824 w 2880302"/>
              <a:gd name="connsiteY6166" fmla="*/ 796395 h 3492736"/>
              <a:gd name="connsiteX6167" fmla="*/ 2623452 w 2880302"/>
              <a:gd name="connsiteY6167" fmla="*/ 803830 h 3492736"/>
              <a:gd name="connsiteX6168" fmla="*/ 2621653 w 2880302"/>
              <a:gd name="connsiteY6168" fmla="*/ 806471 h 3492736"/>
              <a:gd name="connsiteX6169" fmla="*/ 2616309 w 2880302"/>
              <a:gd name="connsiteY6169" fmla="*/ 812818 h 3492736"/>
              <a:gd name="connsiteX6170" fmla="*/ 2610339 w 2880302"/>
              <a:gd name="connsiteY6170" fmla="*/ 817589 h 3492736"/>
              <a:gd name="connsiteX6171" fmla="*/ 2607367 w 2880302"/>
              <a:gd name="connsiteY6171" fmla="*/ 818122 h 3492736"/>
              <a:gd name="connsiteX6172" fmla="*/ 2603769 w 2880302"/>
              <a:gd name="connsiteY6172" fmla="*/ 822893 h 3492736"/>
              <a:gd name="connsiteX6173" fmla="*/ 2603195 w 2880302"/>
              <a:gd name="connsiteY6173" fmla="*/ 826066 h 3492736"/>
              <a:gd name="connsiteX6174" fmla="*/ 2601397 w 2880302"/>
              <a:gd name="connsiteY6174" fmla="*/ 829240 h 3492736"/>
              <a:gd name="connsiteX6175" fmla="*/ 2590656 w 2880302"/>
              <a:gd name="connsiteY6175" fmla="*/ 835586 h 3492736"/>
              <a:gd name="connsiteX6176" fmla="*/ 2586484 w 2880302"/>
              <a:gd name="connsiteY6176" fmla="*/ 837717 h 3492736"/>
              <a:gd name="connsiteX6177" fmla="*/ 2579341 w 2880302"/>
              <a:gd name="connsiteY6177" fmla="*/ 841423 h 3492736"/>
              <a:gd name="connsiteX6178" fmla="*/ 2571599 w 2880302"/>
              <a:gd name="connsiteY6178" fmla="*/ 844064 h 3492736"/>
              <a:gd name="connsiteX6179" fmla="*/ 2568627 w 2880302"/>
              <a:gd name="connsiteY6179" fmla="*/ 845662 h 3492736"/>
              <a:gd name="connsiteX6180" fmla="*/ 2569800 w 2880302"/>
              <a:gd name="connsiteY6180" fmla="*/ 853074 h 3492736"/>
              <a:gd name="connsiteX6181" fmla="*/ 2570399 w 2880302"/>
              <a:gd name="connsiteY6181" fmla="*/ 855182 h 3492736"/>
              <a:gd name="connsiteX6182" fmla="*/ 2569800 w 2880302"/>
              <a:gd name="connsiteY6182" fmla="*/ 857313 h 3492736"/>
              <a:gd name="connsiteX6183" fmla="*/ 2563856 w 2880302"/>
              <a:gd name="connsiteY6183" fmla="*/ 861019 h 3492736"/>
              <a:gd name="connsiteX6184" fmla="*/ 2562656 w 2880302"/>
              <a:gd name="connsiteY6184" fmla="*/ 864192 h 3492736"/>
              <a:gd name="connsiteX6185" fmla="*/ 2563256 w 2880302"/>
              <a:gd name="connsiteY6185" fmla="*/ 880081 h 3492736"/>
              <a:gd name="connsiteX6186" fmla="*/ 2563256 w 2880302"/>
              <a:gd name="connsiteY6186" fmla="*/ 898611 h 3492736"/>
              <a:gd name="connsiteX6187" fmla="*/ 2562656 w 2880302"/>
              <a:gd name="connsiteY6187" fmla="*/ 903383 h 3492736"/>
              <a:gd name="connsiteX6188" fmla="*/ 2554314 w 2880302"/>
              <a:gd name="connsiteY6188" fmla="*/ 909729 h 3492736"/>
              <a:gd name="connsiteX6189" fmla="*/ 2551342 w 2880302"/>
              <a:gd name="connsiteY6189" fmla="*/ 910262 h 3492736"/>
              <a:gd name="connsiteX6190" fmla="*/ 2548944 w 2880302"/>
              <a:gd name="connsiteY6190" fmla="*/ 911304 h 3492736"/>
              <a:gd name="connsiteX6191" fmla="*/ 2548944 w 2880302"/>
              <a:gd name="connsiteY6191" fmla="*/ 919249 h 3492736"/>
              <a:gd name="connsiteX6192" fmla="*/ 2548344 w 2880302"/>
              <a:gd name="connsiteY6192" fmla="*/ 922446 h 3492736"/>
              <a:gd name="connsiteX6193" fmla="*/ 2548944 w 2880302"/>
              <a:gd name="connsiteY6193" fmla="*/ 924553 h 3492736"/>
              <a:gd name="connsiteX6194" fmla="*/ 2566228 w 2880302"/>
              <a:gd name="connsiteY6194" fmla="*/ 924553 h 3492736"/>
              <a:gd name="connsiteX6195" fmla="*/ 2569200 w 2880302"/>
              <a:gd name="connsiteY6195" fmla="*/ 927194 h 3492736"/>
              <a:gd name="connsiteX6196" fmla="*/ 2570399 w 2880302"/>
              <a:gd name="connsiteY6196" fmla="*/ 932498 h 3492736"/>
              <a:gd name="connsiteX6197" fmla="*/ 2572798 w 2880302"/>
              <a:gd name="connsiteY6197" fmla="*/ 933564 h 3492736"/>
              <a:gd name="connsiteX6198" fmla="*/ 2582913 w 2880302"/>
              <a:gd name="connsiteY6198" fmla="*/ 935671 h 3492736"/>
              <a:gd name="connsiteX6199" fmla="*/ 2594253 w 2880302"/>
              <a:gd name="connsiteY6199" fmla="*/ 937270 h 3492736"/>
              <a:gd name="connsiteX6200" fmla="*/ 2604968 w 2880302"/>
              <a:gd name="connsiteY6200" fmla="*/ 942018 h 3492736"/>
              <a:gd name="connsiteX6201" fmla="*/ 2615109 w 2880302"/>
              <a:gd name="connsiteY6201" fmla="*/ 949963 h 3492736"/>
              <a:gd name="connsiteX6202" fmla="*/ 2623452 w 2880302"/>
              <a:gd name="connsiteY6202" fmla="*/ 955800 h 3492736"/>
              <a:gd name="connsiteX6203" fmla="*/ 2631794 w 2880302"/>
              <a:gd name="connsiteY6203" fmla="*/ 962146 h 3492736"/>
              <a:gd name="connsiteX6204" fmla="*/ 2634766 w 2880302"/>
              <a:gd name="connsiteY6204" fmla="*/ 965319 h 3492736"/>
              <a:gd name="connsiteX6205" fmla="*/ 2639537 w 2880302"/>
              <a:gd name="connsiteY6205" fmla="*/ 973264 h 3492736"/>
              <a:gd name="connsiteX6206" fmla="*/ 2640736 w 2880302"/>
              <a:gd name="connsiteY6206" fmla="*/ 979101 h 3492736"/>
              <a:gd name="connsiteX6207" fmla="*/ 2641935 w 2880302"/>
              <a:gd name="connsiteY6207" fmla="*/ 984382 h 3492736"/>
              <a:gd name="connsiteX6208" fmla="*/ 2646107 w 2880302"/>
              <a:gd name="connsiteY6208" fmla="*/ 991794 h 3492736"/>
              <a:gd name="connsiteX6209" fmla="*/ 2649678 w 2880302"/>
              <a:gd name="connsiteY6209" fmla="*/ 996033 h 3492736"/>
              <a:gd name="connsiteX6210" fmla="*/ 2660393 w 2880302"/>
              <a:gd name="connsiteY6210" fmla="*/ 1006641 h 3492736"/>
              <a:gd name="connsiteX6211" fmla="*/ 2671134 w 2880302"/>
              <a:gd name="connsiteY6211" fmla="*/ 1014563 h 3492736"/>
              <a:gd name="connsiteX6212" fmla="*/ 2678877 w 2880302"/>
              <a:gd name="connsiteY6212" fmla="*/ 1018802 h 3492736"/>
              <a:gd name="connsiteX6213" fmla="*/ 2687819 w 2880302"/>
              <a:gd name="connsiteY6213" fmla="*/ 1025171 h 3492736"/>
              <a:gd name="connsiteX6214" fmla="*/ 2693189 w 2880302"/>
              <a:gd name="connsiteY6214" fmla="*/ 1028345 h 3492736"/>
              <a:gd name="connsiteX6215" fmla="*/ 2700932 w 2880302"/>
              <a:gd name="connsiteY6215" fmla="*/ 1035757 h 3492736"/>
              <a:gd name="connsiteX6216" fmla="*/ 2703904 w 2880302"/>
              <a:gd name="connsiteY6216" fmla="*/ 1042103 h 3492736"/>
              <a:gd name="connsiteX6217" fmla="*/ 2708075 w 2880302"/>
              <a:gd name="connsiteY6217" fmla="*/ 1048473 h 3492736"/>
              <a:gd name="connsiteX6218" fmla="*/ 2716417 w 2880302"/>
              <a:gd name="connsiteY6218" fmla="*/ 1053754 h 3492736"/>
              <a:gd name="connsiteX6219" fmla="*/ 2721188 w 2880302"/>
              <a:gd name="connsiteY6219" fmla="*/ 1054287 h 3492736"/>
              <a:gd name="connsiteX6220" fmla="*/ 2722987 w 2880302"/>
              <a:gd name="connsiteY6220" fmla="*/ 1055352 h 3492736"/>
              <a:gd name="connsiteX6221" fmla="*/ 2725359 w 2880302"/>
              <a:gd name="connsiteY6221" fmla="*/ 1061699 h 3492736"/>
              <a:gd name="connsiteX6222" fmla="*/ 2726559 w 2880302"/>
              <a:gd name="connsiteY6222" fmla="*/ 1075480 h 3492736"/>
              <a:gd name="connsiteX6223" fmla="*/ 2726559 w 2880302"/>
              <a:gd name="connsiteY6223" fmla="*/ 1083935 h 3492736"/>
              <a:gd name="connsiteX6224" fmla="*/ 2725959 w 2880302"/>
              <a:gd name="connsiteY6224" fmla="*/ 1089772 h 3492736"/>
              <a:gd name="connsiteX6225" fmla="*/ 2722387 w 2880302"/>
              <a:gd name="connsiteY6225" fmla="*/ 1094010 h 3492736"/>
              <a:gd name="connsiteX6226" fmla="*/ 2719989 w 2880302"/>
              <a:gd name="connsiteY6226" fmla="*/ 1095053 h 3492736"/>
              <a:gd name="connsiteX6227" fmla="*/ 2717617 w 2880302"/>
              <a:gd name="connsiteY6227" fmla="*/ 1097184 h 3492736"/>
              <a:gd name="connsiteX6228" fmla="*/ 2712246 w 2880302"/>
              <a:gd name="connsiteY6228" fmla="*/ 1101955 h 3492736"/>
              <a:gd name="connsiteX6229" fmla="*/ 2712246 w 2880302"/>
              <a:gd name="connsiteY6229" fmla="*/ 1105128 h 3492736"/>
              <a:gd name="connsiteX6230" fmla="*/ 2712246 w 2880302"/>
              <a:gd name="connsiteY6230" fmla="*/ 1106703 h 3492736"/>
              <a:gd name="connsiteX6231" fmla="*/ 2709274 w 2880302"/>
              <a:gd name="connsiteY6231" fmla="*/ 1108834 h 3492736"/>
              <a:gd name="connsiteX6232" fmla="*/ 2700932 w 2880302"/>
              <a:gd name="connsiteY6232" fmla="*/ 1109900 h 3492736"/>
              <a:gd name="connsiteX6233" fmla="*/ 2697360 w 2880302"/>
              <a:gd name="connsiteY6233" fmla="*/ 1109900 h 3492736"/>
              <a:gd name="connsiteX6234" fmla="*/ 2695561 w 2880302"/>
              <a:gd name="connsiteY6234" fmla="*/ 1110409 h 3492736"/>
              <a:gd name="connsiteX6235" fmla="*/ 2694962 w 2880302"/>
              <a:gd name="connsiteY6235" fmla="*/ 1119420 h 3492736"/>
              <a:gd name="connsiteX6236" fmla="*/ 2694962 w 2880302"/>
              <a:gd name="connsiteY6236" fmla="*/ 1124724 h 3492736"/>
              <a:gd name="connsiteX6237" fmla="*/ 2695561 w 2880302"/>
              <a:gd name="connsiteY6237" fmla="*/ 1130005 h 3492736"/>
              <a:gd name="connsiteX6238" fmla="*/ 2702705 w 2880302"/>
              <a:gd name="connsiteY6238" fmla="*/ 1136374 h 3492736"/>
              <a:gd name="connsiteX6239" fmla="*/ 2707475 w 2880302"/>
              <a:gd name="connsiteY6239" fmla="*/ 1136907 h 3492736"/>
              <a:gd name="connsiteX6240" fmla="*/ 2709274 w 2880302"/>
              <a:gd name="connsiteY6240" fmla="*/ 1137417 h 3492736"/>
              <a:gd name="connsiteX6241" fmla="*/ 2713445 w 2880302"/>
              <a:gd name="connsiteY6241" fmla="*/ 1142721 h 3492736"/>
              <a:gd name="connsiteX6242" fmla="*/ 2718216 w 2880302"/>
              <a:gd name="connsiteY6242" fmla="*/ 1155970 h 3492736"/>
              <a:gd name="connsiteX6243" fmla="*/ 2719989 w 2880302"/>
              <a:gd name="connsiteY6243" fmla="*/ 1161784 h 3492736"/>
              <a:gd name="connsiteX6244" fmla="*/ 2723587 w 2880302"/>
              <a:gd name="connsiteY6244" fmla="*/ 1171327 h 3492736"/>
              <a:gd name="connsiteX6245" fmla="*/ 2725359 w 2880302"/>
              <a:gd name="connsiteY6245" fmla="*/ 1179781 h 3492736"/>
              <a:gd name="connsiteX6246" fmla="*/ 2725959 w 2880302"/>
              <a:gd name="connsiteY6246" fmla="*/ 1181912 h 3492736"/>
              <a:gd name="connsiteX6247" fmla="*/ 2728931 w 2880302"/>
              <a:gd name="connsiteY6247" fmla="*/ 1184020 h 3492736"/>
              <a:gd name="connsiteX6248" fmla="*/ 2736100 w 2880302"/>
              <a:gd name="connsiteY6248" fmla="*/ 1185085 h 3492736"/>
              <a:gd name="connsiteX6249" fmla="*/ 2741445 w 2880302"/>
              <a:gd name="connsiteY6249" fmla="*/ 1184553 h 3492736"/>
              <a:gd name="connsiteX6250" fmla="*/ 2745042 w 2880302"/>
              <a:gd name="connsiteY6250" fmla="*/ 1185618 h 3492736"/>
              <a:gd name="connsiteX6251" fmla="*/ 2748614 w 2880302"/>
              <a:gd name="connsiteY6251" fmla="*/ 1193030 h 3492736"/>
              <a:gd name="connsiteX6252" fmla="*/ 2751586 w 2880302"/>
              <a:gd name="connsiteY6252" fmla="*/ 1194605 h 3492736"/>
              <a:gd name="connsiteX6253" fmla="*/ 2753385 w 2880302"/>
              <a:gd name="connsiteY6253" fmla="*/ 1195671 h 3492736"/>
              <a:gd name="connsiteX6254" fmla="*/ 2754558 w 2880302"/>
              <a:gd name="connsiteY6254" fmla="*/ 1207854 h 3492736"/>
              <a:gd name="connsiteX6255" fmla="*/ 2753385 w 2880302"/>
              <a:gd name="connsiteY6255" fmla="*/ 1232221 h 3492736"/>
              <a:gd name="connsiteX6256" fmla="*/ 2753385 w 2880302"/>
              <a:gd name="connsiteY6256" fmla="*/ 1239633 h 3492736"/>
              <a:gd name="connsiteX6257" fmla="*/ 2753385 w 2880302"/>
              <a:gd name="connsiteY6257" fmla="*/ 1242806 h 3492736"/>
              <a:gd name="connsiteX6258" fmla="*/ 2757556 w 2880302"/>
              <a:gd name="connsiteY6258" fmla="*/ 1248620 h 3492736"/>
              <a:gd name="connsiteX6259" fmla="*/ 2760528 w 2880302"/>
              <a:gd name="connsiteY6259" fmla="*/ 1250218 h 3492736"/>
              <a:gd name="connsiteX6260" fmla="*/ 2765898 w 2880302"/>
              <a:gd name="connsiteY6260" fmla="*/ 1253391 h 3492736"/>
              <a:gd name="connsiteX6261" fmla="*/ 2767671 w 2880302"/>
              <a:gd name="connsiteY6261" fmla="*/ 1258163 h 3492736"/>
              <a:gd name="connsiteX6262" fmla="*/ 2769470 w 2880302"/>
              <a:gd name="connsiteY6262" fmla="*/ 1264509 h 3492736"/>
              <a:gd name="connsiteX6263" fmla="*/ 2771842 w 2880302"/>
              <a:gd name="connsiteY6263" fmla="*/ 1270879 h 3492736"/>
              <a:gd name="connsiteX6264" fmla="*/ 2776613 w 2880302"/>
              <a:gd name="connsiteY6264" fmla="*/ 1275627 h 3492736"/>
              <a:gd name="connsiteX6265" fmla="*/ 2779611 w 2880302"/>
              <a:gd name="connsiteY6265" fmla="*/ 1281997 h 3492736"/>
              <a:gd name="connsiteX6266" fmla="*/ 2782583 w 2880302"/>
              <a:gd name="connsiteY6266" fmla="*/ 1296288 h 3492736"/>
              <a:gd name="connsiteX6267" fmla="*/ 2785555 w 2880302"/>
              <a:gd name="connsiteY6267" fmla="*/ 1312178 h 3492736"/>
              <a:gd name="connsiteX6268" fmla="*/ 2784955 w 2880302"/>
              <a:gd name="connsiteY6268" fmla="*/ 1316949 h 3492736"/>
              <a:gd name="connsiteX6269" fmla="*/ 2780784 w 2880302"/>
              <a:gd name="connsiteY6269" fmla="*/ 1323829 h 3492736"/>
              <a:gd name="connsiteX6270" fmla="*/ 2776013 w 2880302"/>
              <a:gd name="connsiteY6270" fmla="*/ 1328067 h 3492736"/>
              <a:gd name="connsiteX6271" fmla="*/ 2768870 w 2880302"/>
              <a:gd name="connsiteY6271" fmla="*/ 1335479 h 3492736"/>
              <a:gd name="connsiteX6272" fmla="*/ 2764099 w 2880302"/>
              <a:gd name="connsiteY6272" fmla="*/ 1341293 h 3492736"/>
              <a:gd name="connsiteX6273" fmla="*/ 2761727 w 2880302"/>
              <a:gd name="connsiteY6273" fmla="*/ 1344466 h 3492736"/>
              <a:gd name="connsiteX6274" fmla="*/ 2758729 w 2880302"/>
              <a:gd name="connsiteY6274" fmla="*/ 1352944 h 3492736"/>
              <a:gd name="connsiteX6275" fmla="*/ 2758729 w 2880302"/>
              <a:gd name="connsiteY6275" fmla="*/ 1357715 h 3492736"/>
              <a:gd name="connsiteX6276" fmla="*/ 2758155 w 2880302"/>
              <a:gd name="connsiteY6276" fmla="*/ 1359823 h 3492736"/>
              <a:gd name="connsiteX6277" fmla="*/ 2754558 w 2880302"/>
              <a:gd name="connsiteY6277" fmla="*/ 1361954 h 3492736"/>
              <a:gd name="connsiteX6278" fmla="*/ 2746815 w 2880302"/>
              <a:gd name="connsiteY6278" fmla="*/ 1364062 h 3492736"/>
              <a:gd name="connsiteX6279" fmla="*/ 2744443 w 2880302"/>
              <a:gd name="connsiteY6279" fmla="*/ 1366726 h 3492736"/>
              <a:gd name="connsiteX6280" fmla="*/ 2745042 w 2880302"/>
              <a:gd name="connsiteY6280" fmla="*/ 1378376 h 3492736"/>
              <a:gd name="connsiteX6281" fmla="*/ 2744443 w 2880302"/>
              <a:gd name="connsiteY6281" fmla="*/ 1391602 h 3492736"/>
              <a:gd name="connsiteX6282" fmla="*/ 2745042 w 2880302"/>
              <a:gd name="connsiteY6282" fmla="*/ 1395841 h 3492736"/>
              <a:gd name="connsiteX6283" fmla="*/ 2752785 w 2880302"/>
              <a:gd name="connsiteY6283" fmla="*/ 1402720 h 3492736"/>
              <a:gd name="connsiteX6284" fmla="*/ 2755157 w 2880302"/>
              <a:gd name="connsiteY6284" fmla="*/ 1406426 h 3492736"/>
              <a:gd name="connsiteX6285" fmla="*/ 2756956 w 2880302"/>
              <a:gd name="connsiteY6285" fmla="*/ 1410665 h 3492736"/>
              <a:gd name="connsiteX6286" fmla="*/ 2763500 w 2880302"/>
              <a:gd name="connsiteY6286" fmla="*/ 1415436 h 3492736"/>
              <a:gd name="connsiteX6287" fmla="*/ 2768271 w 2880302"/>
              <a:gd name="connsiteY6287" fmla="*/ 1417011 h 3492736"/>
              <a:gd name="connsiteX6288" fmla="*/ 2773041 w 2880302"/>
              <a:gd name="connsiteY6288" fmla="*/ 1419142 h 3492736"/>
              <a:gd name="connsiteX6289" fmla="*/ 2779611 w 2880302"/>
              <a:gd name="connsiteY6289" fmla="*/ 1427620 h 3492736"/>
              <a:gd name="connsiteX6290" fmla="*/ 2784382 w 2880302"/>
              <a:gd name="connsiteY6290" fmla="*/ 1430793 h 3492736"/>
              <a:gd name="connsiteX6291" fmla="*/ 2795097 w 2880302"/>
              <a:gd name="connsiteY6291" fmla="*/ 1432901 h 3492736"/>
              <a:gd name="connsiteX6292" fmla="*/ 2803439 w 2880302"/>
              <a:gd name="connsiteY6292" fmla="*/ 1436607 h 3492736"/>
              <a:gd name="connsiteX6293" fmla="*/ 2806411 w 2880302"/>
              <a:gd name="connsiteY6293" fmla="*/ 1439780 h 3492736"/>
              <a:gd name="connsiteX6294" fmla="*/ 2804638 w 2880302"/>
              <a:gd name="connsiteY6294" fmla="*/ 1446150 h 3492736"/>
              <a:gd name="connsiteX6295" fmla="*/ 2803439 w 2880302"/>
              <a:gd name="connsiteY6295" fmla="*/ 1450389 h 3492736"/>
              <a:gd name="connsiteX6296" fmla="*/ 2801666 w 2880302"/>
              <a:gd name="connsiteY6296" fmla="*/ 1453562 h 3492736"/>
              <a:gd name="connsiteX6297" fmla="*/ 2795097 w 2880302"/>
              <a:gd name="connsiteY6297" fmla="*/ 1457268 h 3492736"/>
              <a:gd name="connsiteX6298" fmla="*/ 2792724 w 2880302"/>
              <a:gd name="connsiteY6298" fmla="*/ 1460441 h 3492736"/>
              <a:gd name="connsiteX6299" fmla="*/ 2790926 w 2880302"/>
              <a:gd name="connsiteY6299" fmla="*/ 1464147 h 3492736"/>
              <a:gd name="connsiteX6300" fmla="*/ 2781983 w 2880302"/>
              <a:gd name="connsiteY6300" fmla="*/ 1466788 h 3492736"/>
              <a:gd name="connsiteX6301" fmla="*/ 2777812 w 2880302"/>
              <a:gd name="connsiteY6301" fmla="*/ 1467853 h 3492736"/>
              <a:gd name="connsiteX6302" fmla="*/ 2774241 w 2880302"/>
              <a:gd name="connsiteY6302" fmla="*/ 1469451 h 3492736"/>
              <a:gd name="connsiteX6303" fmla="*/ 2774241 w 2880302"/>
              <a:gd name="connsiteY6303" fmla="*/ 1476863 h 3492736"/>
              <a:gd name="connsiteX6304" fmla="*/ 2774840 w 2880302"/>
              <a:gd name="connsiteY6304" fmla="*/ 1482144 h 3492736"/>
              <a:gd name="connsiteX6305" fmla="*/ 2776013 w 2880302"/>
              <a:gd name="connsiteY6305" fmla="*/ 1486916 h 3492736"/>
              <a:gd name="connsiteX6306" fmla="*/ 2777202 w 2880302"/>
              <a:gd name="connsiteY6306" fmla="*/ 1489533 h 3492736"/>
              <a:gd name="connsiteX6307" fmla="*/ 2777195 w 2880302"/>
              <a:gd name="connsiteY6307" fmla="*/ 1489525 h 3492736"/>
              <a:gd name="connsiteX6308" fmla="*/ 2771251 w 2880302"/>
              <a:gd name="connsiteY6308" fmla="*/ 1495362 h 3492736"/>
              <a:gd name="connsiteX6309" fmla="*/ 2769452 w 2880302"/>
              <a:gd name="connsiteY6309" fmla="*/ 1499068 h 3492736"/>
              <a:gd name="connsiteX6310" fmla="*/ 2769452 w 2880302"/>
              <a:gd name="connsiteY6310" fmla="*/ 1501175 h 3492736"/>
              <a:gd name="connsiteX6311" fmla="*/ 2766480 w 2880302"/>
              <a:gd name="connsiteY6311" fmla="*/ 1507012 h 3492736"/>
              <a:gd name="connsiteX6312" fmla="*/ 2763482 w 2880302"/>
              <a:gd name="connsiteY6312" fmla="*/ 1510186 h 3492736"/>
              <a:gd name="connsiteX6313" fmla="*/ 2755140 w 2880302"/>
              <a:gd name="connsiteY6313" fmla="*/ 1516532 h 3492736"/>
              <a:gd name="connsiteX6314" fmla="*/ 2747397 w 2880302"/>
              <a:gd name="connsiteY6314" fmla="*/ 1518663 h 3492736"/>
              <a:gd name="connsiteX6315" fmla="*/ 2733085 w 2880302"/>
              <a:gd name="connsiteY6315" fmla="*/ 1518663 h 3492736"/>
              <a:gd name="connsiteX6316" fmla="*/ 2719972 w 2880302"/>
              <a:gd name="connsiteY6316" fmla="*/ 1519728 h 3492736"/>
              <a:gd name="connsiteX6317" fmla="*/ 2708657 w 2880302"/>
              <a:gd name="connsiteY6317" fmla="*/ 1523434 h 3492736"/>
              <a:gd name="connsiteX6318" fmla="*/ 2699116 w 2880302"/>
              <a:gd name="connsiteY6318" fmla="*/ 1530314 h 3492736"/>
              <a:gd name="connsiteX6319" fmla="*/ 2690773 w 2880302"/>
              <a:gd name="connsiteY6319" fmla="*/ 1538258 h 3492736"/>
              <a:gd name="connsiteX6320" fmla="*/ 2683030 w 2880302"/>
              <a:gd name="connsiteY6320" fmla="*/ 1542497 h 3492736"/>
              <a:gd name="connsiteX6321" fmla="*/ 2671716 w 2880302"/>
              <a:gd name="connsiteY6321" fmla="*/ 1542497 h 3492736"/>
              <a:gd name="connsiteX6322" fmla="*/ 2654432 w 2880302"/>
              <a:gd name="connsiteY6322" fmla="*/ 1543030 h 3492736"/>
              <a:gd name="connsiteX6323" fmla="*/ 2637147 w 2880302"/>
              <a:gd name="connsiteY6323" fmla="*/ 1542497 h 3492736"/>
              <a:gd name="connsiteX6324" fmla="*/ 2626406 w 2880302"/>
              <a:gd name="connsiteY6324" fmla="*/ 1544605 h 3492736"/>
              <a:gd name="connsiteX6325" fmla="*/ 2626406 w 2880302"/>
              <a:gd name="connsiteY6325" fmla="*/ 1546736 h 3492736"/>
              <a:gd name="connsiteX6326" fmla="*/ 2622235 w 2880302"/>
              <a:gd name="connsiteY6326" fmla="*/ 1552017 h 3492736"/>
              <a:gd name="connsiteX6327" fmla="*/ 2616865 w 2880302"/>
              <a:gd name="connsiteY6327" fmla="*/ 1552550 h 3492736"/>
              <a:gd name="connsiteX6328" fmla="*/ 2610921 w 2880302"/>
              <a:gd name="connsiteY6328" fmla="*/ 1552550 h 3492736"/>
              <a:gd name="connsiteX6329" fmla="*/ 2601979 w 2880302"/>
              <a:gd name="connsiteY6329" fmla="*/ 1555723 h 3492736"/>
              <a:gd name="connsiteX6330" fmla="*/ 2601379 w 2880302"/>
              <a:gd name="connsiteY6330" fmla="*/ 1558387 h 3492736"/>
              <a:gd name="connsiteX6331" fmla="*/ 2604351 w 2880302"/>
              <a:gd name="connsiteY6331" fmla="*/ 1566841 h 3492736"/>
              <a:gd name="connsiteX6332" fmla="*/ 2607349 w 2880302"/>
              <a:gd name="connsiteY6332" fmla="*/ 1574786 h 3492736"/>
              <a:gd name="connsiteX6333" fmla="*/ 2606750 w 2880302"/>
              <a:gd name="connsiteY6333" fmla="*/ 1577959 h 3492736"/>
              <a:gd name="connsiteX6334" fmla="*/ 2604951 w 2880302"/>
              <a:gd name="connsiteY6334" fmla="*/ 1585904 h 3492736"/>
              <a:gd name="connsiteX6335" fmla="*/ 2603178 w 2880302"/>
              <a:gd name="connsiteY6335" fmla="*/ 1585904 h 3492736"/>
              <a:gd name="connsiteX6336" fmla="*/ 2593636 w 2880302"/>
              <a:gd name="connsiteY6336" fmla="*/ 1585371 h 3492736"/>
              <a:gd name="connsiteX6337" fmla="*/ 2584694 w 2880302"/>
              <a:gd name="connsiteY6337" fmla="*/ 1585904 h 3492736"/>
              <a:gd name="connsiteX6338" fmla="*/ 2573954 w 2880302"/>
              <a:gd name="connsiteY6338" fmla="*/ 1589610 h 3492736"/>
              <a:gd name="connsiteX6339" fmla="*/ 2562040 w 2880302"/>
              <a:gd name="connsiteY6339" fmla="*/ 1592806 h 3492736"/>
              <a:gd name="connsiteX6340" fmla="*/ 2533441 w 2880302"/>
              <a:gd name="connsiteY6340" fmla="*/ 1592273 h 3492736"/>
              <a:gd name="connsiteX6341" fmla="*/ 2483960 w 2880302"/>
              <a:gd name="connsiteY6341" fmla="*/ 1591741 h 3492736"/>
              <a:gd name="connsiteX6342" fmla="*/ 2466076 w 2880302"/>
              <a:gd name="connsiteY6342" fmla="*/ 1591208 h 3492736"/>
              <a:gd name="connsiteX6343" fmla="*/ 2445820 w 2880302"/>
              <a:gd name="connsiteY6343" fmla="*/ 1591208 h 3492736"/>
              <a:gd name="connsiteX6344" fmla="*/ 2442248 w 2880302"/>
              <a:gd name="connsiteY6344" fmla="*/ 1592806 h 3492736"/>
              <a:gd name="connsiteX6345" fmla="*/ 2440449 w 2880302"/>
              <a:gd name="connsiteY6345" fmla="*/ 1595447 h 3492736"/>
              <a:gd name="connsiteX6346" fmla="*/ 2435105 w 2880302"/>
              <a:gd name="connsiteY6346" fmla="*/ 1598620 h 3492736"/>
              <a:gd name="connsiteX6347" fmla="*/ 2432107 w 2880302"/>
              <a:gd name="connsiteY6347" fmla="*/ 1598087 h 3492736"/>
              <a:gd name="connsiteX6348" fmla="*/ 2429135 w 2880302"/>
              <a:gd name="connsiteY6348" fmla="*/ 1595979 h 3492736"/>
              <a:gd name="connsiteX6349" fmla="*/ 2424964 w 2880302"/>
              <a:gd name="connsiteY6349" fmla="*/ 1590142 h 3492736"/>
              <a:gd name="connsiteX6350" fmla="*/ 2420792 w 2880302"/>
              <a:gd name="connsiteY6350" fmla="*/ 1589077 h 3492736"/>
              <a:gd name="connsiteX6351" fmla="*/ 2416022 w 2880302"/>
              <a:gd name="connsiteY6351" fmla="*/ 1588567 h 3492736"/>
              <a:gd name="connsiteX6352" fmla="*/ 2409452 w 2880302"/>
              <a:gd name="connsiteY6352" fmla="*/ 1585371 h 3492736"/>
              <a:gd name="connsiteX6353" fmla="*/ 2408279 w 2880302"/>
              <a:gd name="connsiteY6353" fmla="*/ 1583796 h 3492736"/>
              <a:gd name="connsiteX6354" fmla="*/ 2407080 w 2880302"/>
              <a:gd name="connsiteY6354" fmla="*/ 1581665 h 3492736"/>
              <a:gd name="connsiteX6355" fmla="*/ 2399936 w 2880302"/>
              <a:gd name="connsiteY6355" fmla="*/ 1575318 h 3492736"/>
              <a:gd name="connsiteX6356" fmla="*/ 2394566 w 2880302"/>
              <a:gd name="connsiteY6356" fmla="*/ 1574786 h 3492736"/>
              <a:gd name="connsiteX6357" fmla="*/ 2389196 w 2880302"/>
              <a:gd name="connsiteY6357" fmla="*/ 1575318 h 3492736"/>
              <a:gd name="connsiteX6358" fmla="*/ 2379054 w 2880302"/>
              <a:gd name="connsiteY6358" fmla="*/ 1577959 h 3492736"/>
              <a:gd name="connsiteX6359" fmla="*/ 2377282 w 2880302"/>
              <a:gd name="connsiteY6359" fmla="*/ 1580090 h 3492736"/>
              <a:gd name="connsiteX6360" fmla="*/ 2373110 w 2880302"/>
              <a:gd name="connsiteY6360" fmla="*/ 1586436 h 3492736"/>
              <a:gd name="connsiteX6361" fmla="*/ 2365368 w 2880302"/>
              <a:gd name="connsiteY6361" fmla="*/ 1592806 h 3492736"/>
              <a:gd name="connsiteX6362" fmla="*/ 2358798 w 2880302"/>
              <a:gd name="connsiteY6362" fmla="*/ 1598620 h 3492736"/>
              <a:gd name="connsiteX6363" fmla="*/ 2352254 w 2880302"/>
              <a:gd name="connsiteY6363" fmla="*/ 1601793 h 3492736"/>
              <a:gd name="connsiteX6364" fmla="*/ 2348683 w 2880302"/>
              <a:gd name="connsiteY6364" fmla="*/ 1602326 h 3492736"/>
              <a:gd name="connsiteX6365" fmla="*/ 2342113 w 2880302"/>
              <a:gd name="connsiteY6365" fmla="*/ 1607097 h 3492736"/>
              <a:gd name="connsiteX6366" fmla="*/ 2328400 w 2880302"/>
              <a:gd name="connsiteY6366" fmla="*/ 1607097 h 3492736"/>
              <a:gd name="connsiteX6367" fmla="*/ 2320058 w 2880302"/>
              <a:gd name="connsiteY6367" fmla="*/ 1604966 h 3492736"/>
              <a:gd name="connsiteX6368" fmla="*/ 2311715 w 2880302"/>
              <a:gd name="connsiteY6368" fmla="*/ 1597022 h 3492736"/>
              <a:gd name="connsiteX6369" fmla="*/ 2305185 w 2880302"/>
              <a:gd name="connsiteY6369" fmla="*/ 1589093 h 3492736"/>
              <a:gd name="connsiteX6370" fmla="*/ 2302791 w 2880302"/>
              <a:gd name="connsiteY6370" fmla="*/ 1579589 h 3492736"/>
              <a:gd name="connsiteX6371" fmla="*/ 2301591 w 2880302"/>
              <a:gd name="connsiteY6371" fmla="*/ 1570046 h 3492736"/>
              <a:gd name="connsiteX6372" fmla="*/ 2299219 w 2880302"/>
              <a:gd name="connsiteY6372" fmla="*/ 1562634 h 3492736"/>
              <a:gd name="connsiteX6373" fmla="*/ 2297420 w 2880302"/>
              <a:gd name="connsiteY6373" fmla="*/ 1553114 h 3492736"/>
              <a:gd name="connsiteX6374" fmla="*/ 2299819 w 2880302"/>
              <a:gd name="connsiteY6374" fmla="*/ 1546768 h 3492736"/>
              <a:gd name="connsiteX6375" fmla="*/ 2304589 w 2880302"/>
              <a:gd name="connsiteY6375" fmla="*/ 1542529 h 3492736"/>
              <a:gd name="connsiteX6376" fmla="*/ 2307561 w 2880302"/>
              <a:gd name="connsiteY6376" fmla="*/ 1534584 h 3492736"/>
              <a:gd name="connsiteX6377" fmla="*/ 2306962 w 2880302"/>
              <a:gd name="connsiteY6377" fmla="*/ 1525041 h 3492736"/>
              <a:gd name="connsiteX6378" fmla="*/ 2306362 w 2880302"/>
              <a:gd name="connsiteY6378" fmla="*/ 1521335 h 3492736"/>
              <a:gd name="connsiteX6379" fmla="*/ 2306346 w 2880302"/>
              <a:gd name="connsiteY6379" fmla="*/ 1521308 h 3492736"/>
              <a:gd name="connsiteX6380" fmla="*/ 2306345 w 2880302"/>
              <a:gd name="connsiteY6380" fmla="*/ 1521304 h 3492736"/>
              <a:gd name="connsiteX6381" fmla="*/ 2302174 w 2880302"/>
              <a:gd name="connsiteY6381" fmla="*/ 1514424 h 3492736"/>
              <a:gd name="connsiteX6382" fmla="*/ 2297403 w 2880302"/>
              <a:gd name="connsiteY6382" fmla="*/ 1512826 h 3492736"/>
              <a:gd name="connsiteX6383" fmla="*/ 2287888 w 2880302"/>
              <a:gd name="connsiteY6383" fmla="*/ 1509120 h 3492736"/>
              <a:gd name="connsiteX6384" fmla="*/ 2278946 w 2880302"/>
              <a:gd name="connsiteY6384" fmla="*/ 1506480 h 3492736"/>
              <a:gd name="connsiteX6385" fmla="*/ 2274175 w 2880302"/>
              <a:gd name="connsiteY6385" fmla="*/ 1505414 h 3492736"/>
              <a:gd name="connsiteX6386" fmla="*/ 2266442 w 2880302"/>
              <a:gd name="connsiteY6386" fmla="*/ 1498544 h 3492736"/>
              <a:gd name="connsiteX6387" fmla="*/ 2265250 w 2880302"/>
              <a:gd name="connsiteY6387" fmla="*/ 1494861 h 3492736"/>
              <a:gd name="connsiteX6388" fmla="*/ 2265233 w 2880302"/>
              <a:gd name="connsiteY6388" fmla="*/ 1494572 h 3492736"/>
              <a:gd name="connsiteX6389" fmla="*/ 2265233 w 2880302"/>
              <a:gd name="connsiteY6389" fmla="*/ 1491656 h 3492736"/>
              <a:gd name="connsiteX6390" fmla="*/ 2265233 w 2880302"/>
              <a:gd name="connsiteY6390" fmla="*/ 1487970 h 3492736"/>
              <a:gd name="connsiteX6391" fmla="*/ 2265280 w 2880302"/>
              <a:gd name="connsiteY6391" fmla="*/ 1487972 h 3492736"/>
              <a:gd name="connsiteX6392" fmla="*/ 2265280 w 2880302"/>
              <a:gd name="connsiteY6392" fmla="*/ 1483323 h 3492736"/>
              <a:gd name="connsiteX6393" fmla="*/ 2266419 w 2880302"/>
              <a:gd name="connsiteY6393" fmla="*/ 1480639 h 3492736"/>
              <a:gd name="connsiteX6394" fmla="*/ 2266478 w 2880302"/>
              <a:gd name="connsiteY6394" fmla="*/ 1480563 h 3492736"/>
              <a:gd name="connsiteX6395" fmla="*/ 2268821 w 2880302"/>
              <a:gd name="connsiteY6395" fmla="*/ 1480037 h 3492736"/>
              <a:gd name="connsiteX6396" fmla="*/ 2268825 w 2880302"/>
              <a:gd name="connsiteY6396" fmla="*/ 1480034 h 3492736"/>
              <a:gd name="connsiteX6397" fmla="*/ 2268852 w 2880302"/>
              <a:gd name="connsiteY6397" fmla="*/ 1480028 h 3492736"/>
              <a:gd name="connsiteX6398" fmla="*/ 2274822 w 2880302"/>
              <a:gd name="connsiteY6398" fmla="*/ 1474723 h 3492736"/>
              <a:gd name="connsiteX6399" fmla="*/ 2275995 w 2880302"/>
              <a:gd name="connsiteY6399" fmla="*/ 1470485 h 3492736"/>
              <a:gd name="connsiteX6400" fmla="*/ 2275422 w 2880302"/>
              <a:gd name="connsiteY6400" fmla="*/ 1465736 h 3492736"/>
              <a:gd name="connsiteX6401" fmla="*/ 2276595 w 2880302"/>
              <a:gd name="connsiteY6401" fmla="*/ 1458834 h 3492736"/>
              <a:gd name="connsiteX6402" fmla="*/ 2278378 w 2880302"/>
              <a:gd name="connsiteY6402" fmla="*/ 1457801 h 3492736"/>
              <a:gd name="connsiteX6403" fmla="*/ 2281935 w 2880302"/>
              <a:gd name="connsiteY6403" fmla="*/ 1457801 h 3492736"/>
              <a:gd name="connsiteX6404" fmla="*/ 2290277 w 2880302"/>
              <a:gd name="connsiteY6404" fmla="*/ 1456202 h 3492736"/>
              <a:gd name="connsiteX6405" fmla="*/ 2290281 w 2880302"/>
              <a:gd name="connsiteY6405" fmla="*/ 1456198 h 3492736"/>
              <a:gd name="connsiteX6406" fmla="*/ 2290308 w 2880302"/>
              <a:gd name="connsiteY6406" fmla="*/ 1456193 h 3492736"/>
              <a:gd name="connsiteX6407" fmla="*/ 2292706 w 2880302"/>
              <a:gd name="connsiteY6407" fmla="*/ 1454086 h 3492736"/>
              <a:gd name="connsiteX6408" fmla="*/ 2296278 w 2880302"/>
              <a:gd name="connsiteY6408" fmla="*/ 1447716 h 3492736"/>
              <a:gd name="connsiteX6409" fmla="*/ 2298650 w 2880302"/>
              <a:gd name="connsiteY6409" fmla="*/ 1439262 h 3492736"/>
              <a:gd name="connsiteX6410" fmla="*/ 2295078 w 2880302"/>
              <a:gd name="connsiteY6410" fmla="*/ 1428653 h 3492736"/>
              <a:gd name="connsiteX6411" fmla="*/ 2290308 w 2880302"/>
              <a:gd name="connsiteY6411" fmla="*/ 1418601 h 3492736"/>
              <a:gd name="connsiteX6412" fmla="*/ 2288509 w 2880302"/>
              <a:gd name="connsiteY6412" fmla="*/ 1411189 h 3492736"/>
              <a:gd name="connsiteX6413" fmla="*/ 2284937 w 2880302"/>
              <a:gd name="connsiteY6413" fmla="*/ 1404842 h 3492736"/>
              <a:gd name="connsiteX6414" fmla="*/ 2278394 w 2880302"/>
              <a:gd name="connsiteY6414" fmla="*/ 1396897 h 3492736"/>
              <a:gd name="connsiteX6415" fmla="*/ 2274223 w 2880302"/>
              <a:gd name="connsiteY6415" fmla="*/ 1388420 h 3492736"/>
              <a:gd name="connsiteX6416" fmla="*/ 2273623 w 2880302"/>
              <a:gd name="connsiteY6416" fmla="*/ 1385247 h 3492736"/>
              <a:gd name="connsiteX6417" fmla="*/ 2268852 w 2880302"/>
              <a:gd name="connsiteY6417" fmla="*/ 1379410 h 3492736"/>
              <a:gd name="connsiteX6418" fmla="*/ 2265280 w 2880302"/>
              <a:gd name="connsiteY6418" fmla="*/ 1378367 h 3492736"/>
              <a:gd name="connsiteX6419" fmla="*/ 2261709 w 2880302"/>
              <a:gd name="connsiteY6419" fmla="*/ 1376769 h 3492736"/>
              <a:gd name="connsiteX6420" fmla="*/ 2257538 w 2880302"/>
              <a:gd name="connsiteY6420" fmla="*/ 1370932 h 3492736"/>
              <a:gd name="connsiteX6421" fmla="*/ 2255139 w 2880302"/>
              <a:gd name="connsiteY6421" fmla="*/ 1368824 h 3492736"/>
              <a:gd name="connsiteX6422" fmla="*/ 2249195 w 2880302"/>
              <a:gd name="connsiteY6422" fmla="*/ 1365651 h 3492736"/>
              <a:gd name="connsiteX6423" fmla="*/ 2239054 w 2880302"/>
              <a:gd name="connsiteY6423" fmla="*/ 1363520 h 3492736"/>
              <a:gd name="connsiteX6424" fmla="*/ 2214627 w 2880302"/>
              <a:gd name="connsiteY6424" fmla="*/ 1362478 h 3492736"/>
              <a:gd name="connsiteX6425" fmla="*/ 2193744 w 2880302"/>
              <a:gd name="connsiteY6425" fmla="*/ 1361945 h 3492736"/>
              <a:gd name="connsiteX6426" fmla="*/ 2190772 w 2880302"/>
              <a:gd name="connsiteY6426" fmla="*/ 1361412 h 3492736"/>
              <a:gd name="connsiteX6427" fmla="*/ 2184229 w 2880302"/>
              <a:gd name="connsiteY6427" fmla="*/ 1357706 h 3492736"/>
              <a:gd name="connsiteX6428" fmla="*/ 2183030 w 2880302"/>
              <a:gd name="connsiteY6428" fmla="*/ 1354533 h 3492736"/>
              <a:gd name="connsiteX6429" fmla="*/ 2182430 w 2880302"/>
              <a:gd name="connsiteY6429" fmla="*/ 1351360 h 3492736"/>
              <a:gd name="connsiteX6430" fmla="*/ 2177659 w 2880302"/>
              <a:gd name="connsiteY6430" fmla="*/ 1346056 h 3492736"/>
              <a:gd name="connsiteX6431" fmla="*/ 2177060 w 2880302"/>
              <a:gd name="connsiteY6431" fmla="*/ 1342350 h 3492736"/>
              <a:gd name="connsiteX6432" fmla="*/ 2176460 w 2880302"/>
              <a:gd name="connsiteY6432" fmla="*/ 1337578 h 3492736"/>
              <a:gd name="connsiteX6433" fmla="*/ 2170516 w 2880302"/>
              <a:gd name="connsiteY6433" fmla="*/ 1331232 h 3492736"/>
              <a:gd name="connsiteX6434" fmla="*/ 2168717 w 2880302"/>
              <a:gd name="connsiteY6434" fmla="*/ 1328591 h 3492736"/>
              <a:gd name="connsiteX6435" fmla="*/ 2166345 w 2880302"/>
              <a:gd name="connsiteY6435" fmla="*/ 1325928 h 3492736"/>
              <a:gd name="connsiteX6436" fmla="*/ 2157403 w 2880302"/>
              <a:gd name="connsiteY6436" fmla="*/ 1323287 h 3492736"/>
              <a:gd name="connsiteX6437" fmla="*/ 2153232 w 2880302"/>
              <a:gd name="connsiteY6437" fmla="*/ 1322754 h 3492736"/>
              <a:gd name="connsiteX6438" fmla="*/ 2140118 w 2880302"/>
              <a:gd name="connsiteY6438" fmla="*/ 1322222 h 3492736"/>
              <a:gd name="connsiteX6439" fmla="*/ 2128804 w 2880302"/>
              <a:gd name="connsiteY6439" fmla="*/ 1321156 h 3492736"/>
              <a:gd name="connsiteX6440" fmla="*/ 2126406 w 2880302"/>
              <a:gd name="connsiteY6440" fmla="*/ 1321689 h 3492736"/>
              <a:gd name="connsiteX6441" fmla="*/ 2126404 w 2880302"/>
              <a:gd name="connsiteY6441" fmla="*/ 1321691 h 3492736"/>
              <a:gd name="connsiteX6442" fmla="*/ 2126375 w 2880302"/>
              <a:gd name="connsiteY6442" fmla="*/ 1321698 h 3492736"/>
              <a:gd name="connsiteX6443" fmla="*/ 2123403 w 2880302"/>
              <a:gd name="connsiteY6443" fmla="*/ 1327002 h 3492736"/>
              <a:gd name="connsiteX6444" fmla="*/ 2120405 w 2880302"/>
              <a:gd name="connsiteY6444" fmla="*/ 1328067 h 3492736"/>
              <a:gd name="connsiteX6445" fmla="*/ 2120405 w 2880302"/>
              <a:gd name="connsiteY6445" fmla="*/ 1328067 h 3492736"/>
              <a:gd name="connsiteX6446" fmla="*/ 2119259 w 2880302"/>
              <a:gd name="connsiteY6446" fmla="*/ 1328402 h 3492736"/>
              <a:gd name="connsiteX6447" fmla="*/ 2116833 w 2880302"/>
              <a:gd name="connsiteY6447" fmla="*/ 1329110 h 3492736"/>
              <a:gd name="connsiteX6448" fmla="*/ 2113262 w 2880302"/>
              <a:gd name="connsiteY6448" fmla="*/ 1334947 h 3492736"/>
              <a:gd name="connsiteX6449" fmla="*/ 2110305 w 2880302"/>
              <a:gd name="connsiteY6449" fmla="*/ 1336514 h 3492736"/>
              <a:gd name="connsiteX6450" fmla="*/ 2101978 w 2880302"/>
              <a:gd name="connsiteY6450" fmla="*/ 1337046 h 3492736"/>
              <a:gd name="connsiteX6451" fmla="*/ 2097207 w 2880302"/>
              <a:gd name="connsiteY6451" fmla="*/ 1334938 h 3492736"/>
              <a:gd name="connsiteX6452" fmla="*/ 2094809 w 2880302"/>
              <a:gd name="connsiteY6452" fmla="*/ 1329101 h 3492736"/>
              <a:gd name="connsiteX6453" fmla="*/ 2093036 w 2880302"/>
              <a:gd name="connsiteY6453" fmla="*/ 1320114 h 3492736"/>
              <a:gd name="connsiteX6454" fmla="*/ 2091237 w 2880302"/>
              <a:gd name="connsiteY6454" fmla="*/ 1316940 h 3492736"/>
              <a:gd name="connsiteX6455" fmla="*/ 2083494 w 2880302"/>
              <a:gd name="connsiteY6455" fmla="*/ 1311636 h 3492736"/>
              <a:gd name="connsiteX6456" fmla="*/ 2082895 w 2880302"/>
              <a:gd name="connsiteY6456" fmla="*/ 1308996 h 3492736"/>
              <a:gd name="connsiteX6457" fmla="*/ 2082295 w 2880302"/>
              <a:gd name="connsiteY6457" fmla="*/ 1306865 h 3492736"/>
              <a:gd name="connsiteX6458" fmla="*/ 2071580 w 2880302"/>
              <a:gd name="connsiteY6458" fmla="*/ 1304224 h 3492736"/>
              <a:gd name="connsiteX6459" fmla="*/ 2068582 w 2880302"/>
              <a:gd name="connsiteY6459" fmla="*/ 1304757 h 3492736"/>
              <a:gd name="connsiteX6460" fmla="*/ 2068580 w 2880302"/>
              <a:gd name="connsiteY6460" fmla="*/ 1304761 h 3492736"/>
              <a:gd name="connsiteX6461" fmla="*/ 2068552 w 2880302"/>
              <a:gd name="connsiteY6461" fmla="*/ 1304766 h 3492736"/>
              <a:gd name="connsiteX6462" fmla="*/ 2067378 w 2880302"/>
              <a:gd name="connsiteY6462" fmla="*/ 1306874 h 3492736"/>
              <a:gd name="connsiteX6463" fmla="*/ 2065580 w 2880302"/>
              <a:gd name="connsiteY6463" fmla="*/ 1314818 h 3492736"/>
              <a:gd name="connsiteX6464" fmla="*/ 2063207 w 2880302"/>
              <a:gd name="connsiteY6464" fmla="*/ 1317459 h 3492736"/>
              <a:gd name="connsiteX6465" fmla="*/ 2056651 w 2880302"/>
              <a:gd name="connsiteY6465" fmla="*/ 1321158 h 3492736"/>
              <a:gd name="connsiteX6466" fmla="*/ 2050125 w 2880302"/>
              <a:gd name="connsiteY6466" fmla="*/ 1321689 h 3492736"/>
              <a:gd name="connsiteX6467" fmla="*/ 2046553 w 2880302"/>
              <a:gd name="connsiteY6467" fmla="*/ 1321156 h 3492736"/>
              <a:gd name="connsiteX6468" fmla="*/ 2038211 w 2880302"/>
              <a:gd name="connsiteY6468" fmla="*/ 1318516 h 3492736"/>
              <a:gd name="connsiteX6469" fmla="*/ 2037611 w 2880302"/>
              <a:gd name="connsiteY6469" fmla="*/ 1316408 h 3492736"/>
              <a:gd name="connsiteX6470" fmla="*/ 2036412 w 2880302"/>
              <a:gd name="connsiteY6470" fmla="*/ 1314810 h 3492736"/>
              <a:gd name="connsiteX6471" fmla="*/ 2028669 w 2880302"/>
              <a:gd name="connsiteY6471" fmla="*/ 1311636 h 3492736"/>
              <a:gd name="connsiteX6472" fmla="*/ 2028669 w 2880302"/>
              <a:gd name="connsiteY6472" fmla="*/ 1308996 h 3492736"/>
              <a:gd name="connsiteX6473" fmla="*/ 2029842 w 2880302"/>
              <a:gd name="connsiteY6473" fmla="*/ 1305290 h 3492736"/>
              <a:gd name="connsiteX6474" fmla="*/ 2032241 w 2880302"/>
              <a:gd name="connsiteY6474" fmla="*/ 1296280 h 3492736"/>
              <a:gd name="connsiteX6475" fmla="*/ 2031042 w 2880302"/>
              <a:gd name="connsiteY6475" fmla="*/ 1292574 h 3492736"/>
              <a:gd name="connsiteX6476" fmla="*/ 2026870 w 2880302"/>
              <a:gd name="connsiteY6476" fmla="*/ 1285694 h 3492736"/>
              <a:gd name="connsiteX6477" fmla="*/ 2020926 w 2880302"/>
              <a:gd name="connsiteY6477" fmla="*/ 1280390 h 3492736"/>
              <a:gd name="connsiteX6478" fmla="*/ 2017329 w 2880302"/>
              <a:gd name="connsiteY6478" fmla="*/ 1277750 h 3492736"/>
              <a:gd name="connsiteX6479" fmla="*/ 2008986 w 2880302"/>
              <a:gd name="connsiteY6479" fmla="*/ 1268207 h 3492736"/>
              <a:gd name="connsiteX6480" fmla="*/ 2003042 w 2880302"/>
              <a:gd name="connsiteY6480" fmla="*/ 1266099 h 3492736"/>
              <a:gd name="connsiteX6481" fmla="*/ 1998272 w 2880302"/>
              <a:gd name="connsiteY6481" fmla="*/ 1265033 h 3492736"/>
              <a:gd name="connsiteX6482" fmla="*/ 1995274 w 2880302"/>
              <a:gd name="connsiteY6482" fmla="*/ 1258687 h 3492736"/>
              <a:gd name="connsiteX6483" fmla="*/ 1995274 w 2880302"/>
              <a:gd name="connsiteY6483" fmla="*/ 1254981 h 3492736"/>
              <a:gd name="connsiteX6484" fmla="*/ 1995873 w 2880302"/>
              <a:gd name="connsiteY6484" fmla="*/ 1250742 h 3492736"/>
              <a:gd name="connsiteX6485" fmla="*/ 1998272 w 2880302"/>
              <a:gd name="connsiteY6485" fmla="*/ 1242797 h 3492736"/>
              <a:gd name="connsiteX6486" fmla="*/ 2000641 w 2880302"/>
              <a:gd name="connsiteY6486" fmla="*/ 1241733 h 3492736"/>
              <a:gd name="connsiteX6487" fmla="*/ 2006583 w 2880302"/>
              <a:gd name="connsiteY6487" fmla="*/ 1240166 h 3492736"/>
              <a:gd name="connsiteX6488" fmla="*/ 2006589 w 2880302"/>
              <a:gd name="connsiteY6488" fmla="*/ 1240163 h 3492736"/>
              <a:gd name="connsiteX6489" fmla="*/ 2006614 w 2880302"/>
              <a:gd name="connsiteY6489" fmla="*/ 1240157 h 3492736"/>
              <a:gd name="connsiteX6490" fmla="*/ 2012558 w 2880302"/>
              <a:gd name="connsiteY6490" fmla="*/ 1238026 h 3492736"/>
              <a:gd name="connsiteX6491" fmla="*/ 2014956 w 2880302"/>
              <a:gd name="connsiteY6491" fmla="*/ 1236960 h 3492736"/>
              <a:gd name="connsiteX6492" fmla="*/ 2019727 w 2880302"/>
              <a:gd name="connsiteY6492" fmla="*/ 1231147 h 3492736"/>
              <a:gd name="connsiteX6493" fmla="*/ 2019727 w 2880302"/>
              <a:gd name="connsiteY6493" fmla="*/ 1228506 h 3492736"/>
              <a:gd name="connsiteX6494" fmla="*/ 2019128 w 2880302"/>
              <a:gd name="connsiteY6494" fmla="*/ 1225842 h 3492736"/>
              <a:gd name="connsiteX6495" fmla="*/ 2014956 w 2880302"/>
              <a:gd name="connsiteY6495" fmla="*/ 1220561 h 3492736"/>
              <a:gd name="connsiteX6496" fmla="*/ 2011385 w 2880302"/>
              <a:gd name="connsiteY6496" fmla="*/ 1220029 h 3492736"/>
              <a:gd name="connsiteX6497" fmla="*/ 2004216 w 2880302"/>
              <a:gd name="connsiteY6497" fmla="*/ 1218430 h 3492736"/>
              <a:gd name="connsiteX6498" fmla="*/ 1998272 w 2880302"/>
              <a:gd name="connsiteY6498" fmla="*/ 1217898 h 3492736"/>
              <a:gd name="connsiteX6499" fmla="*/ 1995274 w 2880302"/>
              <a:gd name="connsiteY6499" fmla="*/ 1217898 h 3492736"/>
              <a:gd name="connsiteX6500" fmla="*/ 1988730 w 2880302"/>
              <a:gd name="connsiteY6500" fmla="*/ 1214724 h 3492736"/>
              <a:gd name="connsiteX6501" fmla="*/ 1987531 w 2880302"/>
              <a:gd name="connsiteY6501" fmla="*/ 1212617 h 3492736"/>
              <a:gd name="connsiteX6502" fmla="*/ 1988130 w 2880302"/>
              <a:gd name="connsiteY6502" fmla="*/ 1210486 h 3492736"/>
              <a:gd name="connsiteX6503" fmla="*/ 1990529 w 2880302"/>
              <a:gd name="connsiteY6503" fmla="*/ 1204672 h 3492736"/>
              <a:gd name="connsiteX6504" fmla="*/ 1990552 w 2880302"/>
              <a:gd name="connsiteY6504" fmla="*/ 1204656 h 3492736"/>
              <a:gd name="connsiteX6505" fmla="*/ 1992870 w 2880302"/>
              <a:gd name="connsiteY6505" fmla="*/ 1203615 h 3492736"/>
              <a:gd name="connsiteX6506" fmla="*/ 1998146 w 2880302"/>
              <a:gd name="connsiteY6506" fmla="*/ 1199975 h 3492736"/>
              <a:gd name="connsiteX6507" fmla="*/ 1998272 w 2880302"/>
              <a:gd name="connsiteY6507" fmla="*/ 1199900 h 3492736"/>
              <a:gd name="connsiteX6508" fmla="*/ 2003626 w 2880302"/>
              <a:gd name="connsiteY6508" fmla="*/ 1197268 h 3492736"/>
              <a:gd name="connsiteX6509" fmla="*/ 2012527 w 2880302"/>
              <a:gd name="connsiteY6509" fmla="*/ 1196736 h 3492736"/>
              <a:gd name="connsiteX6510" fmla="*/ 2017298 w 2880302"/>
              <a:gd name="connsiteY6510" fmla="*/ 1196736 h 3492736"/>
              <a:gd name="connsiteX6511" fmla="*/ 2017308 w 2880302"/>
              <a:gd name="connsiteY6511" fmla="*/ 1196727 h 3492736"/>
              <a:gd name="connsiteX6512" fmla="*/ 2017329 w 2880302"/>
              <a:gd name="connsiteY6512" fmla="*/ 1196727 h 3492736"/>
              <a:gd name="connsiteX6513" fmla="*/ 2020926 w 2880302"/>
              <a:gd name="connsiteY6513" fmla="*/ 1193554 h 3492736"/>
              <a:gd name="connsiteX6514" fmla="*/ 2026271 w 2880302"/>
              <a:gd name="connsiteY6514" fmla="*/ 1186675 h 3492736"/>
              <a:gd name="connsiteX6515" fmla="*/ 2026870 w 2880302"/>
              <a:gd name="connsiteY6515" fmla="*/ 1183478 h 3492736"/>
              <a:gd name="connsiteX6516" fmla="*/ 2022699 w 2880302"/>
              <a:gd name="connsiteY6516" fmla="*/ 1176066 h 3492736"/>
              <a:gd name="connsiteX6517" fmla="*/ 2019727 w 2880302"/>
              <a:gd name="connsiteY6517" fmla="*/ 1173426 h 3492736"/>
              <a:gd name="connsiteX6518" fmla="*/ 2017329 w 2880302"/>
              <a:gd name="connsiteY6518" fmla="*/ 1171318 h 3492736"/>
              <a:gd name="connsiteX6519" fmla="*/ 2011385 w 2880302"/>
              <a:gd name="connsiteY6519" fmla="*/ 1166546 h 3492736"/>
              <a:gd name="connsiteX6520" fmla="*/ 2010785 w 2880302"/>
              <a:gd name="connsiteY6520" fmla="*/ 1162840 h 3492736"/>
              <a:gd name="connsiteX6521" fmla="*/ 2009586 w 2880302"/>
              <a:gd name="connsiteY6521" fmla="*/ 1152255 h 3492736"/>
              <a:gd name="connsiteX6522" fmla="*/ 2010186 w 2880302"/>
              <a:gd name="connsiteY6522" fmla="*/ 1144820 h 3492736"/>
              <a:gd name="connsiteX6523" fmla="*/ 2012558 w 2880302"/>
              <a:gd name="connsiteY6523" fmla="*/ 1143778 h 3492736"/>
              <a:gd name="connsiteX6524" fmla="*/ 2019727 w 2880302"/>
              <a:gd name="connsiteY6524" fmla="*/ 1140604 h 3492736"/>
              <a:gd name="connsiteX6525" fmla="*/ 2019727 w 2880302"/>
              <a:gd name="connsiteY6525" fmla="*/ 1137941 h 3492736"/>
              <a:gd name="connsiteX6526" fmla="*/ 2018528 w 2880302"/>
              <a:gd name="connsiteY6526" fmla="*/ 1127888 h 3492736"/>
              <a:gd name="connsiteX6527" fmla="*/ 2017928 w 2880302"/>
              <a:gd name="connsiteY6527" fmla="*/ 1117836 h 3492736"/>
              <a:gd name="connsiteX6528" fmla="*/ 2017928 w 2880302"/>
              <a:gd name="connsiteY6528" fmla="*/ 1114130 h 3492736"/>
              <a:gd name="connsiteX6529" fmla="*/ 2014956 w 2880302"/>
              <a:gd name="connsiteY6529" fmla="*/ 1106185 h 3492736"/>
              <a:gd name="connsiteX6530" fmla="*/ 2011984 w 2880302"/>
              <a:gd name="connsiteY6530" fmla="*/ 1102989 h 3492736"/>
              <a:gd name="connsiteX6531" fmla="*/ 2010186 w 2880302"/>
              <a:gd name="connsiteY6531" fmla="*/ 1102989 h 3492736"/>
              <a:gd name="connsiteX6532" fmla="*/ 2006014 w 2880302"/>
              <a:gd name="connsiteY6532" fmla="*/ 1103521 h 3492736"/>
              <a:gd name="connsiteX6533" fmla="*/ 1998272 w 2880302"/>
              <a:gd name="connsiteY6533" fmla="*/ 1099815 h 3492736"/>
              <a:gd name="connsiteX6534" fmla="*/ 1994700 w 2880302"/>
              <a:gd name="connsiteY6534" fmla="*/ 1097708 h 3492736"/>
              <a:gd name="connsiteX6535" fmla="*/ 1988130 w 2880302"/>
              <a:gd name="connsiteY6535" fmla="*/ 1092936 h 3492736"/>
              <a:gd name="connsiteX6536" fmla="*/ 1981587 w 2880302"/>
              <a:gd name="connsiteY6536" fmla="*/ 1091338 h 3492736"/>
              <a:gd name="connsiteX6537" fmla="*/ 1973818 w 2880302"/>
              <a:gd name="connsiteY6537" fmla="*/ 1090296 h 3492736"/>
              <a:gd name="connsiteX6538" fmla="*/ 1967274 w 2880302"/>
              <a:gd name="connsiteY6538" fmla="*/ 1087122 h 3492736"/>
              <a:gd name="connsiteX6539" fmla="*/ 1964302 w 2880302"/>
              <a:gd name="connsiteY6539" fmla="*/ 1081285 h 3492736"/>
              <a:gd name="connsiteX6540" fmla="*/ 1959532 w 2880302"/>
              <a:gd name="connsiteY6540" fmla="*/ 1073873 h 3492736"/>
              <a:gd name="connsiteX6541" fmla="*/ 1957133 w 2880302"/>
              <a:gd name="connsiteY6541" fmla="*/ 1070700 h 3492736"/>
              <a:gd name="connsiteX6542" fmla="*/ 1956534 w 2880302"/>
              <a:gd name="connsiteY6542" fmla="*/ 1061157 h 3492736"/>
              <a:gd name="connsiteX6543" fmla="*/ 1957133 w 2880302"/>
              <a:gd name="connsiteY6543" fmla="*/ 1057451 h 3492736"/>
              <a:gd name="connsiteX6544" fmla="*/ 1957733 w 2880302"/>
              <a:gd name="connsiteY6544" fmla="*/ 1054278 h 3492736"/>
              <a:gd name="connsiteX6545" fmla="*/ 1962501 w 2880302"/>
              <a:gd name="connsiteY6545" fmla="*/ 1047402 h 3492736"/>
              <a:gd name="connsiteX6546" fmla="*/ 1965445 w 2880302"/>
              <a:gd name="connsiteY6546" fmla="*/ 1046875 h 3492736"/>
              <a:gd name="connsiteX6547" fmla="*/ 1969042 w 2880302"/>
              <a:gd name="connsiteY6547" fmla="*/ 1046875 h 3492736"/>
              <a:gd name="connsiteX6548" fmla="*/ 1969056 w 2880302"/>
              <a:gd name="connsiteY6548" fmla="*/ 1046866 h 3492736"/>
              <a:gd name="connsiteX6549" fmla="*/ 1969073 w 2880302"/>
              <a:gd name="connsiteY6549" fmla="*/ 1046866 h 3492736"/>
              <a:gd name="connsiteX6550" fmla="*/ 1976216 w 2880302"/>
              <a:gd name="connsiteY6550" fmla="*/ 1042094 h 3492736"/>
              <a:gd name="connsiteX6551" fmla="*/ 1976816 w 2880302"/>
              <a:gd name="connsiteY6551" fmla="*/ 1038388 h 3492736"/>
              <a:gd name="connsiteX6552" fmla="*/ 1976216 w 2880302"/>
              <a:gd name="connsiteY6552" fmla="*/ 1034150 h 3492736"/>
              <a:gd name="connsiteX6553" fmla="*/ 1975617 w 2880302"/>
              <a:gd name="connsiteY6553" fmla="*/ 1024097 h 3492736"/>
              <a:gd name="connsiteX6554" fmla="*/ 1973244 w 2880302"/>
              <a:gd name="connsiteY6554" fmla="*/ 1020391 h 3492736"/>
              <a:gd name="connsiteX6555" fmla="*/ 1970246 w 2880302"/>
              <a:gd name="connsiteY6555" fmla="*/ 1016685 h 3492736"/>
              <a:gd name="connsiteX6556" fmla="*/ 1966675 w 2880302"/>
              <a:gd name="connsiteY6556" fmla="*/ 1005034 h 3492736"/>
              <a:gd name="connsiteX6557" fmla="*/ 1963103 w 2880302"/>
              <a:gd name="connsiteY6557" fmla="*/ 1000796 h 3492736"/>
              <a:gd name="connsiteX6558" fmla="*/ 1960131 w 2880302"/>
              <a:gd name="connsiteY6558" fmla="*/ 997622 h 3492736"/>
              <a:gd name="connsiteX6559" fmla="*/ 1960131 w 2880302"/>
              <a:gd name="connsiteY6559" fmla="*/ 988612 h 3492736"/>
              <a:gd name="connsiteX6560" fmla="*/ 1960705 w 2880302"/>
              <a:gd name="connsiteY6560" fmla="*/ 985439 h 3492736"/>
              <a:gd name="connsiteX6561" fmla="*/ 1961304 w 2880302"/>
              <a:gd name="connsiteY6561" fmla="*/ 982798 h 3492736"/>
              <a:gd name="connsiteX6562" fmla="*/ 1967274 w 2880302"/>
              <a:gd name="connsiteY6562" fmla="*/ 976429 h 3492736"/>
              <a:gd name="connsiteX6563" fmla="*/ 1970817 w 2880302"/>
              <a:gd name="connsiteY6563" fmla="*/ 975395 h 3492736"/>
              <a:gd name="connsiteX6564" fmla="*/ 1980357 w 2880302"/>
              <a:gd name="connsiteY6564" fmla="*/ 974330 h 3492736"/>
              <a:gd name="connsiteX6565" fmla="*/ 1989299 w 2880302"/>
              <a:gd name="connsiteY6565" fmla="*/ 973797 h 3492736"/>
              <a:gd name="connsiteX6566" fmla="*/ 1992271 w 2880302"/>
              <a:gd name="connsiteY6566" fmla="*/ 973797 h 3492736"/>
              <a:gd name="connsiteX6567" fmla="*/ 1998241 w 2880302"/>
              <a:gd name="connsiteY6567" fmla="*/ 972731 h 3492736"/>
              <a:gd name="connsiteX6568" fmla="*/ 1998244 w 2880302"/>
              <a:gd name="connsiteY6568" fmla="*/ 972728 h 3492736"/>
              <a:gd name="connsiteX6569" fmla="*/ 1998272 w 2880302"/>
              <a:gd name="connsiteY6569" fmla="*/ 972723 h 3492736"/>
              <a:gd name="connsiteX6570" fmla="*/ 2000644 w 2880302"/>
              <a:gd name="connsiteY6570" fmla="*/ 970082 h 3492736"/>
              <a:gd name="connsiteX6571" fmla="*/ 2002443 w 2880302"/>
              <a:gd name="connsiteY6571" fmla="*/ 964268 h 3492736"/>
              <a:gd name="connsiteX6572" fmla="*/ 2006014 w 2880302"/>
              <a:gd name="connsiteY6572" fmla="*/ 955791 h 3492736"/>
              <a:gd name="connsiteX6573" fmla="*/ 2008387 w 2880302"/>
              <a:gd name="connsiteY6573" fmla="*/ 950487 h 3492736"/>
              <a:gd name="connsiteX6574" fmla="*/ 2006014 w 2880302"/>
              <a:gd name="connsiteY6574" fmla="*/ 942542 h 3492736"/>
              <a:gd name="connsiteX6575" fmla="*/ 2003042 w 2880302"/>
              <a:gd name="connsiteY6575" fmla="*/ 939369 h 3492736"/>
              <a:gd name="connsiteX6576" fmla="*/ 1996473 w 2880302"/>
              <a:gd name="connsiteY6576" fmla="*/ 934597 h 3492736"/>
              <a:gd name="connsiteX6577" fmla="*/ 1989330 w 2880302"/>
              <a:gd name="connsiteY6577" fmla="*/ 927718 h 3492736"/>
              <a:gd name="connsiteX6578" fmla="*/ 1985758 w 2880302"/>
              <a:gd name="connsiteY6578" fmla="*/ 924012 h 3492736"/>
              <a:gd name="connsiteX6579" fmla="*/ 1974418 w 2880302"/>
              <a:gd name="connsiteY6579" fmla="*/ 920839 h 3492736"/>
              <a:gd name="connsiteX6580" fmla="*/ 1968474 w 2880302"/>
              <a:gd name="connsiteY6580" fmla="*/ 918731 h 3492736"/>
              <a:gd name="connsiteX6581" fmla="*/ 1962504 w 2880302"/>
              <a:gd name="connsiteY6581" fmla="*/ 916600 h 3492736"/>
              <a:gd name="connsiteX6582" fmla="*/ 1954161 w 2880302"/>
              <a:gd name="connsiteY6582" fmla="*/ 913427 h 3492736"/>
              <a:gd name="connsiteX6583" fmla="*/ 1947618 w 2880302"/>
              <a:gd name="connsiteY6583" fmla="*/ 913959 h 3492736"/>
              <a:gd name="connsiteX6584" fmla="*/ 1941648 w 2880302"/>
              <a:gd name="connsiteY6584" fmla="*/ 915002 h 3492736"/>
              <a:gd name="connsiteX6585" fmla="*/ 1941630 w 2880302"/>
              <a:gd name="connsiteY6585" fmla="*/ 915008 h 3492736"/>
              <a:gd name="connsiteX6586" fmla="*/ 1941617 w 2880302"/>
              <a:gd name="connsiteY6586" fmla="*/ 915010 h 3492736"/>
              <a:gd name="connsiteX6587" fmla="*/ 1933902 w 2880302"/>
              <a:gd name="connsiteY6587" fmla="*/ 917665 h 3492736"/>
              <a:gd name="connsiteX6588" fmla="*/ 1929734 w 2880302"/>
              <a:gd name="connsiteY6588" fmla="*/ 916600 h 3492736"/>
              <a:gd name="connsiteX6589" fmla="*/ 1922564 w 2880302"/>
              <a:gd name="connsiteY6589" fmla="*/ 913959 h 3492736"/>
              <a:gd name="connsiteX6590" fmla="*/ 1917794 w 2880302"/>
              <a:gd name="connsiteY6590" fmla="*/ 915002 h 3492736"/>
              <a:gd name="connsiteX6591" fmla="*/ 1917788 w 2880302"/>
              <a:gd name="connsiteY6591" fmla="*/ 915005 h 3492736"/>
              <a:gd name="connsiteX6592" fmla="*/ 1917763 w 2880302"/>
              <a:gd name="connsiteY6592" fmla="*/ 915010 h 3492736"/>
              <a:gd name="connsiteX6593" fmla="*/ 1914791 w 2880302"/>
              <a:gd name="connsiteY6593" fmla="*/ 916609 h 3492736"/>
              <a:gd name="connsiteX6594" fmla="*/ 1906463 w 2880302"/>
              <a:gd name="connsiteY6594" fmla="*/ 921371 h 3492736"/>
              <a:gd name="connsiteX6595" fmla="*/ 1902308 w 2880302"/>
              <a:gd name="connsiteY6595" fmla="*/ 921371 h 3492736"/>
              <a:gd name="connsiteX6596" fmla="*/ 1893366 w 2880302"/>
              <a:gd name="connsiteY6596" fmla="*/ 917665 h 3492736"/>
              <a:gd name="connsiteX6597" fmla="*/ 1887396 w 2880302"/>
              <a:gd name="connsiteY6597" fmla="*/ 915535 h 3492736"/>
              <a:gd name="connsiteX6598" fmla="*/ 1885024 w 2880302"/>
              <a:gd name="connsiteY6598" fmla="*/ 914492 h 3492736"/>
              <a:gd name="connsiteX6599" fmla="*/ 1876082 w 2880302"/>
              <a:gd name="connsiteY6599" fmla="*/ 901243 h 3492736"/>
              <a:gd name="connsiteX6600" fmla="*/ 1873110 w 2880302"/>
              <a:gd name="connsiteY6600" fmla="*/ 895429 h 3492736"/>
              <a:gd name="connsiteX6601" fmla="*/ 1870112 w 2880302"/>
              <a:gd name="connsiteY6601" fmla="*/ 890125 h 3492736"/>
              <a:gd name="connsiteX6602" fmla="*/ 1861769 w 2880302"/>
              <a:gd name="connsiteY6602" fmla="*/ 882713 h 3492736"/>
              <a:gd name="connsiteX6603" fmla="*/ 1857024 w 2880302"/>
              <a:gd name="connsiteY6603" fmla="*/ 881115 h 3492736"/>
              <a:gd name="connsiteX6604" fmla="*/ 1848082 w 2880302"/>
              <a:gd name="connsiteY6604" fmla="*/ 878475 h 3492736"/>
              <a:gd name="connsiteX6605" fmla="*/ 1840913 w 2880302"/>
              <a:gd name="connsiteY6605" fmla="*/ 877942 h 3492736"/>
              <a:gd name="connsiteX6606" fmla="*/ 1832571 w 2880302"/>
              <a:gd name="connsiteY6606" fmla="*/ 877942 h 3492736"/>
              <a:gd name="connsiteX6607" fmla="*/ 1825428 w 2880302"/>
              <a:gd name="connsiteY6607" fmla="*/ 874769 h 3492736"/>
              <a:gd name="connsiteX6608" fmla="*/ 1820057 w 2880302"/>
              <a:gd name="connsiteY6608" fmla="*/ 872128 h 3492736"/>
              <a:gd name="connsiteX6609" fmla="*/ 1815286 w 2880302"/>
              <a:gd name="connsiteY6609" fmla="*/ 869464 h 3492736"/>
              <a:gd name="connsiteX6610" fmla="*/ 1814087 w 2880302"/>
              <a:gd name="connsiteY6610" fmla="*/ 868422 h 3492736"/>
              <a:gd name="connsiteX6611" fmla="*/ 1812934 w 2880302"/>
              <a:gd name="connsiteY6611" fmla="*/ 866851 h 3492736"/>
              <a:gd name="connsiteX6612" fmla="*/ 1815884 w 2880302"/>
              <a:gd name="connsiteY6612" fmla="*/ 866851 h 3492736"/>
              <a:gd name="connsiteX6613" fmla="*/ 1817083 w 2880302"/>
              <a:gd name="connsiteY6613" fmla="*/ 865253 h 3492736"/>
              <a:gd name="connsiteX6614" fmla="*/ 1817683 w 2880302"/>
              <a:gd name="connsiteY6614" fmla="*/ 862080 h 3492736"/>
              <a:gd name="connsiteX6615" fmla="*/ 1817683 w 2880302"/>
              <a:gd name="connsiteY6615" fmla="*/ 854135 h 3492736"/>
              <a:gd name="connsiteX6616" fmla="*/ 1815884 w 2880302"/>
              <a:gd name="connsiteY6616" fmla="*/ 848854 h 3492736"/>
              <a:gd name="connsiteX6617" fmla="*/ 1814685 w 2880302"/>
              <a:gd name="connsiteY6617" fmla="*/ 843550 h 3492736"/>
              <a:gd name="connsiteX6618" fmla="*/ 1811713 w 2880302"/>
              <a:gd name="connsiteY6618" fmla="*/ 836137 h 3492736"/>
              <a:gd name="connsiteX6619" fmla="*/ 1808141 w 2880302"/>
              <a:gd name="connsiteY6619" fmla="*/ 832431 h 3492736"/>
              <a:gd name="connsiteX6620" fmla="*/ 1804570 w 2880302"/>
              <a:gd name="connsiteY6620" fmla="*/ 829258 h 3492736"/>
              <a:gd name="connsiteX6621" fmla="*/ 1800998 w 2880302"/>
              <a:gd name="connsiteY6621" fmla="*/ 822912 h 3492736"/>
              <a:gd name="connsiteX6622" fmla="*/ 1800972 w 2880302"/>
              <a:gd name="connsiteY6622" fmla="*/ 822898 h 3492736"/>
              <a:gd name="connsiteX6623" fmla="*/ 1800969 w 2880302"/>
              <a:gd name="connsiteY6623" fmla="*/ 822893 h 3492736"/>
              <a:gd name="connsiteX6624" fmla="*/ 1796772 w 2880302"/>
              <a:gd name="connsiteY6624" fmla="*/ 820762 h 3492736"/>
              <a:gd name="connsiteX6625" fmla="*/ 1790828 w 2880302"/>
              <a:gd name="connsiteY6625" fmla="*/ 818654 h 3492736"/>
              <a:gd name="connsiteX6626" fmla="*/ 1780112 w 2880302"/>
              <a:gd name="connsiteY6626" fmla="*/ 814425 h 3492736"/>
              <a:gd name="connsiteX6627" fmla="*/ 1777744 w 2880302"/>
              <a:gd name="connsiteY6627" fmla="*/ 809663 h 3492736"/>
              <a:gd name="connsiteX6628" fmla="*/ 1774172 w 2880302"/>
              <a:gd name="connsiteY6628" fmla="*/ 801185 h 3492736"/>
              <a:gd name="connsiteX6629" fmla="*/ 1772973 w 2880302"/>
              <a:gd name="connsiteY6629" fmla="*/ 792708 h 3492736"/>
              <a:gd name="connsiteX6630" fmla="*/ 1772373 w 2880302"/>
              <a:gd name="connsiteY6630" fmla="*/ 788492 h 3492736"/>
              <a:gd name="connsiteX6631" fmla="*/ 1775345 w 2880302"/>
              <a:gd name="connsiteY6631" fmla="*/ 781590 h 3492736"/>
              <a:gd name="connsiteX6632" fmla="*/ 1778343 w 2880302"/>
              <a:gd name="connsiteY6632" fmla="*/ 779482 h 3492736"/>
              <a:gd name="connsiteX6633" fmla="*/ 1780716 w 2880302"/>
              <a:gd name="connsiteY6633" fmla="*/ 776309 h 3492736"/>
              <a:gd name="connsiteX6634" fmla="*/ 1783114 w 2880302"/>
              <a:gd name="connsiteY6634" fmla="*/ 766766 h 3492736"/>
              <a:gd name="connsiteX6635" fmla="*/ 1786686 w 2880302"/>
              <a:gd name="connsiteY6635" fmla="*/ 764658 h 3492736"/>
              <a:gd name="connsiteX6636" fmla="*/ 1791457 w 2880302"/>
              <a:gd name="connsiteY6636" fmla="*/ 764125 h 3492736"/>
              <a:gd name="connsiteX6637" fmla="*/ 1804570 w 2880302"/>
              <a:gd name="connsiteY6637" fmla="*/ 767299 h 3492736"/>
              <a:gd name="connsiteX6638" fmla="*/ 1808741 w 2880302"/>
              <a:gd name="connsiteY6638" fmla="*/ 766766 h 3492736"/>
              <a:gd name="connsiteX6639" fmla="*/ 1812313 w 2880302"/>
              <a:gd name="connsiteY6639" fmla="*/ 764125 h 3492736"/>
              <a:gd name="connsiteX6640" fmla="*/ 1816484 w 2880302"/>
              <a:gd name="connsiteY6640" fmla="*/ 758288 h 3492736"/>
              <a:gd name="connsiteX6641" fmla="*/ 1817683 w 2880302"/>
              <a:gd name="connsiteY6641" fmla="*/ 754582 h 3492736"/>
              <a:gd name="connsiteX6642" fmla="*/ 1818283 w 2880302"/>
              <a:gd name="connsiteY6642" fmla="*/ 749834 h 3492736"/>
              <a:gd name="connsiteX6643" fmla="*/ 1820655 w 2880302"/>
              <a:gd name="connsiteY6643" fmla="*/ 740291 h 3492736"/>
              <a:gd name="connsiteX6644" fmla="*/ 1823027 w 2880302"/>
              <a:gd name="connsiteY6644" fmla="*/ 738716 h 3492736"/>
              <a:gd name="connsiteX6645" fmla="*/ 1831969 w 2880302"/>
              <a:gd name="connsiteY6645" fmla="*/ 737118 h 3492736"/>
              <a:gd name="connsiteX6646" fmla="*/ 1846282 w 2880302"/>
              <a:gd name="connsiteY6646" fmla="*/ 735520 h 3492736"/>
              <a:gd name="connsiteX6647" fmla="*/ 1852825 w 2880302"/>
              <a:gd name="connsiteY6647" fmla="*/ 735520 h 3492736"/>
              <a:gd name="connsiteX6648" fmla="*/ 1865365 w 2880302"/>
              <a:gd name="connsiteY6648" fmla="*/ 739758 h 3492736"/>
              <a:gd name="connsiteX6649" fmla="*/ 1872508 w 2880302"/>
              <a:gd name="connsiteY6649" fmla="*/ 740291 h 3492736"/>
              <a:gd name="connsiteX6650" fmla="*/ 1894563 w 2880302"/>
              <a:gd name="connsiteY6650" fmla="*/ 739226 h 3492736"/>
              <a:gd name="connsiteX6651" fmla="*/ 1909449 w 2880302"/>
              <a:gd name="connsiteY6651" fmla="*/ 736585 h 3492736"/>
              <a:gd name="connsiteX6652" fmla="*/ 1913047 w 2880302"/>
              <a:gd name="connsiteY6652" fmla="*/ 735520 h 3492736"/>
              <a:gd name="connsiteX6653" fmla="*/ 1918391 w 2880302"/>
              <a:gd name="connsiteY6653" fmla="*/ 729173 h 3492736"/>
              <a:gd name="connsiteX6654" fmla="*/ 1918391 w 2880302"/>
              <a:gd name="connsiteY6654" fmla="*/ 725467 h 3492736"/>
              <a:gd name="connsiteX6655" fmla="*/ 1917218 w 2880302"/>
              <a:gd name="connsiteY6655" fmla="*/ 720696 h 3492736"/>
              <a:gd name="connsiteX6656" fmla="*/ 1918991 w 2880302"/>
              <a:gd name="connsiteY6656" fmla="*/ 712751 h 3492736"/>
              <a:gd name="connsiteX6657" fmla="*/ 1921389 w 2880302"/>
              <a:gd name="connsiteY6657" fmla="*/ 710643 h 3492736"/>
              <a:gd name="connsiteX6658" fmla="*/ 1933303 w 2880302"/>
              <a:gd name="connsiteY6658" fmla="*/ 708512 h 3492736"/>
              <a:gd name="connsiteX6659" fmla="*/ 1947016 w 2880302"/>
              <a:gd name="connsiteY6659" fmla="*/ 707470 h 3492736"/>
              <a:gd name="connsiteX6660" fmla="*/ 1953560 w 2880302"/>
              <a:gd name="connsiteY6660" fmla="*/ 706937 h 3492736"/>
              <a:gd name="connsiteX6661" fmla="*/ 1969645 w 2880302"/>
              <a:gd name="connsiteY6661" fmla="*/ 707470 h 3492736"/>
              <a:gd name="connsiteX6662" fmla="*/ 1973794 w 2880302"/>
              <a:gd name="connsiteY6662" fmla="*/ 709566 h 3492736"/>
              <a:gd name="connsiteX6663" fmla="*/ 1976785 w 2880302"/>
              <a:gd name="connsiteY6663" fmla="*/ 712732 h 3492736"/>
              <a:gd name="connsiteX6664" fmla="*/ 1989299 w 2880302"/>
              <a:gd name="connsiteY6664" fmla="*/ 720677 h 3492736"/>
              <a:gd name="connsiteX6665" fmla="*/ 1989299 w 2880302"/>
              <a:gd name="connsiteY6665" fmla="*/ 720677 h 3492736"/>
              <a:gd name="connsiteX6666" fmla="*/ 1989328 w 2880302"/>
              <a:gd name="connsiteY6666" fmla="*/ 720696 h 3492736"/>
              <a:gd name="connsiteX6667" fmla="*/ 1993499 w 2880302"/>
              <a:gd name="connsiteY6667" fmla="*/ 721761 h 3492736"/>
              <a:gd name="connsiteX6668" fmla="*/ 1998270 w 2880302"/>
              <a:gd name="connsiteY6668" fmla="*/ 722826 h 3492736"/>
              <a:gd name="connsiteX6669" fmla="*/ 2013738 w 2880302"/>
              <a:gd name="connsiteY6669" fmla="*/ 729698 h 3492736"/>
              <a:gd name="connsiteX6670" fmla="*/ 2018497 w 2880302"/>
              <a:gd name="connsiteY6670" fmla="*/ 733926 h 3492736"/>
              <a:gd name="connsiteX6671" fmla="*/ 2023268 w 2880302"/>
              <a:gd name="connsiteY6671" fmla="*/ 738698 h 3492736"/>
              <a:gd name="connsiteX6672" fmla="*/ 2023294 w 2880302"/>
              <a:gd name="connsiteY6672" fmla="*/ 738712 h 3492736"/>
              <a:gd name="connsiteX6673" fmla="*/ 2023297 w 2880302"/>
              <a:gd name="connsiteY6673" fmla="*/ 738716 h 3492736"/>
              <a:gd name="connsiteX6674" fmla="*/ 2041757 w 2880302"/>
              <a:gd name="connsiteY6674" fmla="*/ 749288 h 3492736"/>
              <a:gd name="connsiteX6675" fmla="*/ 2045323 w 2880302"/>
              <a:gd name="connsiteY6675" fmla="*/ 752456 h 3492736"/>
              <a:gd name="connsiteX6676" fmla="*/ 2045349 w 2880302"/>
              <a:gd name="connsiteY6676" fmla="*/ 752472 h 3492736"/>
              <a:gd name="connsiteX6677" fmla="*/ 2045352 w 2880302"/>
              <a:gd name="connsiteY6677" fmla="*/ 752474 h 3492736"/>
              <a:gd name="connsiteX6678" fmla="*/ 2050723 w 2880302"/>
              <a:gd name="connsiteY6678" fmla="*/ 755648 h 3492736"/>
              <a:gd name="connsiteX6679" fmla="*/ 2079921 w 2880302"/>
              <a:gd name="connsiteY6679" fmla="*/ 764658 h 3492736"/>
              <a:gd name="connsiteX6680" fmla="*/ 2087664 w 2880302"/>
              <a:gd name="connsiteY6680" fmla="*/ 766766 h 3492736"/>
              <a:gd name="connsiteX6681" fmla="*/ 2104948 w 2880302"/>
              <a:gd name="connsiteY6681" fmla="*/ 768897 h 3492736"/>
              <a:gd name="connsiteX6682" fmla="*/ 2124032 w 2880302"/>
              <a:gd name="connsiteY6682" fmla="*/ 769939 h 3492736"/>
              <a:gd name="connsiteX6683" fmla="*/ 2135946 w 2880302"/>
              <a:gd name="connsiteY6683" fmla="*/ 772070 h 3492736"/>
              <a:gd name="connsiteX6684" fmla="*/ 2145487 w 2880302"/>
              <a:gd name="connsiteY6684" fmla="*/ 773135 h 3492736"/>
              <a:gd name="connsiteX6685" fmla="*/ 2156802 w 2880302"/>
              <a:gd name="connsiteY6685" fmla="*/ 773645 h 3492736"/>
              <a:gd name="connsiteX6686" fmla="*/ 2164544 w 2880302"/>
              <a:gd name="connsiteY6686" fmla="*/ 773645 h 3492736"/>
              <a:gd name="connsiteX6687" fmla="*/ 2171714 w 2880302"/>
              <a:gd name="connsiteY6687" fmla="*/ 772070 h 3492736"/>
              <a:gd name="connsiteX6688" fmla="*/ 2181829 w 2880302"/>
              <a:gd name="connsiteY6688" fmla="*/ 771005 h 3492736"/>
              <a:gd name="connsiteX6689" fmla="*/ 2186000 w 2880302"/>
              <a:gd name="connsiteY6689" fmla="*/ 770472 h 3492736"/>
              <a:gd name="connsiteX6690" fmla="*/ 2194923 w 2880302"/>
              <a:gd name="connsiteY6690" fmla="*/ 773638 h 3492736"/>
              <a:gd name="connsiteX6691" fmla="*/ 2196712 w 2880302"/>
              <a:gd name="connsiteY6691" fmla="*/ 775758 h 3492736"/>
              <a:gd name="connsiteX6692" fmla="*/ 2199084 w 2880302"/>
              <a:gd name="connsiteY6692" fmla="*/ 784768 h 3492736"/>
              <a:gd name="connsiteX6693" fmla="*/ 2203255 w 2880302"/>
              <a:gd name="connsiteY6693" fmla="*/ 793755 h 3492736"/>
              <a:gd name="connsiteX6694" fmla="*/ 2209825 w 2880302"/>
              <a:gd name="connsiteY6694" fmla="*/ 797994 h 3492736"/>
              <a:gd name="connsiteX6695" fmla="*/ 2209828 w 2880302"/>
              <a:gd name="connsiteY6695" fmla="*/ 797995 h 3492736"/>
              <a:gd name="connsiteX6696" fmla="*/ 2209854 w 2880302"/>
              <a:gd name="connsiteY6696" fmla="*/ 798012 h 3492736"/>
              <a:gd name="connsiteX6697" fmla="*/ 2215798 w 2880302"/>
              <a:gd name="connsiteY6697" fmla="*/ 800653 h 3492736"/>
              <a:gd name="connsiteX6698" fmla="*/ 2218197 w 2880302"/>
              <a:gd name="connsiteY6698" fmla="*/ 801185 h 3492736"/>
              <a:gd name="connsiteX6699" fmla="*/ 2226539 w 2880302"/>
              <a:gd name="connsiteY6699" fmla="*/ 800120 h 3492736"/>
              <a:gd name="connsiteX6700" fmla="*/ 2228911 w 2880302"/>
              <a:gd name="connsiteY6700" fmla="*/ 796947 h 3492736"/>
              <a:gd name="connsiteX6701" fmla="*/ 2233682 w 2880302"/>
              <a:gd name="connsiteY6701" fmla="*/ 787959 h 3492736"/>
              <a:gd name="connsiteX6702" fmla="*/ 2239053 w 2880302"/>
              <a:gd name="connsiteY6702" fmla="*/ 780015 h 3492736"/>
              <a:gd name="connsiteX6703" fmla="*/ 2247995 w 2880302"/>
              <a:gd name="connsiteY6703" fmla="*/ 770472 h 3492736"/>
              <a:gd name="connsiteX6704" fmla="*/ 2256937 w 2880302"/>
              <a:gd name="connsiteY6704" fmla="*/ 763593 h 3492736"/>
              <a:gd name="connsiteX6705" fmla="*/ 2265279 w 2880302"/>
              <a:gd name="connsiteY6705" fmla="*/ 759354 h 3492736"/>
              <a:gd name="connsiteX6706" fmla="*/ 2274221 w 2880302"/>
              <a:gd name="connsiteY6706" fmla="*/ 753540 h 3492736"/>
              <a:gd name="connsiteX6707" fmla="*/ 2286135 w 2880302"/>
              <a:gd name="connsiteY6707" fmla="*/ 749301 h 3492736"/>
              <a:gd name="connsiteX6708" fmla="*/ 2302220 w 2880302"/>
              <a:gd name="connsiteY6708" fmla="*/ 746128 h 3492736"/>
              <a:gd name="connsiteX6709" fmla="*/ 2308790 w 2880302"/>
              <a:gd name="connsiteY6709" fmla="*/ 745062 h 3492736"/>
              <a:gd name="connsiteX6710" fmla="*/ 2318331 w 2880302"/>
              <a:gd name="connsiteY6710" fmla="*/ 742422 h 3492736"/>
              <a:gd name="connsiteX6711" fmla="*/ 2321303 w 2880302"/>
              <a:gd name="connsiteY6711" fmla="*/ 740291 h 3492736"/>
              <a:gd name="connsiteX6712" fmla="*/ 2324875 w 2880302"/>
              <a:gd name="connsiteY6712" fmla="*/ 738183 h 3492736"/>
              <a:gd name="connsiteX6713" fmla="*/ 2333817 w 2880302"/>
              <a:gd name="connsiteY6713" fmla="*/ 737118 h 3492736"/>
              <a:gd name="connsiteX6714" fmla="*/ 2336789 w 2880302"/>
              <a:gd name="connsiteY6714" fmla="*/ 738183 h 3492736"/>
              <a:gd name="connsiteX6715" fmla="*/ 2340361 w 2880302"/>
              <a:gd name="connsiteY6715" fmla="*/ 739226 h 3492736"/>
              <a:gd name="connsiteX6716" fmla="*/ 2352900 w 2880302"/>
              <a:gd name="connsiteY6716" fmla="*/ 740824 h 3492736"/>
              <a:gd name="connsiteX6717" fmla="*/ 2356472 w 2880302"/>
              <a:gd name="connsiteY6717" fmla="*/ 738716 h 3492736"/>
              <a:gd name="connsiteX6718" fmla="*/ 2361842 w 2880302"/>
              <a:gd name="connsiteY6718" fmla="*/ 734477 h 3492736"/>
              <a:gd name="connsiteX6719" fmla="*/ 2366587 w 2880302"/>
              <a:gd name="connsiteY6719" fmla="*/ 727575 h 3492736"/>
              <a:gd name="connsiteX6720" fmla="*/ 2369585 w 2880302"/>
              <a:gd name="connsiteY6720" fmla="*/ 713816 h 3492736"/>
              <a:gd name="connsiteX6721" fmla="*/ 2371358 w 2880302"/>
              <a:gd name="connsiteY6721" fmla="*/ 701100 h 3492736"/>
              <a:gd name="connsiteX6722" fmla="*/ 2373756 w 2880302"/>
              <a:gd name="connsiteY6722" fmla="*/ 694221 h 3492736"/>
              <a:gd name="connsiteX6723" fmla="*/ 2379101 w 2880302"/>
              <a:gd name="connsiteY6723" fmla="*/ 684701 h 3492736"/>
              <a:gd name="connsiteX6724" fmla="*/ 2381499 w 2880302"/>
              <a:gd name="connsiteY6724" fmla="*/ 679397 h 3492736"/>
              <a:gd name="connsiteX6725" fmla="*/ 2387469 w 2880302"/>
              <a:gd name="connsiteY6725" fmla="*/ 671452 h 3492736"/>
              <a:gd name="connsiteX6726" fmla="*/ 2391041 w 2880302"/>
              <a:gd name="connsiteY6726" fmla="*/ 669877 h 3492736"/>
              <a:gd name="connsiteX6727" fmla="*/ 2401755 w 2880302"/>
              <a:gd name="connsiteY6727" fmla="*/ 667746 h 3492736"/>
              <a:gd name="connsiteX6728" fmla="*/ 2411897 w 2880302"/>
              <a:gd name="connsiteY6728" fmla="*/ 665638 h 3492736"/>
              <a:gd name="connsiteX6729" fmla="*/ 2433352 w 2880302"/>
              <a:gd name="connsiteY6729" fmla="*/ 665105 h 3492736"/>
              <a:gd name="connsiteX6730" fmla="*/ 2454208 w 2880302"/>
              <a:gd name="connsiteY6730" fmla="*/ 666148 h 3492736"/>
              <a:gd name="connsiteX6731" fmla="*/ 2462551 w 2880302"/>
              <a:gd name="connsiteY6731" fmla="*/ 667213 h 3492736"/>
              <a:gd name="connsiteX6732" fmla="*/ 2476863 w 2880302"/>
              <a:gd name="connsiteY6732" fmla="*/ 667213 h 3492736"/>
              <a:gd name="connsiteX6733" fmla="*/ 2479835 w 2880302"/>
              <a:gd name="connsiteY6733" fmla="*/ 666148 h 3492736"/>
              <a:gd name="connsiteX6734" fmla="*/ 2482234 w 2880302"/>
              <a:gd name="connsiteY6734" fmla="*/ 662975 h 3492736"/>
              <a:gd name="connsiteX6735" fmla="*/ 2482234 w 2880302"/>
              <a:gd name="connsiteY6735" fmla="*/ 657693 h 3492736"/>
              <a:gd name="connsiteX6736" fmla="*/ 2484006 w 2880302"/>
              <a:gd name="connsiteY6736" fmla="*/ 655563 h 3492736"/>
              <a:gd name="connsiteX6737" fmla="*/ 2495347 w 2880302"/>
              <a:gd name="connsiteY6737" fmla="*/ 653455 h 3492736"/>
              <a:gd name="connsiteX6738" fmla="*/ 1326039 w 2880302"/>
              <a:gd name="connsiteY6738" fmla="*/ 512609 h 3492736"/>
              <a:gd name="connsiteX6739" fmla="*/ 1329581 w 2880302"/>
              <a:gd name="connsiteY6739" fmla="*/ 514171 h 3492736"/>
              <a:gd name="connsiteX6740" fmla="*/ 1331951 w 2880302"/>
              <a:gd name="connsiteY6740" fmla="*/ 520512 h 3492736"/>
              <a:gd name="connsiteX6741" fmla="*/ 1331951 w 2880302"/>
              <a:gd name="connsiteY6741" fmla="*/ 524751 h 3492736"/>
              <a:gd name="connsiteX6742" fmla="*/ 1331951 w 2880302"/>
              <a:gd name="connsiteY6742" fmla="*/ 528989 h 3492736"/>
              <a:gd name="connsiteX6743" fmla="*/ 1333150 w 2880302"/>
              <a:gd name="connsiteY6743" fmla="*/ 541173 h 3492736"/>
              <a:gd name="connsiteX6744" fmla="*/ 1337921 w 2880302"/>
              <a:gd name="connsiteY6744" fmla="*/ 546477 h 3492736"/>
              <a:gd name="connsiteX6745" fmla="*/ 1348062 w 2880302"/>
              <a:gd name="connsiteY6745" fmla="*/ 557062 h 3492736"/>
              <a:gd name="connsiteX6746" fmla="*/ 1356404 w 2880302"/>
              <a:gd name="connsiteY6746" fmla="*/ 565007 h 3492736"/>
              <a:gd name="connsiteX6747" fmla="*/ 1359976 w 2880302"/>
              <a:gd name="connsiteY6747" fmla="*/ 568713 h 3492736"/>
              <a:gd name="connsiteX6748" fmla="*/ 1360576 w 2880302"/>
              <a:gd name="connsiteY6748" fmla="*/ 579831 h 3492736"/>
              <a:gd name="connsiteX6749" fmla="*/ 1356404 w 2880302"/>
              <a:gd name="connsiteY6749" fmla="*/ 584070 h 3492736"/>
              <a:gd name="connsiteX6750" fmla="*/ 1351634 w 2880302"/>
              <a:gd name="connsiteY6750" fmla="*/ 586710 h 3492736"/>
              <a:gd name="connsiteX6751" fmla="*/ 1345064 w 2880302"/>
              <a:gd name="connsiteY6751" fmla="*/ 587776 h 3492736"/>
              <a:gd name="connsiteX6752" fmla="*/ 1343865 w 2880302"/>
              <a:gd name="connsiteY6752" fmla="*/ 590949 h 3492736"/>
              <a:gd name="connsiteX6753" fmla="*/ 1344464 w 2880302"/>
              <a:gd name="connsiteY6753" fmla="*/ 594122 h 3492736"/>
              <a:gd name="connsiteX6754" fmla="*/ 1345663 w 2880302"/>
              <a:gd name="connsiteY6754" fmla="*/ 601534 h 3492736"/>
              <a:gd name="connsiteX6755" fmla="*/ 1345663 w 2880302"/>
              <a:gd name="connsiteY6755" fmla="*/ 612652 h 3492736"/>
              <a:gd name="connsiteX6756" fmla="*/ 1343291 w 2880302"/>
              <a:gd name="connsiteY6756" fmla="*/ 617424 h 3492736"/>
              <a:gd name="connsiteX6757" fmla="*/ 1340293 w 2880302"/>
              <a:gd name="connsiteY6757" fmla="*/ 622195 h 3492736"/>
              <a:gd name="connsiteX6758" fmla="*/ 1337921 w 2880302"/>
              <a:gd name="connsiteY6758" fmla="*/ 628009 h 3492736"/>
              <a:gd name="connsiteX6759" fmla="*/ 1339693 w 2880302"/>
              <a:gd name="connsiteY6759" fmla="*/ 630672 h 3492736"/>
              <a:gd name="connsiteX6760" fmla="*/ 1339713 w 2880302"/>
              <a:gd name="connsiteY6760" fmla="*/ 630672 h 3492736"/>
              <a:gd name="connsiteX6761" fmla="*/ 1339726 w 2880302"/>
              <a:gd name="connsiteY6761" fmla="*/ 630692 h 3492736"/>
              <a:gd name="connsiteX6762" fmla="*/ 1342124 w 2880302"/>
              <a:gd name="connsiteY6762" fmla="*/ 630692 h 3492736"/>
              <a:gd name="connsiteX6763" fmla="*/ 1348668 w 2880302"/>
              <a:gd name="connsiteY6763" fmla="*/ 630159 h 3492736"/>
              <a:gd name="connsiteX6764" fmla="*/ 1361182 w 2880302"/>
              <a:gd name="connsiteY6764" fmla="*/ 630692 h 3492736"/>
              <a:gd name="connsiteX6765" fmla="*/ 1367721 w 2880302"/>
              <a:gd name="connsiteY6765" fmla="*/ 633320 h 3492736"/>
              <a:gd name="connsiteX6766" fmla="*/ 1368918 w 2880302"/>
              <a:gd name="connsiteY6766" fmla="*/ 636486 h 3492736"/>
              <a:gd name="connsiteX6767" fmla="*/ 1370691 w 2880302"/>
              <a:gd name="connsiteY6767" fmla="*/ 642856 h 3492736"/>
              <a:gd name="connsiteX6768" fmla="*/ 1377860 w 2880302"/>
              <a:gd name="connsiteY6768" fmla="*/ 652909 h 3492736"/>
              <a:gd name="connsiteX6769" fmla="*/ 1377891 w 2880302"/>
              <a:gd name="connsiteY6769" fmla="*/ 652926 h 3492736"/>
              <a:gd name="connsiteX6770" fmla="*/ 1377892 w 2880302"/>
              <a:gd name="connsiteY6770" fmla="*/ 652928 h 3492736"/>
              <a:gd name="connsiteX6771" fmla="*/ 1384436 w 2880302"/>
              <a:gd name="connsiteY6771" fmla="*/ 656634 h 3492736"/>
              <a:gd name="connsiteX6772" fmla="*/ 1392179 w 2880302"/>
              <a:gd name="connsiteY6772" fmla="*/ 660340 h 3492736"/>
              <a:gd name="connsiteX6773" fmla="*/ 1402892 w 2880302"/>
              <a:gd name="connsiteY6773" fmla="*/ 665631 h 3492736"/>
              <a:gd name="connsiteX6774" fmla="*/ 1407658 w 2880302"/>
              <a:gd name="connsiteY6774" fmla="*/ 670906 h 3492736"/>
              <a:gd name="connsiteX6775" fmla="*/ 1408831 w 2880302"/>
              <a:gd name="connsiteY6775" fmla="*/ 674079 h 3492736"/>
              <a:gd name="connsiteX6776" fmla="*/ 1410030 w 2880302"/>
              <a:gd name="connsiteY6776" fmla="*/ 686795 h 3492736"/>
              <a:gd name="connsiteX6777" fmla="*/ 1412429 w 2880302"/>
              <a:gd name="connsiteY6777" fmla="*/ 692632 h 3492736"/>
              <a:gd name="connsiteX6778" fmla="*/ 1408831 w 2880302"/>
              <a:gd name="connsiteY6778" fmla="*/ 693675 h 3492736"/>
              <a:gd name="connsiteX6779" fmla="*/ 1406477 w 2880302"/>
              <a:gd name="connsiteY6779" fmla="*/ 694203 h 3492736"/>
              <a:gd name="connsiteX6780" fmla="*/ 1398812 w 2880302"/>
              <a:gd name="connsiteY6780" fmla="*/ 693676 h 3492736"/>
              <a:gd name="connsiteX6781" fmla="*/ 1398772 w 2880302"/>
              <a:gd name="connsiteY6781" fmla="*/ 693678 h 3492736"/>
              <a:gd name="connsiteX6782" fmla="*/ 1398716 w 2880302"/>
              <a:gd name="connsiteY6782" fmla="*/ 693675 h 3492736"/>
              <a:gd name="connsiteX6783" fmla="*/ 1390374 w 2880302"/>
              <a:gd name="connsiteY6783" fmla="*/ 694207 h 3492736"/>
              <a:gd name="connsiteX6784" fmla="*/ 1387376 w 2880302"/>
              <a:gd name="connsiteY6784" fmla="*/ 695806 h 3492736"/>
              <a:gd name="connsiteX6785" fmla="*/ 1380832 w 2880302"/>
              <a:gd name="connsiteY6785" fmla="*/ 701087 h 3492736"/>
              <a:gd name="connsiteX6786" fmla="*/ 1367810 w 2880302"/>
              <a:gd name="connsiteY6786" fmla="*/ 701087 h 3492736"/>
              <a:gd name="connsiteX6787" fmla="*/ 1359472 w 2880302"/>
              <a:gd name="connsiteY6787" fmla="*/ 698447 h 3492736"/>
              <a:gd name="connsiteX6788" fmla="*/ 1352329 w 2880302"/>
              <a:gd name="connsiteY6788" fmla="*/ 691035 h 3492736"/>
              <a:gd name="connsiteX6789" fmla="*/ 1345159 w 2880302"/>
              <a:gd name="connsiteY6789" fmla="*/ 686264 h 3492736"/>
              <a:gd name="connsiteX6790" fmla="*/ 1345073 w 2880302"/>
              <a:gd name="connsiteY6790" fmla="*/ 686269 h 3492736"/>
              <a:gd name="connsiteX6791" fmla="*/ 1345064 w 2880302"/>
              <a:gd name="connsiteY6791" fmla="*/ 686263 h 3492736"/>
              <a:gd name="connsiteX6792" fmla="*/ 1336122 w 2880302"/>
              <a:gd name="connsiteY6792" fmla="*/ 686795 h 3492736"/>
              <a:gd name="connsiteX6793" fmla="*/ 1325407 w 2880302"/>
              <a:gd name="connsiteY6793" fmla="*/ 690501 h 3492736"/>
              <a:gd name="connsiteX6794" fmla="*/ 1317664 w 2880302"/>
              <a:gd name="connsiteY6794" fmla="*/ 695806 h 3492736"/>
              <a:gd name="connsiteX6795" fmla="*/ 1310495 w 2880302"/>
              <a:gd name="connsiteY6795" fmla="*/ 700554 h 3492736"/>
              <a:gd name="connsiteX6796" fmla="*/ 1306923 w 2880302"/>
              <a:gd name="connsiteY6796" fmla="*/ 702152 h 3492736"/>
              <a:gd name="connsiteX6797" fmla="*/ 1301553 w 2880302"/>
              <a:gd name="connsiteY6797" fmla="*/ 707989 h 3492736"/>
              <a:gd name="connsiteX6798" fmla="*/ 1301365 w 2880302"/>
              <a:gd name="connsiteY6798" fmla="*/ 708666 h 3492736"/>
              <a:gd name="connsiteX6799" fmla="*/ 1299876 w 2880302"/>
              <a:gd name="connsiteY6799" fmla="*/ 712206 h 3492736"/>
              <a:gd name="connsiteX6800" fmla="*/ 1297864 w 2880302"/>
              <a:gd name="connsiteY6800" fmla="*/ 715314 h 3492736"/>
              <a:gd name="connsiteX6801" fmla="*/ 1297382 w 2880302"/>
              <a:gd name="connsiteY6801" fmla="*/ 715911 h 3492736"/>
              <a:gd name="connsiteX6802" fmla="*/ 1289039 w 2880302"/>
              <a:gd name="connsiteY6802" fmla="*/ 716976 h 3492736"/>
              <a:gd name="connsiteX6803" fmla="*/ 1285468 w 2880302"/>
              <a:gd name="connsiteY6803" fmla="*/ 716976 h 3492736"/>
              <a:gd name="connsiteX6804" fmla="*/ 1282558 w 2880302"/>
              <a:gd name="connsiteY6804" fmla="*/ 717498 h 3492736"/>
              <a:gd name="connsiteX6805" fmla="*/ 1275422 w 2880302"/>
              <a:gd name="connsiteY6805" fmla="*/ 714870 h 3492736"/>
              <a:gd name="connsiteX6806" fmla="*/ 1273650 w 2880302"/>
              <a:gd name="connsiteY6806" fmla="*/ 712739 h 3492736"/>
              <a:gd name="connsiteX6807" fmla="*/ 1271251 w 2880302"/>
              <a:gd name="connsiteY6807" fmla="*/ 706925 h 3492736"/>
              <a:gd name="connsiteX6808" fmla="*/ 1270652 w 2880302"/>
              <a:gd name="connsiteY6808" fmla="*/ 699513 h 3492736"/>
              <a:gd name="connsiteX6809" fmla="*/ 1270652 w 2880302"/>
              <a:gd name="connsiteY6809" fmla="*/ 695807 h 3492736"/>
              <a:gd name="connsiteX6810" fmla="*/ 1267680 w 2880302"/>
              <a:gd name="connsiteY6810" fmla="*/ 686797 h 3492736"/>
              <a:gd name="connsiteX6811" fmla="*/ 1265307 w 2880302"/>
              <a:gd name="connsiteY6811" fmla="*/ 685731 h 3492736"/>
              <a:gd name="connsiteX6812" fmla="*/ 1265262 w 2880302"/>
              <a:gd name="connsiteY6812" fmla="*/ 685753 h 3492736"/>
              <a:gd name="connsiteX6813" fmla="*/ 1265211 w 2880302"/>
              <a:gd name="connsiteY6813" fmla="*/ 685730 h 3492736"/>
              <a:gd name="connsiteX6814" fmla="*/ 1258642 w 2880302"/>
              <a:gd name="connsiteY6814" fmla="*/ 688926 h 3492736"/>
              <a:gd name="connsiteX6815" fmla="*/ 1252098 w 2880302"/>
              <a:gd name="connsiteY6815" fmla="*/ 693675 h 3492736"/>
              <a:gd name="connsiteX6816" fmla="*/ 1247327 w 2880302"/>
              <a:gd name="connsiteY6816" fmla="*/ 698979 h 3492736"/>
              <a:gd name="connsiteX6817" fmla="*/ 1243756 w 2880302"/>
              <a:gd name="connsiteY6817" fmla="*/ 703750 h 3492736"/>
              <a:gd name="connsiteX6818" fmla="*/ 1238385 w 2880302"/>
              <a:gd name="connsiteY6818" fmla="*/ 706391 h 3492736"/>
              <a:gd name="connsiteX6819" fmla="*/ 1231323 w 2880302"/>
              <a:gd name="connsiteY6819" fmla="*/ 707444 h 3492736"/>
              <a:gd name="connsiteX6820" fmla="*/ 1229539 w 2880302"/>
              <a:gd name="connsiteY6820" fmla="*/ 705859 h 3492736"/>
              <a:gd name="connsiteX6821" fmla="*/ 1229539 w 2880302"/>
              <a:gd name="connsiteY6821" fmla="*/ 700046 h 3492736"/>
              <a:gd name="connsiteX6822" fmla="*/ 1229539 w 2880302"/>
              <a:gd name="connsiteY6822" fmla="*/ 696340 h 3492736"/>
              <a:gd name="connsiteX6823" fmla="*/ 1228340 w 2880302"/>
              <a:gd name="connsiteY6823" fmla="*/ 686797 h 3492736"/>
              <a:gd name="connsiteX6824" fmla="*/ 1225968 w 2880302"/>
              <a:gd name="connsiteY6824" fmla="*/ 679385 h 3492736"/>
              <a:gd name="connsiteX6825" fmla="*/ 1221197 w 2880302"/>
              <a:gd name="connsiteY6825" fmla="*/ 674613 h 3492736"/>
              <a:gd name="connsiteX6826" fmla="*/ 1212255 w 2880302"/>
              <a:gd name="connsiteY6826" fmla="*/ 670907 h 3492736"/>
              <a:gd name="connsiteX6827" fmla="*/ 1209283 w 2880302"/>
              <a:gd name="connsiteY6827" fmla="*/ 668799 h 3492736"/>
              <a:gd name="connsiteX6828" fmla="*/ 1208683 w 2880302"/>
              <a:gd name="connsiteY6828" fmla="*/ 660855 h 3492736"/>
              <a:gd name="connsiteX6829" fmla="*/ 1208084 w 2880302"/>
              <a:gd name="connsiteY6829" fmla="*/ 658214 h 3492736"/>
              <a:gd name="connsiteX6830" fmla="*/ 1201540 w 2880302"/>
              <a:gd name="connsiteY6830" fmla="*/ 652910 h 3492736"/>
              <a:gd name="connsiteX6831" fmla="*/ 1194371 w 2880302"/>
              <a:gd name="connsiteY6831" fmla="*/ 650269 h 3492736"/>
              <a:gd name="connsiteX6832" fmla="*/ 1190799 w 2880302"/>
              <a:gd name="connsiteY6832" fmla="*/ 646030 h 3492736"/>
              <a:gd name="connsiteX6833" fmla="*/ 1189600 w 2880302"/>
              <a:gd name="connsiteY6833" fmla="*/ 638086 h 3492736"/>
              <a:gd name="connsiteX6834" fmla="*/ 1190199 w 2880302"/>
              <a:gd name="connsiteY6834" fmla="*/ 633314 h 3492736"/>
              <a:gd name="connsiteX6835" fmla="*/ 1190796 w 2880302"/>
              <a:gd name="connsiteY6835" fmla="*/ 625942 h 3492736"/>
              <a:gd name="connsiteX6836" fmla="*/ 1195474 w 2880302"/>
              <a:gd name="connsiteY6836" fmla="*/ 628009 h 3492736"/>
              <a:gd name="connsiteX6837" fmla="*/ 1204416 w 2880302"/>
              <a:gd name="connsiteY6837" fmla="*/ 627499 h 3492736"/>
              <a:gd name="connsiteX6838" fmla="*/ 1209786 w 2880302"/>
              <a:gd name="connsiteY6838" fmla="*/ 627499 h 3492736"/>
              <a:gd name="connsiteX6839" fmla="*/ 1214531 w 2880302"/>
              <a:gd name="connsiteY6839" fmla="*/ 630140 h 3492736"/>
              <a:gd name="connsiteX6840" fmla="*/ 1221101 w 2880302"/>
              <a:gd name="connsiteY6840" fmla="*/ 633313 h 3492736"/>
              <a:gd name="connsiteX6841" fmla="*/ 1230043 w 2880302"/>
              <a:gd name="connsiteY6841" fmla="*/ 637019 h 3492736"/>
              <a:gd name="connsiteX6842" fmla="*/ 1235413 w 2880302"/>
              <a:gd name="connsiteY6842" fmla="*/ 639150 h 3492736"/>
              <a:gd name="connsiteX6843" fmla="*/ 1243156 w 2880302"/>
              <a:gd name="connsiteY6843" fmla="*/ 639660 h 3492736"/>
              <a:gd name="connsiteX6844" fmla="*/ 1257469 w 2880302"/>
              <a:gd name="connsiteY6844" fmla="*/ 639660 h 3492736"/>
              <a:gd name="connsiteX6845" fmla="*/ 1267584 w 2880302"/>
              <a:gd name="connsiteY6845" fmla="*/ 638617 h 3492736"/>
              <a:gd name="connsiteX6846" fmla="*/ 1269982 w 2880302"/>
              <a:gd name="connsiteY6846" fmla="*/ 638084 h 3492736"/>
              <a:gd name="connsiteX6847" fmla="*/ 1270556 w 2880302"/>
              <a:gd name="connsiteY6847" fmla="*/ 634378 h 3492736"/>
              <a:gd name="connsiteX6848" fmla="*/ 1270556 w 2880302"/>
              <a:gd name="connsiteY6848" fmla="*/ 632780 h 3492736"/>
              <a:gd name="connsiteX6849" fmla="*/ 1265811 w 2880302"/>
              <a:gd name="connsiteY6849" fmla="*/ 630140 h 3492736"/>
              <a:gd name="connsiteX6850" fmla="*/ 1257469 w 2880302"/>
              <a:gd name="connsiteY6850" fmla="*/ 629607 h 3492736"/>
              <a:gd name="connsiteX6851" fmla="*/ 1248527 w 2880302"/>
              <a:gd name="connsiteY6851" fmla="*/ 628542 h 3492736"/>
              <a:gd name="connsiteX6852" fmla="*/ 1238385 w 2880302"/>
              <a:gd name="connsiteY6852" fmla="*/ 627499 h 3492736"/>
              <a:gd name="connsiteX6853" fmla="*/ 1231816 w 2880302"/>
              <a:gd name="connsiteY6853" fmla="*/ 625368 h 3492736"/>
              <a:gd name="connsiteX6854" fmla="*/ 1225272 w 2880302"/>
              <a:gd name="connsiteY6854" fmla="*/ 622728 h 3492736"/>
              <a:gd name="connsiteX6855" fmla="*/ 1220501 w 2880302"/>
              <a:gd name="connsiteY6855" fmla="*/ 620597 h 3492736"/>
              <a:gd name="connsiteX6856" fmla="*/ 1215730 w 2880302"/>
              <a:gd name="connsiteY6856" fmla="*/ 617424 h 3492736"/>
              <a:gd name="connsiteX6857" fmla="*/ 1212159 w 2880302"/>
              <a:gd name="connsiteY6857" fmla="*/ 615848 h 3492736"/>
              <a:gd name="connsiteX6858" fmla="*/ 1206189 w 2880302"/>
              <a:gd name="connsiteY6858" fmla="*/ 613185 h 3492736"/>
              <a:gd name="connsiteX6859" fmla="*/ 1204416 w 2880302"/>
              <a:gd name="connsiteY6859" fmla="*/ 610544 h 3492736"/>
              <a:gd name="connsiteX6860" fmla="*/ 1202018 w 2880302"/>
              <a:gd name="connsiteY6860" fmla="*/ 607904 h 3492736"/>
              <a:gd name="connsiteX6861" fmla="*/ 1197846 w 2880302"/>
              <a:gd name="connsiteY6861" fmla="*/ 604730 h 3492736"/>
              <a:gd name="connsiteX6862" fmla="*/ 1197850 w 2880302"/>
              <a:gd name="connsiteY6862" fmla="*/ 604729 h 3492736"/>
              <a:gd name="connsiteX6863" fmla="*/ 1197880 w 2880302"/>
              <a:gd name="connsiteY6863" fmla="*/ 604750 h 3492736"/>
              <a:gd name="connsiteX6864" fmla="*/ 1200278 w 2880302"/>
              <a:gd name="connsiteY6864" fmla="*/ 603684 h 3492736"/>
              <a:gd name="connsiteX6865" fmla="*/ 1203849 w 2880302"/>
              <a:gd name="connsiteY6865" fmla="*/ 601553 h 3492736"/>
              <a:gd name="connsiteX6866" fmla="*/ 1204449 w 2880302"/>
              <a:gd name="connsiteY6866" fmla="*/ 599445 h 3492736"/>
              <a:gd name="connsiteX6867" fmla="*/ 1203849 w 2880302"/>
              <a:gd name="connsiteY6867" fmla="*/ 594674 h 3492736"/>
              <a:gd name="connsiteX6868" fmla="*/ 1201477 w 2880302"/>
              <a:gd name="connsiteY6868" fmla="*/ 588860 h 3492736"/>
              <a:gd name="connsiteX6869" fmla="*/ 1202650 w 2880302"/>
              <a:gd name="connsiteY6869" fmla="*/ 586729 h 3492736"/>
              <a:gd name="connsiteX6870" fmla="*/ 1205049 w 2880302"/>
              <a:gd name="connsiteY6870" fmla="*/ 586196 h 3492736"/>
              <a:gd name="connsiteX6871" fmla="*/ 1219335 w 2880302"/>
              <a:gd name="connsiteY6871" fmla="*/ 584621 h 3492736"/>
              <a:gd name="connsiteX6872" fmla="*/ 1233048 w 2880302"/>
              <a:gd name="connsiteY6872" fmla="*/ 582490 h 3492736"/>
              <a:gd name="connsiteX6873" fmla="*/ 1237819 w 2880302"/>
              <a:gd name="connsiteY6873" fmla="*/ 581448 h 3492736"/>
              <a:gd name="connsiteX6874" fmla="*/ 1245561 w 2880302"/>
              <a:gd name="connsiteY6874" fmla="*/ 575078 h 3492736"/>
              <a:gd name="connsiteX6875" fmla="*/ 1249733 w 2880302"/>
              <a:gd name="connsiteY6875" fmla="*/ 574036 h 3492736"/>
              <a:gd name="connsiteX6876" fmla="*/ 1253904 w 2880302"/>
              <a:gd name="connsiteY6876" fmla="*/ 574036 h 3492736"/>
              <a:gd name="connsiteX6877" fmla="*/ 1261073 w 2880302"/>
              <a:gd name="connsiteY6877" fmla="*/ 571372 h 3492736"/>
              <a:gd name="connsiteX6878" fmla="*/ 1261673 w 2880302"/>
              <a:gd name="connsiteY6878" fmla="*/ 567666 h 3492736"/>
              <a:gd name="connsiteX6879" fmla="*/ 1260473 w 2880302"/>
              <a:gd name="connsiteY6879" fmla="*/ 554441 h 3492736"/>
              <a:gd name="connsiteX6880" fmla="*/ 1262246 w 2880302"/>
              <a:gd name="connsiteY6880" fmla="*/ 544365 h 3492736"/>
              <a:gd name="connsiteX6881" fmla="*/ 1268216 w 2880302"/>
              <a:gd name="connsiteY6881" fmla="*/ 540126 h 3492736"/>
              <a:gd name="connsiteX6882" fmla="*/ 1277158 w 2880302"/>
              <a:gd name="connsiteY6882" fmla="*/ 538551 h 3492736"/>
              <a:gd name="connsiteX6883" fmla="*/ 1281929 w 2880302"/>
              <a:gd name="connsiteY6883" fmla="*/ 537486 h 3492736"/>
              <a:gd name="connsiteX6884" fmla="*/ 1288472 w 2880302"/>
              <a:gd name="connsiteY6884" fmla="*/ 532182 h 3492736"/>
              <a:gd name="connsiteX6885" fmla="*/ 1290871 w 2880302"/>
              <a:gd name="connsiteY6885" fmla="*/ 529541 h 3492736"/>
              <a:gd name="connsiteX6886" fmla="*/ 1294442 w 2880302"/>
              <a:gd name="connsiteY6886" fmla="*/ 527433 h 3492736"/>
              <a:gd name="connsiteX6887" fmla="*/ 1306356 w 2880302"/>
              <a:gd name="connsiteY6887" fmla="*/ 523195 h 3492736"/>
              <a:gd name="connsiteX6888" fmla="*/ 1309354 w 2880302"/>
              <a:gd name="connsiteY6888" fmla="*/ 520021 h 3492736"/>
              <a:gd name="connsiteX6889" fmla="*/ 1311127 w 2880302"/>
              <a:gd name="connsiteY6889" fmla="*/ 517358 h 3492736"/>
              <a:gd name="connsiteX6890" fmla="*/ 1318870 w 2880302"/>
              <a:gd name="connsiteY6890" fmla="*/ 514184 h 3492736"/>
              <a:gd name="connsiteX6891" fmla="*/ 1323641 w 2880302"/>
              <a:gd name="connsiteY6891" fmla="*/ 513119 h 3492736"/>
              <a:gd name="connsiteX6892" fmla="*/ 880279 w 2880302"/>
              <a:gd name="connsiteY6892" fmla="*/ 466521 h 3492736"/>
              <a:gd name="connsiteX6893" fmla="*/ 888022 w 2880302"/>
              <a:gd name="connsiteY6893" fmla="*/ 468096 h 3492736"/>
              <a:gd name="connsiteX6894" fmla="*/ 892793 w 2880302"/>
              <a:gd name="connsiteY6894" fmla="*/ 469162 h 3492736"/>
              <a:gd name="connsiteX6895" fmla="*/ 896364 w 2880302"/>
              <a:gd name="connsiteY6895" fmla="*/ 474975 h 3492736"/>
              <a:gd name="connsiteX6896" fmla="*/ 901735 w 2880302"/>
              <a:gd name="connsiteY6896" fmla="*/ 476041 h 3492736"/>
              <a:gd name="connsiteX6897" fmla="*/ 906506 w 2880302"/>
              <a:gd name="connsiteY6897" fmla="*/ 476574 h 3492736"/>
              <a:gd name="connsiteX6898" fmla="*/ 907705 w 2880302"/>
              <a:gd name="connsiteY6898" fmla="*/ 481345 h 3492736"/>
              <a:gd name="connsiteX6899" fmla="*/ 910677 w 2880302"/>
              <a:gd name="connsiteY6899" fmla="*/ 484518 h 3492736"/>
              <a:gd name="connsiteX6900" fmla="*/ 914249 w 2880302"/>
              <a:gd name="connsiteY6900" fmla="*/ 487159 h 3492736"/>
              <a:gd name="connsiteX6901" fmla="*/ 918420 w 2880302"/>
              <a:gd name="connsiteY6901" fmla="*/ 488224 h 3492736"/>
              <a:gd name="connsiteX6902" fmla="*/ 920219 w 2880302"/>
              <a:gd name="connsiteY6902" fmla="*/ 490865 h 3492736"/>
              <a:gd name="connsiteX6903" fmla="*/ 922591 w 2880302"/>
              <a:gd name="connsiteY6903" fmla="*/ 493529 h 3492736"/>
              <a:gd name="connsiteX6904" fmla="*/ 932732 w 2880302"/>
              <a:gd name="connsiteY6904" fmla="*/ 496169 h 3492736"/>
              <a:gd name="connsiteX6905" fmla="*/ 938676 w 2880302"/>
              <a:gd name="connsiteY6905" fmla="*/ 496702 h 3492736"/>
              <a:gd name="connsiteX6906" fmla="*/ 950017 w 2880302"/>
              <a:gd name="connsiteY6906" fmla="*/ 496169 h 3492736"/>
              <a:gd name="connsiteX6907" fmla="*/ 958359 w 2880302"/>
              <a:gd name="connsiteY6907" fmla="*/ 493529 h 3492736"/>
              <a:gd name="connsiteX6908" fmla="*/ 969673 w 2880302"/>
              <a:gd name="connsiteY6908" fmla="*/ 492996 h 3492736"/>
              <a:gd name="connsiteX6909" fmla="*/ 981613 w 2880302"/>
              <a:gd name="connsiteY6909" fmla="*/ 494038 h 3492736"/>
              <a:gd name="connsiteX6910" fmla="*/ 986358 w 2880302"/>
              <a:gd name="connsiteY6910" fmla="*/ 494038 h 3492736"/>
              <a:gd name="connsiteX6911" fmla="*/ 994127 w 2880302"/>
              <a:gd name="connsiteY6911" fmla="*/ 489823 h 3492736"/>
              <a:gd name="connsiteX6912" fmla="*/ 997699 w 2880302"/>
              <a:gd name="connsiteY6912" fmla="*/ 488757 h 3492736"/>
              <a:gd name="connsiteX6913" fmla="*/ 1004242 w 2880302"/>
              <a:gd name="connsiteY6913" fmla="*/ 487692 h 3492736"/>
              <a:gd name="connsiteX6914" fmla="*/ 1013784 w 2880302"/>
              <a:gd name="connsiteY6914" fmla="*/ 488224 h 3492736"/>
              <a:gd name="connsiteX6915" fmla="*/ 1018555 w 2880302"/>
              <a:gd name="connsiteY6915" fmla="*/ 489823 h 3492736"/>
              <a:gd name="connsiteX6916" fmla="*/ 1028696 w 2880302"/>
              <a:gd name="connsiteY6916" fmla="*/ 493529 h 3492736"/>
              <a:gd name="connsiteX6917" fmla="*/ 1038211 w 2880302"/>
              <a:gd name="connsiteY6917" fmla="*/ 496169 h 3492736"/>
              <a:gd name="connsiteX6918" fmla="*/ 1044181 w 2880302"/>
              <a:gd name="connsiteY6918" fmla="*/ 497235 h 3492736"/>
              <a:gd name="connsiteX6919" fmla="*/ 1054323 w 2880302"/>
              <a:gd name="connsiteY6919" fmla="*/ 498277 h 3492736"/>
              <a:gd name="connsiteX6920" fmla="*/ 1064438 w 2880302"/>
              <a:gd name="connsiteY6920" fmla="*/ 501983 h 3492736"/>
              <a:gd name="connsiteX6921" fmla="*/ 1068609 w 2880302"/>
              <a:gd name="connsiteY6921" fmla="*/ 504114 h 3492736"/>
              <a:gd name="connsiteX6922" fmla="*/ 1069209 w 2880302"/>
              <a:gd name="connsiteY6922" fmla="*/ 507287 h 3492736"/>
              <a:gd name="connsiteX6923" fmla="*/ 1071008 w 2880302"/>
              <a:gd name="connsiteY6923" fmla="*/ 509928 h 3492736"/>
              <a:gd name="connsiteX6924" fmla="*/ 1075179 w 2880302"/>
              <a:gd name="connsiteY6924" fmla="*/ 513634 h 3492736"/>
              <a:gd name="connsiteX6925" fmla="*/ 1077551 w 2880302"/>
              <a:gd name="connsiteY6925" fmla="*/ 517340 h 3492736"/>
              <a:gd name="connsiteX6926" fmla="*/ 1079350 w 2880302"/>
              <a:gd name="connsiteY6926" fmla="*/ 522111 h 3492736"/>
              <a:gd name="connsiteX6927" fmla="*/ 1080549 w 2880302"/>
              <a:gd name="connsiteY6927" fmla="*/ 527948 h 3492736"/>
              <a:gd name="connsiteX6928" fmla="*/ 1081722 w 2880302"/>
              <a:gd name="connsiteY6928" fmla="*/ 531121 h 3492736"/>
              <a:gd name="connsiteX6929" fmla="*/ 1088292 w 2880302"/>
              <a:gd name="connsiteY6929" fmla="*/ 533229 h 3492736"/>
              <a:gd name="connsiteX6930" fmla="*/ 1089465 w 2880302"/>
              <a:gd name="connsiteY6930" fmla="*/ 533762 h 3492736"/>
              <a:gd name="connsiteX6931" fmla="*/ 1091863 w 2880302"/>
              <a:gd name="connsiteY6931" fmla="*/ 535360 h 3492736"/>
              <a:gd name="connsiteX6932" fmla="*/ 1102005 w 2880302"/>
              <a:gd name="connsiteY6932" fmla="*/ 540641 h 3492736"/>
              <a:gd name="connsiteX6933" fmla="*/ 1107349 w 2880302"/>
              <a:gd name="connsiteY6933" fmla="*/ 544347 h 3492736"/>
              <a:gd name="connsiteX6934" fmla="*/ 1114518 w 2880302"/>
              <a:gd name="connsiteY6934" fmla="*/ 548053 h 3492736"/>
              <a:gd name="connsiteX6935" fmla="*/ 1119863 w 2880302"/>
              <a:gd name="connsiteY6935" fmla="*/ 551226 h 3492736"/>
              <a:gd name="connsiteX6936" fmla="*/ 1119863 w 2880302"/>
              <a:gd name="connsiteY6936" fmla="*/ 554423 h 3492736"/>
              <a:gd name="connsiteX6937" fmla="*/ 1121661 w 2880302"/>
              <a:gd name="connsiteY6937" fmla="*/ 555998 h 3492736"/>
              <a:gd name="connsiteX6938" fmla="*/ 1125233 w 2880302"/>
              <a:gd name="connsiteY6938" fmla="*/ 559171 h 3492736"/>
              <a:gd name="connsiteX6939" fmla="*/ 1126432 w 2880302"/>
              <a:gd name="connsiteY6939" fmla="*/ 563942 h 3492736"/>
              <a:gd name="connsiteX6940" fmla="*/ 1127631 w 2880302"/>
              <a:gd name="connsiteY6940" fmla="*/ 566073 h 3492736"/>
              <a:gd name="connsiteX6941" fmla="*/ 1130603 w 2880302"/>
              <a:gd name="connsiteY6941" fmla="*/ 567116 h 3492736"/>
              <a:gd name="connsiteX6942" fmla="*/ 1134775 w 2880302"/>
              <a:gd name="connsiteY6942" fmla="*/ 567648 h 3492736"/>
              <a:gd name="connsiteX6943" fmla="*/ 1137147 w 2880302"/>
              <a:gd name="connsiteY6943" fmla="*/ 568181 h 3492736"/>
              <a:gd name="connsiteX6944" fmla="*/ 1138346 w 2880302"/>
              <a:gd name="connsiteY6944" fmla="*/ 569779 h 3492736"/>
              <a:gd name="connsiteX6945" fmla="*/ 1137147 w 2880302"/>
              <a:gd name="connsiteY6945" fmla="*/ 574018 h 3492736"/>
              <a:gd name="connsiteX6946" fmla="*/ 1137747 w 2880302"/>
              <a:gd name="connsiteY6946" fmla="*/ 579299 h 3492736"/>
              <a:gd name="connsiteX6947" fmla="*/ 1139545 w 2880302"/>
              <a:gd name="connsiteY6947" fmla="*/ 584603 h 3492736"/>
              <a:gd name="connsiteX6948" fmla="*/ 1140745 w 2880302"/>
              <a:gd name="connsiteY6948" fmla="*/ 584603 h 3492736"/>
              <a:gd name="connsiteX6949" fmla="*/ 1142517 w 2880302"/>
              <a:gd name="connsiteY6949" fmla="*/ 588842 h 3492736"/>
              <a:gd name="connsiteX6950" fmla="*/ 1143717 w 2880302"/>
              <a:gd name="connsiteY6950" fmla="*/ 599427 h 3492736"/>
              <a:gd name="connsiteX6951" fmla="*/ 1144316 w 2880302"/>
              <a:gd name="connsiteY6951" fmla="*/ 602068 h 3492736"/>
              <a:gd name="connsiteX6952" fmla="*/ 1145516 w 2880302"/>
              <a:gd name="connsiteY6952" fmla="*/ 603666 h 3492736"/>
              <a:gd name="connsiteX6953" fmla="*/ 1149087 w 2880302"/>
              <a:gd name="connsiteY6953" fmla="*/ 602068 h 3492736"/>
              <a:gd name="connsiteX6954" fmla="*/ 1152059 w 2880302"/>
              <a:gd name="connsiteY6954" fmla="*/ 602068 h 3492736"/>
              <a:gd name="connsiteX6955" fmla="*/ 1154431 w 2880302"/>
              <a:gd name="connsiteY6955" fmla="*/ 605774 h 3492736"/>
              <a:gd name="connsiteX6956" fmla="*/ 1153258 w 2880302"/>
              <a:gd name="connsiteY6956" fmla="*/ 610545 h 3492736"/>
              <a:gd name="connsiteX6957" fmla="*/ 1159202 w 2880302"/>
              <a:gd name="connsiteY6957" fmla="*/ 611611 h 3492736"/>
              <a:gd name="connsiteX6958" fmla="*/ 1169343 w 2880302"/>
              <a:gd name="connsiteY6958" fmla="*/ 610545 h 3492736"/>
              <a:gd name="connsiteX6959" fmla="*/ 1175314 w 2880302"/>
              <a:gd name="connsiteY6959" fmla="*/ 610545 h 3492736"/>
              <a:gd name="connsiteX6960" fmla="*/ 1178885 w 2880302"/>
              <a:gd name="connsiteY6960" fmla="*/ 611611 h 3492736"/>
              <a:gd name="connsiteX6961" fmla="*/ 1180058 w 2880302"/>
              <a:gd name="connsiteY6961" fmla="*/ 613719 h 3492736"/>
              <a:gd name="connsiteX6962" fmla="*/ 1181257 w 2880302"/>
              <a:gd name="connsiteY6962" fmla="*/ 619556 h 3492736"/>
              <a:gd name="connsiteX6963" fmla="*/ 1182457 w 2880302"/>
              <a:gd name="connsiteY6963" fmla="*/ 620598 h 3492736"/>
              <a:gd name="connsiteX6964" fmla="*/ 1186628 w 2880302"/>
              <a:gd name="connsiteY6964" fmla="*/ 621131 h 3492736"/>
              <a:gd name="connsiteX6965" fmla="*/ 1190199 w 2880302"/>
              <a:gd name="connsiteY6965" fmla="*/ 625369 h 3492736"/>
              <a:gd name="connsiteX6966" fmla="*/ 1190799 w 2880302"/>
              <a:gd name="connsiteY6966" fmla="*/ 625369 h 3492736"/>
              <a:gd name="connsiteX6967" fmla="*/ 1190799 w 2880302"/>
              <a:gd name="connsiteY6967" fmla="*/ 625902 h 3492736"/>
              <a:gd name="connsiteX6968" fmla="*/ 1190796 w 2880302"/>
              <a:gd name="connsiteY6968" fmla="*/ 625942 h 3492736"/>
              <a:gd name="connsiteX6969" fmla="*/ 1190703 w 2880302"/>
              <a:gd name="connsiteY6969" fmla="*/ 625901 h 3492736"/>
              <a:gd name="connsiteX6970" fmla="*/ 1190104 w 2880302"/>
              <a:gd name="connsiteY6970" fmla="*/ 633313 h 3492736"/>
              <a:gd name="connsiteX6971" fmla="*/ 1189504 w 2880302"/>
              <a:gd name="connsiteY6971" fmla="*/ 638084 h 3492736"/>
              <a:gd name="connsiteX6972" fmla="*/ 1190703 w 2880302"/>
              <a:gd name="connsiteY6972" fmla="*/ 646029 h 3492736"/>
              <a:gd name="connsiteX6973" fmla="*/ 1194275 w 2880302"/>
              <a:gd name="connsiteY6973" fmla="*/ 650268 h 3492736"/>
              <a:gd name="connsiteX6974" fmla="*/ 1201444 w 2880302"/>
              <a:gd name="connsiteY6974" fmla="*/ 652909 h 3492736"/>
              <a:gd name="connsiteX6975" fmla="*/ 1207988 w 2880302"/>
              <a:gd name="connsiteY6975" fmla="*/ 658213 h 3492736"/>
              <a:gd name="connsiteX6976" fmla="*/ 1208587 w 2880302"/>
              <a:gd name="connsiteY6976" fmla="*/ 660853 h 3492736"/>
              <a:gd name="connsiteX6977" fmla="*/ 1209187 w 2880302"/>
              <a:gd name="connsiteY6977" fmla="*/ 668798 h 3492736"/>
              <a:gd name="connsiteX6978" fmla="*/ 1212159 w 2880302"/>
              <a:gd name="connsiteY6978" fmla="*/ 670906 h 3492736"/>
              <a:gd name="connsiteX6979" fmla="*/ 1221101 w 2880302"/>
              <a:gd name="connsiteY6979" fmla="*/ 674612 h 3492736"/>
              <a:gd name="connsiteX6980" fmla="*/ 1225872 w 2880302"/>
              <a:gd name="connsiteY6980" fmla="*/ 679383 h 3492736"/>
              <a:gd name="connsiteX6981" fmla="*/ 1228244 w 2880302"/>
              <a:gd name="connsiteY6981" fmla="*/ 686795 h 3492736"/>
              <a:gd name="connsiteX6982" fmla="*/ 1229443 w 2880302"/>
              <a:gd name="connsiteY6982" fmla="*/ 696338 h 3492736"/>
              <a:gd name="connsiteX6983" fmla="*/ 1229443 w 2880302"/>
              <a:gd name="connsiteY6983" fmla="*/ 700044 h 3492736"/>
              <a:gd name="connsiteX6984" fmla="*/ 1229443 w 2880302"/>
              <a:gd name="connsiteY6984" fmla="*/ 705858 h 3492736"/>
              <a:gd name="connsiteX6985" fmla="*/ 1231242 w 2880302"/>
              <a:gd name="connsiteY6985" fmla="*/ 707456 h 3492736"/>
              <a:gd name="connsiteX6986" fmla="*/ 1231323 w 2880302"/>
              <a:gd name="connsiteY6986" fmla="*/ 707444 h 3492736"/>
              <a:gd name="connsiteX6987" fmla="*/ 1231338 w 2880302"/>
              <a:gd name="connsiteY6987" fmla="*/ 707458 h 3492736"/>
              <a:gd name="connsiteX6988" fmla="*/ 1238481 w 2880302"/>
              <a:gd name="connsiteY6988" fmla="*/ 706392 h 3492736"/>
              <a:gd name="connsiteX6989" fmla="*/ 1243852 w 2880302"/>
              <a:gd name="connsiteY6989" fmla="*/ 703752 h 3492736"/>
              <a:gd name="connsiteX6990" fmla="*/ 1247423 w 2880302"/>
              <a:gd name="connsiteY6990" fmla="*/ 698980 h 3492736"/>
              <a:gd name="connsiteX6991" fmla="*/ 1252194 w 2880302"/>
              <a:gd name="connsiteY6991" fmla="*/ 693676 h 3492736"/>
              <a:gd name="connsiteX6992" fmla="*/ 1258738 w 2880302"/>
              <a:gd name="connsiteY6992" fmla="*/ 688928 h 3492736"/>
              <a:gd name="connsiteX6993" fmla="*/ 1265262 w 2880302"/>
              <a:gd name="connsiteY6993" fmla="*/ 685753 h 3492736"/>
              <a:gd name="connsiteX6994" fmla="*/ 1267584 w 2880302"/>
              <a:gd name="connsiteY6994" fmla="*/ 686795 h 3492736"/>
              <a:gd name="connsiteX6995" fmla="*/ 1270556 w 2880302"/>
              <a:gd name="connsiteY6995" fmla="*/ 695806 h 3492736"/>
              <a:gd name="connsiteX6996" fmla="*/ 1270556 w 2880302"/>
              <a:gd name="connsiteY6996" fmla="*/ 699512 h 3492736"/>
              <a:gd name="connsiteX6997" fmla="*/ 1271155 w 2880302"/>
              <a:gd name="connsiteY6997" fmla="*/ 706924 h 3492736"/>
              <a:gd name="connsiteX6998" fmla="*/ 1273554 w 2880302"/>
              <a:gd name="connsiteY6998" fmla="*/ 712737 h 3492736"/>
              <a:gd name="connsiteX6999" fmla="*/ 1275327 w 2880302"/>
              <a:gd name="connsiteY6999" fmla="*/ 714868 h 3492736"/>
              <a:gd name="connsiteX7000" fmla="*/ 1282496 w 2880302"/>
              <a:gd name="connsiteY7000" fmla="*/ 717509 h 3492736"/>
              <a:gd name="connsiteX7001" fmla="*/ 1282558 w 2880302"/>
              <a:gd name="connsiteY7001" fmla="*/ 717498 h 3492736"/>
              <a:gd name="connsiteX7002" fmla="*/ 1282592 w 2880302"/>
              <a:gd name="connsiteY7002" fmla="*/ 717510 h 3492736"/>
              <a:gd name="connsiteX7003" fmla="*/ 1285564 w 2880302"/>
              <a:gd name="connsiteY7003" fmla="*/ 716977 h 3492736"/>
              <a:gd name="connsiteX7004" fmla="*/ 1289135 w 2880302"/>
              <a:gd name="connsiteY7004" fmla="*/ 716977 h 3492736"/>
              <a:gd name="connsiteX7005" fmla="*/ 1297477 w 2880302"/>
              <a:gd name="connsiteY7005" fmla="*/ 715912 h 3492736"/>
              <a:gd name="connsiteX7006" fmla="*/ 1297864 w 2880302"/>
              <a:gd name="connsiteY7006" fmla="*/ 715314 h 3492736"/>
              <a:gd name="connsiteX7007" fmla="*/ 1300380 w 2880302"/>
              <a:gd name="connsiteY7007" fmla="*/ 712205 h 3492736"/>
              <a:gd name="connsiteX7008" fmla="*/ 1301365 w 2880302"/>
              <a:gd name="connsiteY7008" fmla="*/ 708666 h 3492736"/>
              <a:gd name="connsiteX7009" fmla="*/ 1301649 w 2880302"/>
              <a:gd name="connsiteY7009" fmla="*/ 707990 h 3492736"/>
              <a:gd name="connsiteX7010" fmla="*/ 1307019 w 2880302"/>
              <a:gd name="connsiteY7010" fmla="*/ 702153 h 3492736"/>
              <a:gd name="connsiteX7011" fmla="*/ 1310591 w 2880302"/>
              <a:gd name="connsiteY7011" fmla="*/ 700555 h 3492736"/>
              <a:gd name="connsiteX7012" fmla="*/ 1317760 w 2880302"/>
              <a:gd name="connsiteY7012" fmla="*/ 695807 h 3492736"/>
              <a:gd name="connsiteX7013" fmla="*/ 1325503 w 2880302"/>
              <a:gd name="connsiteY7013" fmla="*/ 690503 h 3492736"/>
              <a:gd name="connsiteX7014" fmla="*/ 1336217 w 2880302"/>
              <a:gd name="connsiteY7014" fmla="*/ 686797 h 3492736"/>
              <a:gd name="connsiteX7015" fmla="*/ 1345073 w 2880302"/>
              <a:gd name="connsiteY7015" fmla="*/ 686269 h 3492736"/>
              <a:gd name="connsiteX7016" fmla="*/ 1352233 w 2880302"/>
              <a:gd name="connsiteY7016" fmla="*/ 691034 h 3492736"/>
              <a:gd name="connsiteX7017" fmla="*/ 1359376 w 2880302"/>
              <a:gd name="connsiteY7017" fmla="*/ 698446 h 3492736"/>
              <a:gd name="connsiteX7018" fmla="*/ 1367719 w 2880302"/>
              <a:gd name="connsiteY7018" fmla="*/ 701087 h 3492736"/>
              <a:gd name="connsiteX7019" fmla="*/ 1367810 w 2880302"/>
              <a:gd name="connsiteY7019" fmla="*/ 701087 h 3492736"/>
              <a:gd name="connsiteX7020" fmla="*/ 1367814 w 2880302"/>
              <a:gd name="connsiteY7020" fmla="*/ 701088 h 3492736"/>
              <a:gd name="connsiteX7021" fmla="*/ 1380928 w 2880302"/>
              <a:gd name="connsiteY7021" fmla="*/ 701088 h 3492736"/>
              <a:gd name="connsiteX7022" fmla="*/ 1387471 w 2880302"/>
              <a:gd name="connsiteY7022" fmla="*/ 695807 h 3492736"/>
              <a:gd name="connsiteX7023" fmla="*/ 1390469 w 2880302"/>
              <a:gd name="connsiteY7023" fmla="*/ 694209 h 3492736"/>
              <a:gd name="connsiteX7024" fmla="*/ 1398772 w 2880302"/>
              <a:gd name="connsiteY7024" fmla="*/ 693678 h 3492736"/>
              <a:gd name="connsiteX7025" fmla="*/ 1406459 w 2880302"/>
              <a:gd name="connsiteY7025" fmla="*/ 694207 h 3492736"/>
              <a:gd name="connsiteX7026" fmla="*/ 1406477 w 2880302"/>
              <a:gd name="connsiteY7026" fmla="*/ 694203 h 3492736"/>
              <a:gd name="connsiteX7027" fmla="*/ 1406554 w 2880302"/>
              <a:gd name="connsiteY7027" fmla="*/ 694209 h 3492736"/>
              <a:gd name="connsiteX7028" fmla="*/ 1408927 w 2880302"/>
              <a:gd name="connsiteY7028" fmla="*/ 693676 h 3492736"/>
              <a:gd name="connsiteX7029" fmla="*/ 1412462 w 2880302"/>
              <a:gd name="connsiteY7029" fmla="*/ 692652 h 3492736"/>
              <a:gd name="connsiteX7030" fmla="*/ 1415433 w 2880302"/>
              <a:gd name="connsiteY7030" fmla="*/ 694759 h 3492736"/>
              <a:gd name="connsiteX7031" fmla="*/ 1419085 w 2880302"/>
              <a:gd name="connsiteY7031" fmla="*/ 695433 h 3492736"/>
              <a:gd name="connsiteX7032" fmla="*/ 1429809 w 2880302"/>
              <a:gd name="connsiteY7032" fmla="*/ 697915 h 3492736"/>
              <a:gd name="connsiteX7033" fmla="*/ 1432884 w 2880302"/>
              <a:gd name="connsiteY7033" fmla="*/ 700188 h 3492736"/>
              <a:gd name="connsiteX7034" fmla="*/ 1433317 w 2880302"/>
              <a:gd name="connsiteY7034" fmla="*/ 700573 h 3492736"/>
              <a:gd name="connsiteX7035" fmla="*/ 1436889 w 2880302"/>
              <a:gd name="connsiteY7035" fmla="*/ 703237 h 3492736"/>
              <a:gd name="connsiteX7036" fmla="*/ 1448803 w 2880302"/>
              <a:gd name="connsiteY7036" fmla="*/ 706943 h 3492736"/>
              <a:gd name="connsiteX7037" fmla="*/ 1455372 w 2880302"/>
              <a:gd name="connsiteY7037" fmla="*/ 707476 h 3492736"/>
              <a:gd name="connsiteX7038" fmla="*/ 1463115 w 2880302"/>
              <a:gd name="connsiteY7038" fmla="*/ 708518 h 3492736"/>
              <a:gd name="connsiteX7039" fmla="*/ 1472057 w 2880302"/>
              <a:gd name="connsiteY7039" fmla="*/ 709583 h 3492736"/>
              <a:gd name="connsiteX7040" fmla="*/ 1475629 w 2880302"/>
              <a:gd name="connsiteY7040" fmla="*/ 710116 h 3492736"/>
              <a:gd name="connsiteX7041" fmla="*/ 1481538 w 2880302"/>
              <a:gd name="connsiteY7041" fmla="*/ 709589 h 3492736"/>
              <a:gd name="connsiteX7042" fmla="*/ 1481662 w 2880302"/>
              <a:gd name="connsiteY7042" fmla="*/ 710261 h 3492736"/>
              <a:gd name="connsiteX7043" fmla="*/ 1481662 w 2880302"/>
              <a:gd name="connsiteY7043" fmla="*/ 713804 h 3492736"/>
              <a:gd name="connsiteX7044" fmla="*/ 1482643 w 2880302"/>
              <a:gd name="connsiteY7044" fmla="*/ 715566 h 3492736"/>
              <a:gd name="connsiteX7045" fmla="*/ 1482709 w 2880302"/>
              <a:gd name="connsiteY7045" fmla="*/ 715924 h 3492736"/>
              <a:gd name="connsiteX7046" fmla="*/ 1488679 w 2880302"/>
              <a:gd name="connsiteY7046" fmla="*/ 718055 h 3492736"/>
              <a:gd name="connsiteX7047" fmla="*/ 1500593 w 2880302"/>
              <a:gd name="connsiteY7047" fmla="*/ 717522 h 3492736"/>
              <a:gd name="connsiteX7048" fmla="*/ 1506563 w 2880302"/>
              <a:gd name="connsiteY7048" fmla="*/ 718588 h 3492736"/>
              <a:gd name="connsiteX7049" fmla="*/ 1516105 w 2880302"/>
              <a:gd name="connsiteY7049" fmla="*/ 725467 h 3492736"/>
              <a:gd name="connsiteX7050" fmla="*/ 1519077 w 2880302"/>
              <a:gd name="connsiteY7050" fmla="*/ 727575 h 3492736"/>
              <a:gd name="connsiteX7051" fmla="*/ 1522049 w 2880302"/>
              <a:gd name="connsiteY7051" fmla="*/ 729173 h 3492736"/>
              <a:gd name="connsiteX7052" fmla="*/ 1527419 w 2880302"/>
              <a:gd name="connsiteY7052" fmla="*/ 735520 h 3492736"/>
              <a:gd name="connsiteX7053" fmla="*/ 1528019 w 2880302"/>
              <a:gd name="connsiteY7053" fmla="*/ 739758 h 3492736"/>
              <a:gd name="connsiteX7054" fmla="*/ 1527419 w 2880302"/>
              <a:gd name="connsiteY7054" fmla="*/ 743997 h 3492736"/>
              <a:gd name="connsiteX7055" fmla="*/ 1523248 w 2880302"/>
              <a:gd name="connsiteY7055" fmla="*/ 754073 h 3492736"/>
              <a:gd name="connsiteX7056" fmla="*/ 1523248 w 2880302"/>
              <a:gd name="connsiteY7056" fmla="*/ 757246 h 3492736"/>
              <a:gd name="connsiteX7057" fmla="*/ 1525021 w 2880302"/>
              <a:gd name="connsiteY7057" fmla="*/ 759354 h 3492736"/>
              <a:gd name="connsiteX7058" fmla="*/ 1531590 w 2880302"/>
              <a:gd name="connsiteY7058" fmla="*/ 761485 h 3492736"/>
              <a:gd name="connsiteX7059" fmla="*/ 1535162 w 2880302"/>
              <a:gd name="connsiteY7059" fmla="*/ 761485 h 3492736"/>
              <a:gd name="connsiteX7060" fmla="*/ 1538134 w 2880302"/>
              <a:gd name="connsiteY7060" fmla="*/ 761994 h 3492736"/>
              <a:gd name="connsiteX7061" fmla="*/ 1544704 w 2880302"/>
              <a:gd name="connsiteY7061" fmla="*/ 765700 h 3492736"/>
              <a:gd name="connsiteX7062" fmla="*/ 1549474 w 2880302"/>
              <a:gd name="connsiteY7062" fmla="*/ 766766 h 3492736"/>
              <a:gd name="connsiteX7063" fmla="*/ 1563787 w 2880302"/>
              <a:gd name="connsiteY7063" fmla="*/ 767299 h 3492736"/>
              <a:gd name="connsiteX7064" fmla="*/ 1572703 w 2880302"/>
              <a:gd name="connsiteY7064" fmla="*/ 767831 h 3492736"/>
              <a:gd name="connsiteX7065" fmla="*/ 1577474 w 2880302"/>
              <a:gd name="connsiteY7065" fmla="*/ 775243 h 3492736"/>
              <a:gd name="connsiteX7066" fmla="*/ 1581645 w 2880302"/>
              <a:gd name="connsiteY7066" fmla="*/ 783721 h 3492736"/>
              <a:gd name="connsiteX7067" fmla="*/ 1588214 w 2880302"/>
              <a:gd name="connsiteY7067" fmla="*/ 790067 h 3492736"/>
              <a:gd name="connsiteX7068" fmla="*/ 1598929 w 2880302"/>
              <a:gd name="connsiteY7068" fmla="*/ 796947 h 3492736"/>
              <a:gd name="connsiteX7069" fmla="*/ 1610270 w 2880302"/>
              <a:gd name="connsiteY7069" fmla="*/ 800120 h 3492736"/>
              <a:gd name="connsiteX7070" fmla="*/ 1623982 w 2880302"/>
              <a:gd name="connsiteY7070" fmla="*/ 800653 h 3492736"/>
              <a:gd name="connsiteX7071" fmla="*/ 1643040 w 2880302"/>
              <a:gd name="connsiteY7071" fmla="*/ 800120 h 3492736"/>
              <a:gd name="connsiteX7072" fmla="*/ 1656153 w 2880302"/>
              <a:gd name="connsiteY7072" fmla="*/ 801185 h 3492736"/>
              <a:gd name="connsiteX7073" fmla="*/ 1664495 w 2880302"/>
              <a:gd name="connsiteY7073" fmla="*/ 810195 h 3492736"/>
              <a:gd name="connsiteX7074" fmla="*/ 1672238 w 2880302"/>
              <a:gd name="connsiteY7074" fmla="*/ 821313 h 3492736"/>
              <a:gd name="connsiteX7075" fmla="*/ 1674637 w 2880302"/>
              <a:gd name="connsiteY7075" fmla="*/ 824487 h 3492736"/>
              <a:gd name="connsiteX7076" fmla="*/ 1684752 w 2880302"/>
              <a:gd name="connsiteY7076" fmla="*/ 829791 h 3492736"/>
              <a:gd name="connsiteX7077" fmla="*/ 1689522 w 2880302"/>
              <a:gd name="connsiteY7077" fmla="*/ 829791 h 3492736"/>
              <a:gd name="connsiteX7078" fmla="*/ 1699664 w 2880302"/>
              <a:gd name="connsiteY7078" fmla="*/ 830324 h 3492736"/>
              <a:gd name="connsiteX7079" fmla="*/ 1716948 w 2880302"/>
              <a:gd name="connsiteY7079" fmla="*/ 831366 h 3492736"/>
              <a:gd name="connsiteX7080" fmla="*/ 1735432 w 2880302"/>
              <a:gd name="connsiteY7080" fmla="*/ 832431 h 3492736"/>
              <a:gd name="connsiteX7081" fmla="*/ 1747945 w 2880302"/>
              <a:gd name="connsiteY7081" fmla="*/ 834562 h 3492736"/>
              <a:gd name="connsiteX7082" fmla="*/ 1752716 w 2880302"/>
              <a:gd name="connsiteY7082" fmla="*/ 835605 h 3492736"/>
              <a:gd name="connsiteX7083" fmla="*/ 1759859 w 2880302"/>
              <a:gd name="connsiteY7083" fmla="*/ 840376 h 3492736"/>
              <a:gd name="connsiteX7084" fmla="*/ 1764031 w 2880302"/>
              <a:gd name="connsiteY7084" fmla="*/ 843550 h 3492736"/>
              <a:gd name="connsiteX7085" fmla="*/ 1771773 w 2880302"/>
              <a:gd name="connsiteY7085" fmla="*/ 846723 h 3492736"/>
              <a:gd name="connsiteX7086" fmla="*/ 1778943 w 2880302"/>
              <a:gd name="connsiteY7086" fmla="*/ 853092 h 3492736"/>
              <a:gd name="connsiteX7087" fmla="*/ 1782514 w 2880302"/>
              <a:gd name="connsiteY7087" fmla="*/ 858374 h 3492736"/>
              <a:gd name="connsiteX7088" fmla="*/ 1783166 w 2880302"/>
              <a:gd name="connsiteY7088" fmla="*/ 859170 h 3492736"/>
              <a:gd name="connsiteX7089" fmla="*/ 1784413 w 2880302"/>
              <a:gd name="connsiteY7089" fmla="*/ 861025 h 3492736"/>
              <a:gd name="connsiteX7090" fmla="*/ 1785001 w 2880302"/>
              <a:gd name="connsiteY7090" fmla="*/ 861416 h 3492736"/>
              <a:gd name="connsiteX7091" fmla="*/ 1787285 w 2880302"/>
              <a:gd name="connsiteY7091" fmla="*/ 864210 h 3492736"/>
              <a:gd name="connsiteX7092" fmla="*/ 1788925 w 2880302"/>
              <a:gd name="connsiteY7092" fmla="*/ 864394 h 3492736"/>
              <a:gd name="connsiteX7093" fmla="*/ 1786688 w 2880302"/>
              <a:gd name="connsiteY7093" fmla="*/ 867889 h 3492736"/>
              <a:gd name="connsiteX7094" fmla="*/ 1784889 w 2880302"/>
              <a:gd name="connsiteY7094" fmla="*/ 869997 h 3492736"/>
              <a:gd name="connsiteX7095" fmla="*/ 1783116 w 2880302"/>
              <a:gd name="connsiteY7095" fmla="*/ 872128 h 3492736"/>
              <a:gd name="connsiteX7096" fmla="*/ 1774777 w 2880302"/>
              <a:gd name="connsiteY7096" fmla="*/ 874235 h 3492736"/>
              <a:gd name="connsiteX7097" fmla="*/ 1770726 w 2880302"/>
              <a:gd name="connsiteY7097" fmla="*/ 873718 h 3492736"/>
              <a:gd name="connsiteX7098" fmla="*/ 1770723 w 2880302"/>
              <a:gd name="connsiteY7098" fmla="*/ 873719 h 3492736"/>
              <a:gd name="connsiteX7099" fmla="*/ 1770602 w 2880302"/>
              <a:gd name="connsiteY7099" fmla="*/ 873703 h 3492736"/>
              <a:gd name="connsiteX7100" fmla="*/ 1759262 w 2880302"/>
              <a:gd name="connsiteY7100" fmla="*/ 875834 h 3492736"/>
              <a:gd name="connsiteX7101" fmla="*/ 1748547 w 2880302"/>
              <a:gd name="connsiteY7101" fmla="*/ 880073 h 3492736"/>
              <a:gd name="connsiteX7102" fmla="*/ 1741977 w 2880302"/>
              <a:gd name="connsiteY7102" fmla="*/ 884821 h 3492736"/>
              <a:gd name="connsiteX7103" fmla="*/ 1737206 w 2880302"/>
              <a:gd name="connsiteY7103" fmla="*/ 892233 h 3492736"/>
              <a:gd name="connsiteX7104" fmla="*/ 1734834 w 2880302"/>
              <a:gd name="connsiteY7104" fmla="*/ 902841 h 3492736"/>
              <a:gd name="connsiteX7105" fmla="*/ 1735434 w 2880302"/>
              <a:gd name="connsiteY7105" fmla="*/ 915535 h 3492736"/>
              <a:gd name="connsiteX7106" fmla="*/ 1735434 w 2880302"/>
              <a:gd name="connsiteY7106" fmla="*/ 919241 h 3492736"/>
              <a:gd name="connsiteX7107" fmla="*/ 1731263 w 2880302"/>
              <a:gd name="connsiteY7107" fmla="*/ 921371 h 3492736"/>
              <a:gd name="connsiteX7108" fmla="*/ 1727691 w 2880302"/>
              <a:gd name="connsiteY7108" fmla="*/ 921904 h 3492736"/>
              <a:gd name="connsiteX7109" fmla="*/ 1712779 w 2880302"/>
              <a:gd name="connsiteY7109" fmla="*/ 921904 h 3492736"/>
              <a:gd name="connsiteX7110" fmla="*/ 1697293 w 2880302"/>
              <a:gd name="connsiteY7110" fmla="*/ 920839 h 3492736"/>
              <a:gd name="connsiteX7111" fmla="*/ 1693122 w 2880302"/>
              <a:gd name="connsiteY7111" fmla="*/ 921904 h 3492736"/>
              <a:gd name="connsiteX7112" fmla="*/ 1689524 w 2880302"/>
              <a:gd name="connsiteY7112" fmla="*/ 928783 h 3492736"/>
              <a:gd name="connsiteX7113" fmla="*/ 1684754 w 2880302"/>
              <a:gd name="connsiteY7113" fmla="*/ 930891 h 3492736"/>
              <a:gd name="connsiteX7114" fmla="*/ 1677080 w 2880302"/>
              <a:gd name="connsiteY7114" fmla="*/ 930891 h 3492736"/>
              <a:gd name="connsiteX7115" fmla="*/ 1655679 w 2880302"/>
              <a:gd name="connsiteY7115" fmla="*/ 925092 h 3492736"/>
              <a:gd name="connsiteX7116" fmla="*/ 1655577 w 2880302"/>
              <a:gd name="connsiteY7116" fmla="*/ 925083 h 3492736"/>
              <a:gd name="connsiteX7117" fmla="*/ 1655555 w 2880302"/>
              <a:gd name="connsiteY7117" fmla="*/ 925077 h 3492736"/>
              <a:gd name="connsiteX7118" fmla="*/ 1649611 w 2880302"/>
              <a:gd name="connsiteY7118" fmla="*/ 924545 h 3492736"/>
              <a:gd name="connsiteX7119" fmla="*/ 1632327 w 2880302"/>
              <a:gd name="connsiteY7119" fmla="*/ 924545 h 3492736"/>
              <a:gd name="connsiteX7120" fmla="*/ 1613244 w 2880302"/>
              <a:gd name="connsiteY7120" fmla="*/ 925610 h 3492736"/>
              <a:gd name="connsiteX7121" fmla="*/ 1602529 w 2880302"/>
              <a:gd name="connsiteY7121" fmla="*/ 925610 h 3492736"/>
              <a:gd name="connsiteX7122" fmla="*/ 1594760 w 2880302"/>
              <a:gd name="connsiteY7122" fmla="*/ 927185 h 3492736"/>
              <a:gd name="connsiteX7123" fmla="*/ 1592987 w 2880302"/>
              <a:gd name="connsiteY7123" fmla="*/ 930891 h 3492736"/>
              <a:gd name="connsiteX7124" fmla="*/ 1590589 w 2880302"/>
              <a:gd name="connsiteY7124" fmla="*/ 942009 h 3492736"/>
              <a:gd name="connsiteX7125" fmla="*/ 1589416 w 2880302"/>
              <a:gd name="connsiteY7125" fmla="*/ 944673 h 3492736"/>
              <a:gd name="connsiteX7126" fmla="*/ 1585818 w 2880302"/>
              <a:gd name="connsiteY7126" fmla="*/ 945715 h 3492736"/>
              <a:gd name="connsiteX7127" fmla="*/ 1575797 w 2880302"/>
              <a:gd name="connsiteY7127" fmla="*/ 946243 h 3492736"/>
              <a:gd name="connsiteX7128" fmla="*/ 1573428 w 2880302"/>
              <a:gd name="connsiteY7128" fmla="*/ 944688 h 3492736"/>
              <a:gd name="connsiteX7129" fmla="*/ 1571056 w 2880302"/>
              <a:gd name="connsiteY7129" fmla="*/ 942557 h 3492736"/>
              <a:gd name="connsiteX7130" fmla="*/ 1558542 w 2880302"/>
              <a:gd name="connsiteY7130" fmla="*/ 940982 h 3492736"/>
              <a:gd name="connsiteX7131" fmla="*/ 1558529 w 2880302"/>
              <a:gd name="connsiteY7131" fmla="*/ 940981 h 3492736"/>
              <a:gd name="connsiteX7132" fmla="*/ 1558419 w 2880302"/>
              <a:gd name="connsiteY7132" fmla="*/ 940967 h 3492736"/>
              <a:gd name="connsiteX7133" fmla="*/ 1551849 w 2880302"/>
              <a:gd name="connsiteY7133" fmla="*/ 940434 h 3492736"/>
              <a:gd name="connsiteX7134" fmla="*/ 1538136 w 2880302"/>
              <a:gd name="connsiteY7134" fmla="*/ 942009 h 3492736"/>
              <a:gd name="connsiteX7135" fmla="*/ 1527421 w 2880302"/>
              <a:gd name="connsiteY7135" fmla="*/ 943607 h 3492736"/>
              <a:gd name="connsiteX7136" fmla="*/ 1523850 w 2880302"/>
              <a:gd name="connsiteY7136" fmla="*/ 945206 h 3492736"/>
              <a:gd name="connsiteX7137" fmla="*/ 1516107 w 2880302"/>
              <a:gd name="connsiteY7137" fmla="*/ 955791 h 3492736"/>
              <a:gd name="connsiteX7138" fmla="*/ 1514308 w 2880302"/>
              <a:gd name="connsiteY7138" fmla="*/ 961605 h 3492736"/>
              <a:gd name="connsiteX7139" fmla="*/ 1511336 w 2880302"/>
              <a:gd name="connsiteY7139" fmla="*/ 970082 h 3492736"/>
              <a:gd name="connsiteX7140" fmla="*/ 1509537 w 2880302"/>
              <a:gd name="connsiteY7140" fmla="*/ 975386 h 3492736"/>
              <a:gd name="connsiteX7141" fmla="*/ 1511336 w 2880302"/>
              <a:gd name="connsiteY7141" fmla="*/ 979625 h 3492736"/>
              <a:gd name="connsiteX7142" fmla="*/ 1519079 w 2880302"/>
              <a:gd name="connsiteY7142" fmla="*/ 986504 h 3492736"/>
              <a:gd name="connsiteX7143" fmla="*/ 1526222 w 2880302"/>
              <a:gd name="connsiteY7143" fmla="*/ 989145 h 3492736"/>
              <a:gd name="connsiteX7144" fmla="*/ 1526284 w 2880302"/>
              <a:gd name="connsiteY7144" fmla="*/ 989137 h 3492736"/>
              <a:gd name="connsiteX7145" fmla="*/ 1526346 w 2880302"/>
              <a:gd name="connsiteY7145" fmla="*/ 989160 h 3492736"/>
              <a:gd name="connsiteX7146" fmla="*/ 1530517 w 2880302"/>
              <a:gd name="connsiteY7146" fmla="*/ 988627 h 3492736"/>
              <a:gd name="connsiteX7147" fmla="*/ 1533994 w 2880302"/>
              <a:gd name="connsiteY7147" fmla="*/ 988627 h 3492736"/>
              <a:gd name="connsiteX7148" fmla="*/ 1541134 w 2880302"/>
              <a:gd name="connsiteY7148" fmla="*/ 992318 h 3492736"/>
              <a:gd name="connsiteX7149" fmla="*/ 1550076 w 2880302"/>
              <a:gd name="connsiteY7149" fmla="*/ 1004502 h 3492736"/>
              <a:gd name="connsiteX7150" fmla="*/ 1554847 w 2880302"/>
              <a:gd name="connsiteY7150" fmla="*/ 1014045 h 3492736"/>
              <a:gd name="connsiteX7151" fmla="*/ 1560191 w 2880302"/>
              <a:gd name="connsiteY7151" fmla="*/ 1023032 h 3492736"/>
              <a:gd name="connsiteX7152" fmla="*/ 1575703 w 2880302"/>
              <a:gd name="connsiteY7152" fmla="*/ 1037346 h 3492736"/>
              <a:gd name="connsiteX7153" fmla="*/ 1583446 w 2880302"/>
              <a:gd name="connsiteY7153" fmla="*/ 1043160 h 3492736"/>
              <a:gd name="connsiteX7154" fmla="*/ 1586418 w 2880302"/>
              <a:gd name="connsiteY7154" fmla="*/ 1046333 h 3492736"/>
              <a:gd name="connsiteX7155" fmla="*/ 1586418 w 2880302"/>
              <a:gd name="connsiteY7155" fmla="*/ 1054811 h 3492736"/>
              <a:gd name="connsiteX7156" fmla="*/ 1581073 w 2880302"/>
              <a:gd name="connsiteY7156" fmla="*/ 1072275 h 3492736"/>
              <a:gd name="connsiteX7157" fmla="*/ 1579274 w 2880302"/>
              <a:gd name="connsiteY7157" fmla="*/ 1084991 h 3492736"/>
              <a:gd name="connsiteX7158" fmla="*/ 1579874 w 2880302"/>
              <a:gd name="connsiteY7158" fmla="*/ 1090296 h 3492736"/>
              <a:gd name="connsiteX7159" fmla="*/ 1587017 w 2880302"/>
              <a:gd name="connsiteY7159" fmla="*/ 1098773 h 3492736"/>
              <a:gd name="connsiteX7160" fmla="*/ 1603702 w 2880302"/>
              <a:gd name="connsiteY7160" fmla="*/ 1107760 h 3492736"/>
              <a:gd name="connsiteX7161" fmla="*/ 1613843 w 2880302"/>
              <a:gd name="connsiteY7161" fmla="*/ 1113597 h 3492736"/>
              <a:gd name="connsiteX7162" fmla="*/ 1615616 w 2880302"/>
              <a:gd name="connsiteY7162" fmla="*/ 1115705 h 3492736"/>
              <a:gd name="connsiteX7163" fmla="*/ 1616815 w 2880302"/>
              <a:gd name="connsiteY7163" fmla="*/ 1118345 h 3492736"/>
              <a:gd name="connsiteX7164" fmla="*/ 1612644 w 2880302"/>
              <a:gd name="connsiteY7164" fmla="*/ 1122584 h 3492736"/>
              <a:gd name="connsiteX7165" fmla="*/ 1594760 w 2880302"/>
              <a:gd name="connsiteY7165" fmla="*/ 1130529 h 3492736"/>
              <a:gd name="connsiteX7166" fmla="*/ 1585245 w 2880302"/>
              <a:gd name="connsiteY7166" fmla="*/ 1135300 h 3492736"/>
              <a:gd name="connsiteX7167" fmla="*/ 1582846 w 2880302"/>
              <a:gd name="connsiteY7167" fmla="*/ 1138473 h 3492736"/>
              <a:gd name="connsiteX7168" fmla="*/ 1579874 w 2880302"/>
              <a:gd name="connsiteY7168" fmla="*/ 1145885 h 3492736"/>
              <a:gd name="connsiteX7169" fmla="*/ 1581073 w 2880302"/>
              <a:gd name="connsiteY7169" fmla="*/ 1159134 h 3492736"/>
              <a:gd name="connsiteX7170" fmla="*/ 1585245 w 2880302"/>
              <a:gd name="connsiteY7170" fmla="*/ 1166546 h 3492736"/>
              <a:gd name="connsiteX7171" fmla="*/ 1587017 w 2880302"/>
              <a:gd name="connsiteY7171" fmla="*/ 1170252 h 3492736"/>
              <a:gd name="connsiteX7172" fmla="*/ 1588217 w 2880302"/>
              <a:gd name="connsiteY7172" fmla="*/ 1182969 h 3492736"/>
              <a:gd name="connsiteX7173" fmla="*/ 1585245 w 2880302"/>
              <a:gd name="connsiteY7173" fmla="*/ 1207845 h 3492736"/>
              <a:gd name="connsiteX7174" fmla="*/ 1583446 w 2880302"/>
              <a:gd name="connsiteY7174" fmla="*/ 1222669 h 3492736"/>
              <a:gd name="connsiteX7175" fmla="*/ 1582846 w 2880302"/>
              <a:gd name="connsiteY7175" fmla="*/ 1228506 h 3492736"/>
              <a:gd name="connsiteX7176" fmla="*/ 1584045 w 2880302"/>
              <a:gd name="connsiteY7176" fmla="*/ 1235918 h 3492736"/>
              <a:gd name="connsiteX7177" fmla="*/ 1591188 w 2880302"/>
              <a:gd name="connsiteY7177" fmla="*/ 1240157 h 3492736"/>
              <a:gd name="connsiteX7178" fmla="*/ 1601929 w 2880302"/>
              <a:gd name="connsiteY7178" fmla="*/ 1244372 h 3492736"/>
              <a:gd name="connsiteX7179" fmla="*/ 1606700 w 2880302"/>
              <a:gd name="connsiteY7179" fmla="*/ 1247036 h 3492736"/>
              <a:gd name="connsiteX7180" fmla="*/ 1606700 w 2880302"/>
              <a:gd name="connsiteY7180" fmla="*/ 1253915 h 3492736"/>
              <a:gd name="connsiteX7181" fmla="*/ 1594760 w 2880302"/>
              <a:gd name="connsiteY7181" fmla="*/ 1266099 h 3492736"/>
              <a:gd name="connsiteX7182" fmla="*/ 1585245 w 2880302"/>
              <a:gd name="connsiteY7182" fmla="*/ 1275086 h 3492736"/>
              <a:gd name="connsiteX7183" fmla="*/ 1581647 w 2880302"/>
              <a:gd name="connsiteY7183" fmla="*/ 1279325 h 3492736"/>
              <a:gd name="connsiteX7184" fmla="*/ 1572705 w 2880302"/>
              <a:gd name="connsiteY7184" fmla="*/ 1285694 h 3492736"/>
              <a:gd name="connsiteX7185" fmla="*/ 1558419 w 2880302"/>
              <a:gd name="connsiteY7185" fmla="*/ 1291508 h 3492736"/>
              <a:gd name="connsiteX7186" fmla="*/ 1546505 w 2880302"/>
              <a:gd name="connsiteY7186" fmla="*/ 1295214 h 3492736"/>
              <a:gd name="connsiteX7187" fmla="*/ 1533391 w 2880302"/>
              <a:gd name="connsiteY7187" fmla="*/ 1298387 h 3492736"/>
              <a:gd name="connsiteX7188" fmla="*/ 1506026 w 2880302"/>
              <a:gd name="connsiteY7188" fmla="*/ 1298919 h 3492736"/>
              <a:gd name="connsiteX7189" fmla="*/ 1497747 w 2880302"/>
              <a:gd name="connsiteY7189" fmla="*/ 1296827 h 3492736"/>
              <a:gd name="connsiteX7190" fmla="*/ 1494775 w 2880302"/>
              <a:gd name="connsiteY7190" fmla="*/ 1296295 h 3492736"/>
              <a:gd name="connsiteX7191" fmla="*/ 1494769 w 2880302"/>
              <a:gd name="connsiteY7191" fmla="*/ 1296301 h 3492736"/>
              <a:gd name="connsiteX7192" fmla="*/ 1494651 w 2880302"/>
              <a:gd name="connsiteY7192" fmla="*/ 1296280 h 3492736"/>
              <a:gd name="connsiteX7193" fmla="*/ 1489881 w 2880302"/>
              <a:gd name="connsiteY7193" fmla="*/ 1300518 h 3492736"/>
              <a:gd name="connsiteX7194" fmla="*/ 1485110 w 2880302"/>
              <a:gd name="connsiteY7194" fmla="*/ 1313234 h 3492736"/>
              <a:gd name="connsiteX7195" fmla="*/ 1483311 w 2880302"/>
              <a:gd name="connsiteY7195" fmla="*/ 1322222 h 3492736"/>
              <a:gd name="connsiteX7196" fmla="*/ 1481538 w 2880302"/>
              <a:gd name="connsiteY7196" fmla="*/ 1331232 h 3492736"/>
              <a:gd name="connsiteX7197" fmla="*/ 1476767 w 2880302"/>
              <a:gd name="connsiteY7197" fmla="*/ 1352935 h 3492736"/>
              <a:gd name="connsiteX7198" fmla="*/ 1477367 w 2880302"/>
              <a:gd name="connsiteY7198" fmla="*/ 1361945 h 3492736"/>
              <a:gd name="connsiteX7199" fmla="*/ 1479739 w 2880302"/>
              <a:gd name="connsiteY7199" fmla="*/ 1370423 h 3492736"/>
              <a:gd name="connsiteX7200" fmla="*/ 1491653 w 2880302"/>
              <a:gd name="connsiteY7200" fmla="*/ 1386822 h 3492736"/>
              <a:gd name="connsiteX7201" fmla="*/ 1495824 w 2880302"/>
              <a:gd name="connsiteY7201" fmla="*/ 1393191 h 3492736"/>
              <a:gd name="connsiteX7202" fmla="*/ 1496424 w 2880302"/>
              <a:gd name="connsiteY7202" fmla="*/ 1395299 h 3492736"/>
              <a:gd name="connsiteX7203" fmla="*/ 1495824 w 2880302"/>
              <a:gd name="connsiteY7203" fmla="*/ 1399538 h 3492736"/>
              <a:gd name="connsiteX7204" fmla="*/ 1488681 w 2880302"/>
              <a:gd name="connsiteY7204" fmla="*/ 1405884 h 3492736"/>
              <a:gd name="connsiteX7205" fmla="*/ 1481538 w 2880302"/>
              <a:gd name="connsiteY7205" fmla="*/ 1412787 h 3492736"/>
              <a:gd name="connsiteX7206" fmla="*/ 1474369 w 2880302"/>
              <a:gd name="connsiteY7206" fmla="*/ 1420708 h 3492736"/>
              <a:gd name="connsiteX7207" fmla="*/ 1464827 w 2880302"/>
              <a:gd name="connsiteY7207" fmla="*/ 1436065 h 3492736"/>
              <a:gd name="connsiteX7208" fmla="*/ 1463054 w 2880302"/>
              <a:gd name="connsiteY7208" fmla="*/ 1444010 h 3492736"/>
              <a:gd name="connsiteX7209" fmla="*/ 1462455 w 2880302"/>
              <a:gd name="connsiteY7209" fmla="*/ 1447716 h 3492736"/>
              <a:gd name="connsiteX7210" fmla="*/ 1466626 w 2880302"/>
              <a:gd name="connsiteY7210" fmla="*/ 1456193 h 3492736"/>
              <a:gd name="connsiteX7211" fmla="*/ 1477367 w 2880302"/>
              <a:gd name="connsiteY7211" fmla="*/ 1468377 h 3492736"/>
              <a:gd name="connsiteX7212" fmla="*/ 1483311 w 2880302"/>
              <a:gd name="connsiteY7212" fmla="*/ 1474723 h 3492736"/>
              <a:gd name="connsiteX7213" fmla="*/ 1487482 w 2880302"/>
              <a:gd name="connsiteY7213" fmla="*/ 1480560 h 3492736"/>
              <a:gd name="connsiteX7214" fmla="*/ 1492253 w 2880302"/>
              <a:gd name="connsiteY7214" fmla="*/ 1489547 h 3492736"/>
              <a:gd name="connsiteX7215" fmla="*/ 1492360 w 2880302"/>
              <a:gd name="connsiteY7215" fmla="*/ 1489530 h 3492736"/>
              <a:gd name="connsiteX7216" fmla="*/ 1492377 w 2880302"/>
              <a:gd name="connsiteY7216" fmla="*/ 1489562 h 3492736"/>
              <a:gd name="connsiteX7217" fmla="*/ 1491422 w 2880302"/>
              <a:gd name="connsiteY7217" fmla="*/ 1489806 h 3492736"/>
              <a:gd name="connsiteX7218" fmla="*/ 1488704 w 2880302"/>
              <a:gd name="connsiteY7218" fmla="*/ 1490057 h 3492736"/>
              <a:gd name="connsiteX7219" fmla="*/ 1486306 w 2880302"/>
              <a:gd name="connsiteY7219" fmla="*/ 1491655 h 3492736"/>
              <a:gd name="connsiteX7220" fmla="*/ 1481561 w 2880302"/>
              <a:gd name="connsiteY7220" fmla="*/ 1498534 h 3492736"/>
              <a:gd name="connsiteX7221" fmla="*/ 1478563 w 2880302"/>
              <a:gd name="connsiteY7221" fmla="*/ 1508077 h 3492736"/>
              <a:gd name="connsiteX7222" fmla="*/ 1477963 w 2880302"/>
              <a:gd name="connsiteY7222" fmla="*/ 1511250 h 3492736"/>
              <a:gd name="connsiteX7223" fmla="*/ 1471420 w 2880302"/>
              <a:gd name="connsiteY7223" fmla="*/ 1513891 h 3492736"/>
              <a:gd name="connsiteX7224" fmla="*/ 1468448 w 2880302"/>
              <a:gd name="connsiteY7224" fmla="*/ 1513891 h 3492736"/>
              <a:gd name="connsiteX7225" fmla="*/ 1461278 w 2880302"/>
              <a:gd name="connsiteY7225" fmla="*/ 1513358 h 3492736"/>
              <a:gd name="connsiteX7226" fmla="*/ 1453536 w 2880302"/>
              <a:gd name="connsiteY7226" fmla="*/ 1513891 h 3492736"/>
              <a:gd name="connsiteX7227" fmla="*/ 1450043 w 2880302"/>
              <a:gd name="connsiteY7227" fmla="*/ 1513370 h 3492736"/>
              <a:gd name="connsiteX7228" fmla="*/ 1444695 w 2880302"/>
              <a:gd name="connsiteY7228" fmla="*/ 1507050 h 3492736"/>
              <a:gd name="connsiteX7229" fmla="*/ 1442322 w 2880302"/>
              <a:gd name="connsiteY7229" fmla="*/ 1503344 h 3492736"/>
              <a:gd name="connsiteX7230" fmla="*/ 1435153 w 2880302"/>
              <a:gd name="connsiteY7230" fmla="*/ 1496465 h 3492736"/>
              <a:gd name="connsiteX7231" fmla="*/ 1426211 w 2880302"/>
              <a:gd name="connsiteY7231" fmla="*/ 1492226 h 3492736"/>
              <a:gd name="connsiteX7232" fmla="*/ 1426130 w 2880302"/>
              <a:gd name="connsiteY7232" fmla="*/ 1492197 h 3492736"/>
              <a:gd name="connsiteX7233" fmla="*/ 1426110 w 2880302"/>
              <a:gd name="connsiteY7233" fmla="*/ 1492188 h 3492736"/>
              <a:gd name="connsiteX7234" fmla="*/ 1420166 w 2880302"/>
              <a:gd name="connsiteY7234" fmla="*/ 1490057 h 3492736"/>
              <a:gd name="connsiteX7235" fmla="*/ 1414196 w 2880302"/>
              <a:gd name="connsiteY7235" fmla="*/ 1490057 h 3492736"/>
              <a:gd name="connsiteX7236" fmla="*/ 1410624 w 2880302"/>
              <a:gd name="connsiteY7236" fmla="*/ 1491122 h 3492736"/>
              <a:gd name="connsiteX7237" fmla="*/ 1402282 w 2880302"/>
              <a:gd name="connsiteY7237" fmla="*/ 1495361 h 3492736"/>
              <a:gd name="connsiteX7238" fmla="*/ 1399910 w 2880302"/>
              <a:gd name="connsiteY7238" fmla="*/ 1498534 h 3492736"/>
              <a:gd name="connsiteX7239" fmla="*/ 1392141 w 2880302"/>
              <a:gd name="connsiteY7239" fmla="*/ 1505413 h 3492736"/>
              <a:gd name="connsiteX7240" fmla="*/ 1383199 w 2880302"/>
              <a:gd name="connsiteY7240" fmla="*/ 1510185 h 3492736"/>
              <a:gd name="connsiteX7241" fmla="*/ 1379627 w 2880302"/>
              <a:gd name="connsiteY7241" fmla="*/ 1512825 h 3492736"/>
              <a:gd name="connsiteX7242" fmla="*/ 1374856 w 2880302"/>
              <a:gd name="connsiteY7242" fmla="*/ 1523943 h 3492736"/>
              <a:gd name="connsiteX7243" fmla="*/ 1373683 w 2880302"/>
              <a:gd name="connsiteY7243" fmla="*/ 1528715 h 3492736"/>
              <a:gd name="connsiteX7244" fmla="*/ 1373683 w 2880302"/>
              <a:gd name="connsiteY7244" fmla="*/ 1533486 h 3492736"/>
              <a:gd name="connsiteX7245" fmla="*/ 1371285 w 2880302"/>
              <a:gd name="connsiteY7245" fmla="*/ 1543539 h 3492736"/>
              <a:gd name="connsiteX7246" fmla="*/ 1368313 w 2880302"/>
              <a:gd name="connsiteY7246" fmla="*/ 1547778 h 3492736"/>
              <a:gd name="connsiteX7247" fmla="*/ 1360570 w 2880302"/>
              <a:gd name="connsiteY7247" fmla="*/ 1555722 h 3492736"/>
              <a:gd name="connsiteX7248" fmla="*/ 1352801 w 2880302"/>
              <a:gd name="connsiteY7248" fmla="*/ 1559961 h 3492736"/>
              <a:gd name="connsiteX7249" fmla="*/ 1348630 w 2880302"/>
              <a:gd name="connsiteY7249" fmla="*/ 1562092 h 3492736"/>
              <a:gd name="connsiteX7250" fmla="*/ 1339688 w 2880302"/>
              <a:gd name="connsiteY7250" fmla="*/ 1571079 h 3492736"/>
              <a:gd name="connsiteX7251" fmla="*/ 1336116 w 2880302"/>
              <a:gd name="connsiteY7251" fmla="*/ 1575850 h 3492736"/>
              <a:gd name="connsiteX7252" fmla="*/ 1324202 w 2880302"/>
              <a:gd name="connsiteY7252" fmla="*/ 1584861 h 3492736"/>
              <a:gd name="connsiteX7253" fmla="*/ 1308117 w 2880302"/>
              <a:gd name="connsiteY7253" fmla="*/ 1593848 h 3492736"/>
              <a:gd name="connsiteX7254" fmla="*/ 1296777 w 2880302"/>
              <a:gd name="connsiteY7254" fmla="*/ 1601792 h 3492736"/>
              <a:gd name="connsiteX7255" fmla="*/ 1287835 w 2880302"/>
              <a:gd name="connsiteY7255" fmla="*/ 1605498 h 3492736"/>
              <a:gd name="connsiteX7256" fmla="*/ 1284263 w 2880302"/>
              <a:gd name="connsiteY7256" fmla="*/ 1607629 h 3492736"/>
              <a:gd name="connsiteX7257" fmla="*/ 1283056 w 2880302"/>
              <a:gd name="connsiteY7257" fmla="*/ 1609364 h 3492736"/>
              <a:gd name="connsiteX7258" fmla="*/ 1282592 w 2880302"/>
              <a:gd name="connsiteY7258" fmla="*/ 1609776 h 3492736"/>
              <a:gd name="connsiteX7259" fmla="*/ 1282541 w 2880302"/>
              <a:gd name="connsiteY7259" fmla="*/ 1609758 h 3492736"/>
              <a:gd name="connsiteX7260" fmla="*/ 1282561 w 2880302"/>
              <a:gd name="connsiteY7260" fmla="*/ 1609738 h 3492736"/>
              <a:gd name="connsiteX7261" fmla="*/ 1274818 w 2880302"/>
              <a:gd name="connsiteY7261" fmla="*/ 1607097 h 3492736"/>
              <a:gd name="connsiteX7262" fmla="*/ 1272420 w 2880302"/>
              <a:gd name="connsiteY7262" fmla="*/ 1604434 h 3492736"/>
              <a:gd name="connsiteX7263" fmla="*/ 1268864 w 2880302"/>
              <a:gd name="connsiteY7263" fmla="*/ 1601274 h 3492736"/>
              <a:gd name="connsiteX7264" fmla="*/ 1265307 w 2880302"/>
              <a:gd name="connsiteY7264" fmla="*/ 1595485 h 3492736"/>
              <a:gd name="connsiteX7265" fmla="*/ 1265287 w 2880302"/>
              <a:gd name="connsiteY7265" fmla="*/ 1595463 h 3492736"/>
              <a:gd name="connsiteX7266" fmla="*/ 1265276 w 2880302"/>
              <a:gd name="connsiteY7266" fmla="*/ 1595446 h 3492736"/>
              <a:gd name="connsiteX7267" fmla="*/ 1262278 w 2880302"/>
              <a:gd name="connsiteY7267" fmla="*/ 1592273 h 3492736"/>
              <a:gd name="connsiteX7268" fmla="*/ 1252163 w 2880302"/>
              <a:gd name="connsiteY7268" fmla="*/ 1592273 h 3492736"/>
              <a:gd name="connsiteX7269" fmla="*/ 1246193 w 2880302"/>
              <a:gd name="connsiteY7269" fmla="*/ 1593848 h 3492736"/>
              <a:gd name="connsiteX7270" fmla="*/ 1242022 w 2880302"/>
              <a:gd name="connsiteY7270" fmla="*/ 1595979 h 3492736"/>
              <a:gd name="connsiteX7271" fmla="*/ 1238450 w 2880302"/>
              <a:gd name="connsiteY7271" fmla="*/ 1602858 h 3492736"/>
              <a:gd name="connsiteX7272" fmla="*/ 1236652 w 2880302"/>
              <a:gd name="connsiteY7272" fmla="*/ 1606032 h 3492736"/>
              <a:gd name="connsiteX7273" fmla="*/ 1234279 w 2880302"/>
              <a:gd name="connsiteY7273" fmla="*/ 1608163 h 3492736"/>
              <a:gd name="connsiteX7274" fmla="*/ 1216395 w 2880302"/>
              <a:gd name="connsiteY7274" fmla="*/ 1608163 h 3492736"/>
              <a:gd name="connsiteX7275" fmla="*/ 1208661 w 2880302"/>
              <a:gd name="connsiteY7275" fmla="*/ 1602332 h 3492736"/>
              <a:gd name="connsiteX7276" fmla="*/ 1205711 w 2880302"/>
              <a:gd name="connsiteY7276" fmla="*/ 1598125 h 3492736"/>
              <a:gd name="connsiteX7277" fmla="*/ 1203912 w 2880302"/>
              <a:gd name="connsiteY7277" fmla="*/ 1594419 h 3492736"/>
              <a:gd name="connsiteX7278" fmla="*/ 1203889 w 2880302"/>
              <a:gd name="connsiteY7278" fmla="*/ 1594396 h 3492736"/>
              <a:gd name="connsiteX7279" fmla="*/ 1203882 w 2880302"/>
              <a:gd name="connsiteY7279" fmla="*/ 1594381 h 3492736"/>
              <a:gd name="connsiteX7280" fmla="*/ 1198511 w 2880302"/>
              <a:gd name="connsiteY7280" fmla="*/ 1589077 h 3492736"/>
              <a:gd name="connsiteX7281" fmla="*/ 1195539 w 2880302"/>
              <a:gd name="connsiteY7281" fmla="*/ 1587502 h 3492736"/>
              <a:gd name="connsiteX7282" fmla="*/ 1191368 w 2880302"/>
              <a:gd name="connsiteY7282" fmla="*/ 1587502 h 3492736"/>
              <a:gd name="connsiteX7283" fmla="*/ 1183625 w 2880302"/>
              <a:gd name="connsiteY7283" fmla="*/ 1595979 h 3492736"/>
              <a:gd name="connsiteX7284" fmla="*/ 1180627 w 2880302"/>
              <a:gd name="connsiteY7284" fmla="*/ 1598620 h 3492736"/>
              <a:gd name="connsiteX7285" fmla="*/ 1177655 w 2880302"/>
              <a:gd name="connsiteY7285" fmla="*/ 1601793 h 3492736"/>
              <a:gd name="connsiteX7286" fmla="*/ 1171112 w 2880302"/>
              <a:gd name="connsiteY7286" fmla="*/ 1609738 h 3492736"/>
              <a:gd name="connsiteX7287" fmla="*/ 1170512 w 2880302"/>
              <a:gd name="connsiteY7287" fmla="*/ 1613976 h 3492736"/>
              <a:gd name="connsiteX7288" fmla="*/ 1171112 w 2880302"/>
              <a:gd name="connsiteY7288" fmla="*/ 1617682 h 3492736"/>
              <a:gd name="connsiteX7289" fmla="*/ 1171141 w 2880302"/>
              <a:gd name="connsiteY7289" fmla="*/ 1617712 h 3492736"/>
              <a:gd name="connsiteX7290" fmla="*/ 1171142 w 2880302"/>
              <a:gd name="connsiteY7290" fmla="*/ 1617721 h 3492736"/>
              <a:gd name="connsiteX7291" fmla="*/ 1175887 w 2880302"/>
              <a:gd name="connsiteY7291" fmla="*/ 1622492 h 3492736"/>
              <a:gd name="connsiteX7292" fmla="*/ 1179485 w 2880302"/>
              <a:gd name="connsiteY7292" fmla="*/ 1623534 h 3492736"/>
              <a:gd name="connsiteX7293" fmla="*/ 1187228 w 2880302"/>
              <a:gd name="connsiteY7293" fmla="*/ 1626731 h 3492736"/>
              <a:gd name="connsiteX7294" fmla="*/ 1195570 w 2880302"/>
              <a:gd name="connsiteY7294" fmla="*/ 1633610 h 3492736"/>
              <a:gd name="connsiteX7295" fmla="*/ 1197911 w 2880302"/>
              <a:gd name="connsiteY7295" fmla="*/ 1636215 h 3492736"/>
              <a:gd name="connsiteX7296" fmla="*/ 1194940 w 2880302"/>
              <a:gd name="connsiteY7296" fmla="*/ 1644157 h 3492736"/>
              <a:gd name="connsiteX7297" fmla="*/ 1193141 w 2880302"/>
              <a:gd name="connsiteY7297" fmla="*/ 1648396 h 3492736"/>
              <a:gd name="connsiteX7298" fmla="*/ 1191968 w 2880302"/>
              <a:gd name="connsiteY7298" fmla="*/ 1650504 h 3492736"/>
              <a:gd name="connsiteX7299" fmla="*/ 1187796 w 2880302"/>
              <a:gd name="connsiteY7299" fmla="*/ 1652102 h 3492736"/>
              <a:gd name="connsiteX7300" fmla="*/ 1178854 w 2880302"/>
              <a:gd name="connsiteY7300" fmla="*/ 1651036 h 3492736"/>
              <a:gd name="connsiteX7301" fmla="*/ 1171685 w 2880302"/>
              <a:gd name="connsiteY7301" fmla="*/ 1649994 h 3492736"/>
              <a:gd name="connsiteX7302" fmla="*/ 1166341 w 2880302"/>
              <a:gd name="connsiteY7302" fmla="*/ 1648929 h 3492736"/>
              <a:gd name="connsiteX7303" fmla="*/ 1160993 w 2880302"/>
              <a:gd name="connsiteY7303" fmla="*/ 1645238 h 3492736"/>
              <a:gd name="connsiteX7304" fmla="*/ 1159202 w 2880302"/>
              <a:gd name="connsiteY7304" fmla="*/ 1640489 h 3492736"/>
              <a:gd name="connsiteX7305" fmla="*/ 1158029 w 2880302"/>
              <a:gd name="connsiteY7305" fmla="*/ 1638382 h 3492736"/>
              <a:gd name="connsiteX7306" fmla="*/ 1158013 w 2880302"/>
              <a:gd name="connsiteY7306" fmla="*/ 1638370 h 3492736"/>
              <a:gd name="connsiteX7307" fmla="*/ 1157998 w 2880302"/>
              <a:gd name="connsiteY7307" fmla="*/ 1638343 h 3492736"/>
              <a:gd name="connsiteX7308" fmla="*/ 1154401 w 2880302"/>
              <a:gd name="connsiteY7308" fmla="*/ 1635680 h 3492736"/>
              <a:gd name="connsiteX7309" fmla="*/ 1147258 w 2880302"/>
              <a:gd name="connsiteY7309" fmla="*/ 1635147 h 3492736"/>
              <a:gd name="connsiteX7310" fmla="*/ 1141887 w 2880302"/>
              <a:gd name="connsiteY7310" fmla="*/ 1635680 h 3492736"/>
              <a:gd name="connsiteX7311" fmla="*/ 1137716 w 2880302"/>
              <a:gd name="connsiteY7311" fmla="*/ 1635147 h 3492736"/>
              <a:gd name="connsiteX7312" fmla="*/ 1131172 w 2880302"/>
              <a:gd name="connsiteY7312" fmla="*/ 1631974 h 3492736"/>
              <a:gd name="connsiteX7313" fmla="*/ 1128798 w 2880302"/>
              <a:gd name="connsiteY7313" fmla="*/ 1629887 h 3492736"/>
              <a:gd name="connsiteX7314" fmla="*/ 1125833 w 2880302"/>
              <a:gd name="connsiteY7314" fmla="*/ 1621959 h 3492736"/>
              <a:gd name="connsiteX7315" fmla="*/ 1125233 w 2880302"/>
              <a:gd name="connsiteY7315" fmla="*/ 1609776 h 3492736"/>
              <a:gd name="connsiteX7316" fmla="*/ 1125233 w 2880302"/>
              <a:gd name="connsiteY7316" fmla="*/ 1605537 h 3492736"/>
              <a:gd name="connsiteX7317" fmla="*/ 1129404 w 2880302"/>
              <a:gd name="connsiteY7317" fmla="*/ 1603962 h 3492736"/>
              <a:gd name="connsiteX7318" fmla="*/ 1134775 w 2880302"/>
              <a:gd name="connsiteY7318" fmla="*/ 1602364 h 3492736"/>
              <a:gd name="connsiteX7319" fmla="*/ 1140145 w 2880302"/>
              <a:gd name="connsiteY7319" fmla="*/ 1600256 h 3492736"/>
              <a:gd name="connsiteX7320" fmla="*/ 1148487 w 2880302"/>
              <a:gd name="connsiteY7320" fmla="*/ 1592844 h 3492736"/>
              <a:gd name="connsiteX7321" fmla="*/ 1151460 w 2880302"/>
              <a:gd name="connsiteY7321" fmla="*/ 1589648 h 3492736"/>
              <a:gd name="connsiteX7322" fmla="*/ 1152659 w 2880302"/>
              <a:gd name="connsiteY7322" fmla="*/ 1588073 h 3492736"/>
              <a:gd name="connsiteX7323" fmla="*/ 1152059 w 2880302"/>
              <a:gd name="connsiteY7323" fmla="*/ 1583834 h 3492736"/>
              <a:gd name="connsiteX7324" fmla="*/ 1147293 w 2880302"/>
              <a:gd name="connsiteY7324" fmla="*/ 1578535 h 3492736"/>
              <a:gd name="connsiteX7325" fmla="*/ 1147286 w 2880302"/>
              <a:gd name="connsiteY7325" fmla="*/ 1578527 h 3492736"/>
              <a:gd name="connsiteX7326" fmla="*/ 1145516 w 2880302"/>
              <a:gd name="connsiteY7326" fmla="*/ 1575889 h 3492736"/>
              <a:gd name="connsiteX7327" fmla="*/ 1141918 w 2880302"/>
              <a:gd name="connsiteY7327" fmla="*/ 1566346 h 3492736"/>
              <a:gd name="connsiteX7328" fmla="*/ 1140145 w 2880302"/>
              <a:gd name="connsiteY7328" fmla="*/ 1551522 h 3492736"/>
              <a:gd name="connsiteX7329" fmla="*/ 1141318 w 2880302"/>
              <a:gd name="connsiteY7329" fmla="*/ 1545708 h 3492736"/>
              <a:gd name="connsiteX7330" fmla="*/ 1151460 w 2880302"/>
              <a:gd name="connsiteY7330" fmla="*/ 1536698 h 3492736"/>
              <a:gd name="connsiteX7331" fmla="*/ 1158029 w 2880302"/>
              <a:gd name="connsiteY7331" fmla="*/ 1533525 h 3492736"/>
              <a:gd name="connsiteX7332" fmla="*/ 1158938 w 2880302"/>
              <a:gd name="connsiteY7332" fmla="*/ 1532986 h 3492736"/>
              <a:gd name="connsiteX7333" fmla="*/ 1163942 w 2880302"/>
              <a:gd name="connsiteY7333" fmla="*/ 1530314 h 3492736"/>
              <a:gd name="connsiteX7334" fmla="*/ 1168826 w 2880302"/>
              <a:gd name="connsiteY7334" fmla="*/ 1521636 h 3492736"/>
              <a:gd name="connsiteX7335" fmla="*/ 1169343 w 2880302"/>
              <a:gd name="connsiteY7335" fmla="*/ 1520809 h 3492736"/>
              <a:gd name="connsiteX7336" fmla="*/ 1173515 w 2880302"/>
              <a:gd name="connsiteY7336" fmla="*/ 1516060 h 3492736"/>
              <a:gd name="connsiteX7337" fmla="*/ 1177686 w 2880302"/>
              <a:gd name="connsiteY7337" fmla="*/ 1511822 h 3492736"/>
              <a:gd name="connsiteX7338" fmla="*/ 1178285 w 2880302"/>
              <a:gd name="connsiteY7338" fmla="*/ 1501746 h 3492736"/>
              <a:gd name="connsiteX7339" fmla="*/ 1178285 w 2880302"/>
              <a:gd name="connsiteY7339" fmla="*/ 1495932 h 3492736"/>
              <a:gd name="connsiteX7340" fmla="*/ 1178285 w 2880302"/>
              <a:gd name="connsiteY7340" fmla="*/ 1493292 h 3492736"/>
              <a:gd name="connsiteX7341" fmla="*/ 1178255 w 2880302"/>
              <a:gd name="connsiteY7341" fmla="*/ 1493270 h 3492736"/>
              <a:gd name="connsiteX7342" fmla="*/ 1178255 w 2880302"/>
              <a:gd name="connsiteY7342" fmla="*/ 1493254 h 3492736"/>
              <a:gd name="connsiteX7343" fmla="*/ 1175283 w 2880302"/>
              <a:gd name="connsiteY7343" fmla="*/ 1491123 h 3492736"/>
              <a:gd name="connsiteX7344" fmla="*/ 1167514 w 2880302"/>
              <a:gd name="connsiteY7344" fmla="*/ 1490590 h 3492736"/>
              <a:gd name="connsiteX7345" fmla="*/ 1162170 w 2880302"/>
              <a:gd name="connsiteY7345" fmla="*/ 1490057 h 3492736"/>
              <a:gd name="connsiteX7346" fmla="*/ 1156799 w 2880302"/>
              <a:gd name="connsiteY7346" fmla="*/ 1490057 h 3492736"/>
              <a:gd name="connsiteX7347" fmla="*/ 1144286 w 2880302"/>
              <a:gd name="connsiteY7347" fmla="*/ 1494296 h 3492736"/>
              <a:gd name="connsiteX7348" fmla="*/ 1139515 w 2880302"/>
              <a:gd name="connsiteY7348" fmla="*/ 1495894 h 3492736"/>
              <a:gd name="connsiteX7349" fmla="*/ 1133545 w 2880302"/>
              <a:gd name="connsiteY7349" fmla="*/ 1501175 h 3492736"/>
              <a:gd name="connsiteX7350" fmla="*/ 1127601 w 2880302"/>
              <a:gd name="connsiteY7350" fmla="*/ 1504881 h 3492736"/>
              <a:gd name="connsiteX7351" fmla="*/ 1115661 w 2880302"/>
              <a:gd name="connsiteY7351" fmla="*/ 1505947 h 3492736"/>
              <a:gd name="connsiteX7352" fmla="*/ 1100775 w 2880302"/>
              <a:gd name="connsiteY7352" fmla="*/ 1505414 h 3492736"/>
              <a:gd name="connsiteX7353" fmla="*/ 1094205 w 2880302"/>
              <a:gd name="connsiteY7353" fmla="*/ 1504372 h 3492736"/>
              <a:gd name="connsiteX7354" fmla="*/ 1082896 w 2880302"/>
              <a:gd name="connsiteY7354" fmla="*/ 1500135 h 3492736"/>
              <a:gd name="connsiteX7355" fmla="*/ 1079949 w 2880302"/>
              <a:gd name="connsiteY7355" fmla="*/ 1495932 h 3492736"/>
              <a:gd name="connsiteX7356" fmla="*/ 1079929 w 2880302"/>
              <a:gd name="connsiteY7356" fmla="*/ 1495908 h 3492736"/>
              <a:gd name="connsiteX7357" fmla="*/ 1079919 w 2880302"/>
              <a:gd name="connsiteY7357" fmla="*/ 1495894 h 3492736"/>
              <a:gd name="connsiteX7358" fmla="*/ 1076921 w 2880302"/>
              <a:gd name="connsiteY7358" fmla="*/ 1491655 h 3492736"/>
              <a:gd name="connsiteX7359" fmla="*/ 1073983 w 2880302"/>
              <a:gd name="connsiteY7359" fmla="*/ 1487992 h 3492736"/>
              <a:gd name="connsiteX7360" fmla="*/ 1074005 w 2880302"/>
              <a:gd name="connsiteY7360" fmla="*/ 1487966 h 3492736"/>
              <a:gd name="connsiteX7361" fmla="*/ 1073252 w 2880302"/>
              <a:gd name="connsiteY7361" fmla="*/ 1486618 h 3492736"/>
              <a:gd name="connsiteX7362" fmla="*/ 1071671 w 2880302"/>
              <a:gd name="connsiteY7362" fmla="*/ 1481323 h 3492736"/>
              <a:gd name="connsiteX7363" fmla="*/ 1071633 w 2880302"/>
              <a:gd name="connsiteY7363" fmla="*/ 1481086 h 3492736"/>
              <a:gd name="connsiteX7364" fmla="*/ 1070434 w 2880302"/>
              <a:gd name="connsiteY7364" fmla="*/ 1476848 h 3492736"/>
              <a:gd name="connsiteX7365" fmla="*/ 1062691 w 2880302"/>
              <a:gd name="connsiteY7365" fmla="*/ 1471011 h 3492736"/>
              <a:gd name="connsiteX7366" fmla="*/ 1060292 w 2880302"/>
              <a:gd name="connsiteY7366" fmla="*/ 1467305 h 3492736"/>
              <a:gd name="connsiteX7367" fmla="*/ 1058520 w 2880302"/>
              <a:gd name="connsiteY7367" fmla="*/ 1458318 h 3492736"/>
              <a:gd name="connsiteX7368" fmla="*/ 1060292 w 2880302"/>
              <a:gd name="connsiteY7368" fmla="*/ 1447200 h 3492736"/>
              <a:gd name="connsiteX7369" fmla="*/ 1060891 w 2880302"/>
              <a:gd name="connsiteY7369" fmla="*/ 1444539 h 3492736"/>
              <a:gd name="connsiteX7370" fmla="*/ 1064438 w 2880302"/>
              <a:gd name="connsiteY7370" fmla="*/ 1441917 h 3492736"/>
              <a:gd name="connsiteX7371" fmla="*/ 1072207 w 2880302"/>
              <a:gd name="connsiteY7371" fmla="*/ 1440319 h 3492736"/>
              <a:gd name="connsiteX7372" fmla="*/ 1078151 w 2880302"/>
              <a:gd name="connsiteY7372" fmla="*/ 1437146 h 3492736"/>
              <a:gd name="connsiteX7373" fmla="*/ 1083521 w 2880302"/>
              <a:gd name="connsiteY7373" fmla="*/ 1432907 h 3492736"/>
              <a:gd name="connsiteX7374" fmla="*/ 1083522 w 2880302"/>
              <a:gd name="connsiteY7374" fmla="*/ 1432905 h 3492736"/>
              <a:gd name="connsiteX7375" fmla="*/ 1083547 w 2880302"/>
              <a:gd name="connsiteY7375" fmla="*/ 1432885 h 3492736"/>
              <a:gd name="connsiteX7376" fmla="*/ 1086519 w 2880302"/>
              <a:gd name="connsiteY7376" fmla="*/ 1422833 h 3492736"/>
              <a:gd name="connsiteX7377" fmla="*/ 1085919 w 2880302"/>
              <a:gd name="connsiteY7377" fmla="*/ 1416996 h 3492736"/>
              <a:gd name="connsiteX7378" fmla="*/ 1085320 w 2880302"/>
              <a:gd name="connsiteY7378" fmla="*/ 1413822 h 3492736"/>
              <a:gd name="connsiteX7379" fmla="*/ 1081748 w 2880302"/>
              <a:gd name="connsiteY7379" fmla="*/ 1411182 h 3492736"/>
              <a:gd name="connsiteX7380" fmla="*/ 1074605 w 2880302"/>
              <a:gd name="connsiteY7380" fmla="*/ 1411182 h 3492736"/>
              <a:gd name="connsiteX7381" fmla="*/ 1073406 w 2880302"/>
              <a:gd name="connsiteY7381" fmla="*/ 1411715 h 3492736"/>
              <a:gd name="connsiteX7382" fmla="*/ 1071633 w 2880302"/>
              <a:gd name="connsiteY7382" fmla="*/ 1411182 h 3492736"/>
              <a:gd name="connsiteX7383" fmla="*/ 1062091 w 2880302"/>
              <a:gd name="connsiteY7383" fmla="*/ 1404303 h 3492736"/>
              <a:gd name="connsiteX7384" fmla="*/ 1060292 w 2880302"/>
              <a:gd name="connsiteY7384" fmla="*/ 1400597 h 3492736"/>
              <a:gd name="connsiteX7385" fmla="*/ 1061492 w 2880302"/>
              <a:gd name="connsiteY7385" fmla="*/ 1396891 h 3492736"/>
              <a:gd name="connsiteX7386" fmla="*/ 1068635 w 2880302"/>
              <a:gd name="connsiteY7386" fmla="*/ 1389988 h 3492736"/>
              <a:gd name="connsiteX7387" fmla="*/ 1072233 w 2880302"/>
              <a:gd name="connsiteY7387" fmla="*/ 1385240 h 3492736"/>
              <a:gd name="connsiteX7388" fmla="*/ 1073406 w 2880302"/>
              <a:gd name="connsiteY7388" fmla="*/ 1383109 h 3492736"/>
              <a:gd name="connsiteX7389" fmla="*/ 1072806 w 2880302"/>
              <a:gd name="connsiteY7389" fmla="*/ 1379403 h 3492736"/>
              <a:gd name="connsiteX7390" fmla="*/ 1068635 w 2880302"/>
              <a:gd name="connsiteY7390" fmla="*/ 1375164 h 3492736"/>
              <a:gd name="connsiteX7391" fmla="*/ 1066862 w 2880302"/>
              <a:gd name="connsiteY7391" fmla="*/ 1373056 h 3492736"/>
              <a:gd name="connsiteX7392" fmla="*/ 1060292 w 2880302"/>
              <a:gd name="connsiteY7392" fmla="*/ 1366177 h 3492736"/>
              <a:gd name="connsiteX7393" fmla="*/ 1050751 w 2880302"/>
              <a:gd name="connsiteY7393" fmla="*/ 1358765 h 3492736"/>
              <a:gd name="connsiteX7394" fmla="*/ 1046580 w 2880302"/>
              <a:gd name="connsiteY7394" fmla="*/ 1357167 h 3492736"/>
              <a:gd name="connsiteX7395" fmla="*/ 1037064 w 2880302"/>
              <a:gd name="connsiteY7395" fmla="*/ 1357167 h 3492736"/>
              <a:gd name="connsiteX7396" fmla="*/ 1032293 w 2880302"/>
              <a:gd name="connsiteY7396" fmla="*/ 1356101 h 3492736"/>
              <a:gd name="connsiteX7397" fmla="*/ 1031094 w 2880302"/>
              <a:gd name="connsiteY7397" fmla="*/ 1354526 h 3492736"/>
              <a:gd name="connsiteX7398" fmla="*/ 1029295 w 2880302"/>
              <a:gd name="connsiteY7398" fmla="*/ 1350288 h 3492736"/>
              <a:gd name="connsiteX7399" fmla="*/ 1028722 w 2880302"/>
              <a:gd name="connsiteY7399" fmla="*/ 1340745 h 3492736"/>
              <a:gd name="connsiteX7400" fmla="*/ 1030494 w 2880302"/>
              <a:gd name="connsiteY7400" fmla="*/ 1335464 h 3492736"/>
              <a:gd name="connsiteX7401" fmla="*/ 1034066 w 2880302"/>
              <a:gd name="connsiteY7401" fmla="*/ 1326453 h 3492736"/>
              <a:gd name="connsiteX7402" fmla="*/ 1037064 w 2880302"/>
              <a:gd name="connsiteY7402" fmla="*/ 1316401 h 3492736"/>
              <a:gd name="connsiteX7403" fmla="*/ 1038237 w 2880302"/>
              <a:gd name="connsiteY7403" fmla="*/ 1311097 h 3492736"/>
              <a:gd name="connsiteX7404" fmla="*/ 1038837 w 2880302"/>
              <a:gd name="connsiteY7404" fmla="*/ 1303685 h 3492736"/>
              <a:gd name="connsiteX7405" fmla="*/ 1037064 w 2880302"/>
              <a:gd name="connsiteY7405" fmla="*/ 1300511 h 3492736"/>
              <a:gd name="connsiteX7406" fmla="*/ 1028722 w 2880302"/>
              <a:gd name="connsiteY7406" fmla="*/ 1293632 h 3492736"/>
              <a:gd name="connsiteX7407" fmla="*/ 1019180 w 2880302"/>
              <a:gd name="connsiteY7407" fmla="*/ 1287262 h 3492736"/>
              <a:gd name="connsiteX7408" fmla="*/ 1009638 w 2880302"/>
              <a:gd name="connsiteY7408" fmla="*/ 1283024 h 3492736"/>
              <a:gd name="connsiteX7409" fmla="*/ 1005467 w 2880302"/>
              <a:gd name="connsiteY7409" fmla="*/ 1282514 h 3492736"/>
              <a:gd name="connsiteX7410" fmla="*/ 996525 w 2880302"/>
              <a:gd name="connsiteY7410" fmla="*/ 1279318 h 3492736"/>
              <a:gd name="connsiteX7411" fmla="*/ 981639 w 2880302"/>
              <a:gd name="connsiteY7411" fmla="*/ 1272971 h 3492736"/>
              <a:gd name="connsiteX7412" fmla="*/ 978042 w 2880302"/>
              <a:gd name="connsiteY7412" fmla="*/ 1269265 h 3492736"/>
              <a:gd name="connsiteX7413" fmla="*/ 973870 w 2880302"/>
              <a:gd name="connsiteY7413" fmla="*/ 1258680 h 3492736"/>
              <a:gd name="connsiteX7414" fmla="*/ 971498 w 2880302"/>
              <a:gd name="connsiteY7414" fmla="*/ 1256016 h 3492736"/>
              <a:gd name="connsiteX7415" fmla="*/ 969100 w 2880302"/>
              <a:gd name="connsiteY7415" fmla="*/ 1253376 h 3492736"/>
              <a:gd name="connsiteX7416" fmla="*/ 971498 w 2880302"/>
              <a:gd name="connsiteY7416" fmla="*/ 1243323 h 3492736"/>
              <a:gd name="connsiteX7417" fmla="*/ 972697 w 2880302"/>
              <a:gd name="connsiteY7417" fmla="*/ 1238019 h 3492736"/>
              <a:gd name="connsiteX7418" fmla="*/ 973869 w 2880302"/>
              <a:gd name="connsiteY7418" fmla="*/ 1235383 h 3492736"/>
              <a:gd name="connsiteX7419" fmla="*/ 977416 w 2880302"/>
              <a:gd name="connsiteY7419" fmla="*/ 1232760 h 3492736"/>
              <a:gd name="connsiteX7420" fmla="*/ 985185 w 2880302"/>
              <a:gd name="connsiteY7420" fmla="*/ 1231694 h 3492736"/>
              <a:gd name="connsiteX7421" fmla="*/ 990529 w 2880302"/>
              <a:gd name="connsiteY7421" fmla="*/ 1232227 h 3492736"/>
              <a:gd name="connsiteX7422" fmla="*/ 990828 w 2880302"/>
              <a:gd name="connsiteY7422" fmla="*/ 1232285 h 3492736"/>
              <a:gd name="connsiteX7423" fmla="*/ 995926 w 2880302"/>
              <a:gd name="connsiteY7423" fmla="*/ 1233780 h 3492736"/>
              <a:gd name="connsiteX7424" fmla="*/ 1005787 w 2880302"/>
              <a:gd name="connsiteY7424" fmla="*/ 1241564 h 3492736"/>
              <a:gd name="connsiteX7425" fmla="*/ 1006641 w 2880302"/>
              <a:gd name="connsiteY7425" fmla="*/ 1242280 h 3492736"/>
              <a:gd name="connsiteX7426" fmla="*/ 1010812 w 2880302"/>
              <a:gd name="connsiteY7426" fmla="*/ 1243878 h 3492736"/>
              <a:gd name="connsiteX7427" fmla="*/ 1013184 w 2880302"/>
              <a:gd name="connsiteY7427" fmla="*/ 1243345 h 3492736"/>
              <a:gd name="connsiteX7428" fmla="*/ 1013203 w 2880302"/>
              <a:gd name="connsiteY7428" fmla="*/ 1243325 h 3492736"/>
              <a:gd name="connsiteX7429" fmla="*/ 1013210 w 2880302"/>
              <a:gd name="connsiteY7429" fmla="*/ 1243323 h 3492736"/>
              <a:gd name="connsiteX7430" fmla="*/ 1016182 w 2880302"/>
              <a:gd name="connsiteY7430" fmla="*/ 1240150 h 3492736"/>
              <a:gd name="connsiteX7431" fmla="*/ 1018580 w 2880302"/>
              <a:gd name="connsiteY7431" fmla="*/ 1231672 h 3492736"/>
              <a:gd name="connsiteX7432" fmla="*/ 1019180 w 2880302"/>
              <a:gd name="connsiteY7432" fmla="*/ 1224793 h 3492736"/>
              <a:gd name="connsiteX7433" fmla="*/ 1019180 w 2880302"/>
              <a:gd name="connsiteY7433" fmla="*/ 1218424 h 3492736"/>
              <a:gd name="connsiteX7434" fmla="*/ 1018580 w 2880302"/>
              <a:gd name="connsiteY7434" fmla="*/ 1208904 h 3492736"/>
              <a:gd name="connsiteX7435" fmla="*/ 1015009 w 2880302"/>
              <a:gd name="connsiteY7435" fmla="*/ 1206240 h 3492736"/>
              <a:gd name="connsiteX7436" fmla="*/ 1010238 w 2880302"/>
              <a:gd name="connsiteY7436" fmla="*/ 1204132 h 3492736"/>
              <a:gd name="connsiteX7437" fmla="*/ 1000097 w 2880302"/>
              <a:gd name="connsiteY7437" fmla="*/ 1203067 h 3492736"/>
              <a:gd name="connsiteX7438" fmla="*/ 989382 w 2880302"/>
              <a:gd name="connsiteY7438" fmla="*/ 1203067 h 3492736"/>
              <a:gd name="connsiteX7439" fmla="*/ 979840 w 2880302"/>
              <a:gd name="connsiteY7439" fmla="*/ 1198828 h 3492736"/>
              <a:gd name="connsiteX7440" fmla="*/ 976868 w 2880302"/>
              <a:gd name="connsiteY7440" fmla="*/ 1196188 h 3492736"/>
              <a:gd name="connsiteX7441" fmla="*/ 975070 w 2880302"/>
              <a:gd name="connsiteY7441" fmla="*/ 1187177 h 3492736"/>
              <a:gd name="connsiteX7442" fmla="*/ 976269 w 2880302"/>
              <a:gd name="connsiteY7442" fmla="*/ 1176592 h 3492736"/>
              <a:gd name="connsiteX7443" fmla="*/ 976269 w 2880302"/>
              <a:gd name="connsiteY7443" fmla="*/ 1172886 h 3492736"/>
              <a:gd name="connsiteX7444" fmla="*/ 978042 w 2880302"/>
              <a:gd name="connsiteY7444" fmla="*/ 1166007 h 3492736"/>
              <a:gd name="connsiteX7445" fmla="*/ 981023 w 2880302"/>
              <a:gd name="connsiteY7445" fmla="*/ 1162851 h 3492736"/>
              <a:gd name="connsiteX7446" fmla="*/ 986358 w 2880302"/>
              <a:gd name="connsiteY7446" fmla="*/ 1160192 h 3492736"/>
              <a:gd name="connsiteX7447" fmla="*/ 1000071 w 2880302"/>
              <a:gd name="connsiteY7447" fmla="*/ 1154378 h 3492736"/>
              <a:gd name="connsiteX7448" fmla="*/ 1007814 w 2880302"/>
              <a:gd name="connsiteY7448" fmla="*/ 1150139 h 3492736"/>
              <a:gd name="connsiteX7449" fmla="*/ 1007820 w 2880302"/>
              <a:gd name="connsiteY7449" fmla="*/ 1150128 h 3492736"/>
              <a:gd name="connsiteX7450" fmla="*/ 1007840 w 2880302"/>
              <a:gd name="connsiteY7450" fmla="*/ 1150117 h 3492736"/>
              <a:gd name="connsiteX7451" fmla="*/ 1010236 w 2880302"/>
              <a:gd name="connsiteY7451" fmla="*/ 1145882 h 3492736"/>
              <a:gd name="connsiteX7452" fmla="*/ 1014383 w 2880302"/>
              <a:gd name="connsiteY7452" fmla="*/ 1142727 h 3492736"/>
              <a:gd name="connsiteX7453" fmla="*/ 1019754 w 2880302"/>
              <a:gd name="connsiteY7453" fmla="*/ 1139021 h 3492736"/>
              <a:gd name="connsiteX7454" fmla="*/ 1019758 w 2880302"/>
              <a:gd name="connsiteY7454" fmla="*/ 1139014 h 3492736"/>
              <a:gd name="connsiteX7455" fmla="*/ 1019780 w 2880302"/>
              <a:gd name="connsiteY7455" fmla="*/ 1138999 h 3492736"/>
              <a:gd name="connsiteX7456" fmla="*/ 1025124 w 2880302"/>
              <a:gd name="connsiteY7456" fmla="*/ 1129989 h 3492736"/>
              <a:gd name="connsiteX7457" fmla="*/ 1026923 w 2880302"/>
              <a:gd name="connsiteY7457" fmla="*/ 1123643 h 3492736"/>
              <a:gd name="connsiteX7458" fmla="*/ 1027522 w 2880302"/>
              <a:gd name="connsiteY7458" fmla="*/ 1117296 h 3492736"/>
              <a:gd name="connsiteX7459" fmla="*/ 1022152 w 2880302"/>
              <a:gd name="connsiteY7459" fmla="*/ 1110926 h 3492736"/>
              <a:gd name="connsiteX7460" fmla="*/ 1019180 w 2880302"/>
              <a:gd name="connsiteY7460" fmla="*/ 1110394 h 3492736"/>
              <a:gd name="connsiteX7461" fmla="*/ 1016782 w 2880302"/>
              <a:gd name="connsiteY7461" fmla="*/ 1107753 h 3492736"/>
              <a:gd name="connsiteX7462" fmla="*/ 1016182 w 2880302"/>
              <a:gd name="connsiteY7462" fmla="*/ 1088158 h 3492736"/>
              <a:gd name="connsiteX7463" fmla="*/ 1016782 w 2880302"/>
              <a:gd name="connsiteY7463" fmla="*/ 1081278 h 3492736"/>
              <a:gd name="connsiteX7464" fmla="*/ 1016182 w 2880302"/>
              <a:gd name="connsiteY7464" fmla="*/ 1075465 h 3492736"/>
              <a:gd name="connsiteX7465" fmla="*/ 1012610 w 2880302"/>
              <a:gd name="connsiteY7465" fmla="*/ 1065922 h 3492736"/>
              <a:gd name="connsiteX7466" fmla="*/ 1009039 w 2880302"/>
              <a:gd name="connsiteY7466" fmla="*/ 1064347 h 3492736"/>
              <a:gd name="connsiteX7467" fmla="*/ 997125 w 2880302"/>
              <a:gd name="connsiteY7467" fmla="*/ 1063281 h 3492736"/>
              <a:gd name="connsiteX7468" fmla="*/ 985810 w 2880302"/>
              <a:gd name="connsiteY7468" fmla="*/ 1063814 h 3492736"/>
              <a:gd name="connsiteX7469" fmla="*/ 981639 w 2880302"/>
              <a:gd name="connsiteY7469" fmla="*/ 1065389 h 3492736"/>
              <a:gd name="connsiteX7470" fmla="*/ 969100 w 2880302"/>
              <a:gd name="connsiteY7470" fmla="*/ 1071759 h 3492736"/>
              <a:gd name="connsiteX7471" fmla="*/ 969087 w 2880302"/>
              <a:gd name="connsiteY7471" fmla="*/ 1071774 h 3492736"/>
              <a:gd name="connsiteX7472" fmla="*/ 969074 w 2880302"/>
              <a:gd name="connsiteY7472" fmla="*/ 1071780 h 3492736"/>
              <a:gd name="connsiteX7473" fmla="*/ 965502 w 2880302"/>
              <a:gd name="connsiteY7473" fmla="*/ 1075996 h 3492736"/>
              <a:gd name="connsiteX7474" fmla="*/ 962543 w 2880302"/>
              <a:gd name="connsiteY7474" fmla="*/ 1079687 h 3492736"/>
              <a:gd name="connsiteX7475" fmla="*/ 954813 w 2880302"/>
              <a:gd name="connsiteY7475" fmla="*/ 1083409 h 3492736"/>
              <a:gd name="connsiteX7476" fmla="*/ 954789 w 2880302"/>
              <a:gd name="connsiteY7476" fmla="*/ 1083430 h 3492736"/>
              <a:gd name="connsiteX7477" fmla="*/ 954787 w 2880302"/>
              <a:gd name="connsiteY7477" fmla="*/ 1083431 h 3492736"/>
              <a:gd name="connsiteX7478" fmla="*/ 952389 w 2880302"/>
              <a:gd name="connsiteY7478" fmla="*/ 1085539 h 3492736"/>
              <a:gd name="connsiteX7479" fmla="*/ 952389 w 2880302"/>
              <a:gd name="connsiteY7479" fmla="*/ 1095592 h 3492736"/>
              <a:gd name="connsiteX7480" fmla="*/ 953588 w 2880302"/>
              <a:gd name="connsiteY7480" fmla="*/ 1109906 h 3492736"/>
              <a:gd name="connsiteX7481" fmla="*/ 952395 w 2880302"/>
              <a:gd name="connsiteY7481" fmla="*/ 1113593 h 3492736"/>
              <a:gd name="connsiteX7482" fmla="*/ 946471 w 2880302"/>
              <a:gd name="connsiteY7482" fmla="*/ 1114632 h 3492736"/>
              <a:gd name="connsiteX7483" fmla="*/ 942873 w 2880302"/>
              <a:gd name="connsiteY7483" fmla="*/ 1114632 h 3492736"/>
              <a:gd name="connsiteX7484" fmla="*/ 935130 w 2880302"/>
              <a:gd name="connsiteY7484" fmla="*/ 1111459 h 3492736"/>
              <a:gd name="connsiteX7485" fmla="*/ 928587 w 2880302"/>
              <a:gd name="connsiteY7485" fmla="*/ 1104580 h 3492736"/>
              <a:gd name="connsiteX7486" fmla="*/ 925589 w 2880302"/>
              <a:gd name="connsiteY7486" fmla="*/ 1102982 h 3492736"/>
              <a:gd name="connsiteX7487" fmla="*/ 916673 w 2880302"/>
              <a:gd name="connsiteY7487" fmla="*/ 1099808 h 3492736"/>
              <a:gd name="connsiteX7488" fmla="*/ 911902 w 2880302"/>
              <a:gd name="connsiteY7488" fmla="*/ 1100341 h 3492736"/>
              <a:gd name="connsiteX7489" fmla="*/ 907731 w 2880302"/>
              <a:gd name="connsiteY7489" fmla="*/ 1102472 h 3492736"/>
              <a:gd name="connsiteX7490" fmla="*/ 897590 w 2880302"/>
              <a:gd name="connsiteY7490" fmla="*/ 1109884 h 3492736"/>
              <a:gd name="connsiteX7491" fmla="*/ 892819 w 2880302"/>
              <a:gd name="connsiteY7491" fmla="*/ 1111459 h 3492736"/>
              <a:gd name="connsiteX7492" fmla="*/ 887448 w 2880302"/>
              <a:gd name="connsiteY7492" fmla="*/ 1110926 h 3492736"/>
              <a:gd name="connsiteX7493" fmla="*/ 877933 w 2880302"/>
              <a:gd name="connsiteY7493" fmla="*/ 1104047 h 3492736"/>
              <a:gd name="connsiteX7494" fmla="*/ 875534 w 2880302"/>
              <a:gd name="connsiteY7494" fmla="*/ 1099276 h 3492736"/>
              <a:gd name="connsiteX7495" fmla="*/ 870164 w 2880302"/>
              <a:gd name="connsiteY7495" fmla="*/ 1090289 h 3492736"/>
              <a:gd name="connsiteX7496" fmla="*/ 865393 w 2880302"/>
              <a:gd name="connsiteY7496" fmla="*/ 1083409 h 3492736"/>
              <a:gd name="connsiteX7497" fmla="*/ 864220 w 2880302"/>
              <a:gd name="connsiteY7497" fmla="*/ 1073334 h 3492736"/>
              <a:gd name="connsiteX7498" fmla="*/ 865393 w 2880302"/>
              <a:gd name="connsiteY7498" fmla="*/ 1062216 h 3492736"/>
              <a:gd name="connsiteX7499" fmla="*/ 865393 w 2880302"/>
              <a:gd name="connsiteY7499" fmla="*/ 1060617 h 3492736"/>
              <a:gd name="connsiteX7500" fmla="*/ 862421 w 2880302"/>
              <a:gd name="connsiteY7500" fmla="*/ 1057977 h 3492736"/>
              <a:gd name="connsiteX7501" fmla="*/ 855278 w 2880302"/>
              <a:gd name="connsiteY7501" fmla="*/ 1057444 h 3492736"/>
              <a:gd name="connsiteX7502" fmla="*/ 851706 w 2880302"/>
              <a:gd name="connsiteY7502" fmla="*/ 1057444 h 3492736"/>
              <a:gd name="connsiteX7503" fmla="*/ 848109 w 2880302"/>
              <a:gd name="connsiteY7503" fmla="*/ 1059042 h 3492736"/>
              <a:gd name="connsiteX7504" fmla="*/ 848096 w 2880302"/>
              <a:gd name="connsiteY7504" fmla="*/ 1059059 h 3492736"/>
              <a:gd name="connsiteX7505" fmla="*/ 848083 w 2880302"/>
              <a:gd name="connsiteY7505" fmla="*/ 1059064 h 3492736"/>
              <a:gd name="connsiteX7506" fmla="*/ 840346 w 2880302"/>
              <a:gd name="connsiteY7506" fmla="*/ 1068577 h 3492736"/>
              <a:gd name="connsiteX7507" fmla="*/ 836794 w 2880302"/>
              <a:gd name="connsiteY7507" fmla="*/ 1071226 h 3492736"/>
              <a:gd name="connsiteX7508" fmla="*/ 829052 w 2880302"/>
              <a:gd name="connsiteY7508" fmla="*/ 1071759 h 3492736"/>
              <a:gd name="connsiteX7509" fmla="*/ 822482 w 2880302"/>
              <a:gd name="connsiteY7509" fmla="*/ 1071226 h 3492736"/>
              <a:gd name="connsiteX7510" fmla="*/ 814739 w 2880302"/>
              <a:gd name="connsiteY7510" fmla="*/ 1065922 h 3492736"/>
              <a:gd name="connsiteX7511" fmla="*/ 809968 w 2880302"/>
              <a:gd name="connsiteY7511" fmla="*/ 1061150 h 3492736"/>
              <a:gd name="connsiteX7512" fmla="*/ 802226 w 2880302"/>
              <a:gd name="connsiteY7512" fmla="*/ 1059575 h 3492736"/>
              <a:gd name="connsiteX7513" fmla="*/ 789712 w 2880302"/>
              <a:gd name="connsiteY7513" fmla="*/ 1061150 h 3492736"/>
              <a:gd name="connsiteX7514" fmla="*/ 789701 w 2880302"/>
              <a:gd name="connsiteY7514" fmla="*/ 1061170 h 3492736"/>
              <a:gd name="connsiteX7515" fmla="*/ 789686 w 2880302"/>
              <a:gd name="connsiteY7515" fmla="*/ 1061172 h 3492736"/>
              <a:gd name="connsiteX7516" fmla="*/ 787887 w 2880302"/>
              <a:gd name="connsiteY7516" fmla="*/ 1064368 h 3492736"/>
              <a:gd name="connsiteX7517" fmla="*/ 791485 w 2880302"/>
              <a:gd name="connsiteY7517" fmla="*/ 1079702 h 3492736"/>
              <a:gd name="connsiteX7518" fmla="*/ 792055 w 2880302"/>
              <a:gd name="connsiteY7518" fmla="*/ 1081819 h 3492736"/>
              <a:gd name="connsiteX7519" fmla="*/ 783742 w 2880302"/>
              <a:gd name="connsiteY7519" fmla="*/ 1083919 h 3492736"/>
              <a:gd name="connsiteX7520" fmla="*/ 769456 w 2880302"/>
              <a:gd name="connsiteY7520" fmla="*/ 1086050 h 3492736"/>
              <a:gd name="connsiteX7521" fmla="*/ 765284 w 2880302"/>
              <a:gd name="connsiteY7521" fmla="*/ 1086583 h 3492736"/>
              <a:gd name="connsiteX7522" fmla="*/ 756942 w 2880302"/>
              <a:gd name="connsiteY7522" fmla="*/ 1090289 h 3492736"/>
              <a:gd name="connsiteX7523" fmla="*/ 756933 w 2880302"/>
              <a:gd name="connsiteY7523" fmla="*/ 1090303 h 3492736"/>
              <a:gd name="connsiteX7524" fmla="*/ 756916 w 2880302"/>
              <a:gd name="connsiteY7524" fmla="*/ 1090310 h 3492736"/>
              <a:gd name="connsiteX7525" fmla="*/ 754518 w 2880302"/>
              <a:gd name="connsiteY7525" fmla="*/ 1094016 h 3492736"/>
              <a:gd name="connsiteX7526" fmla="*/ 752745 w 2880302"/>
              <a:gd name="connsiteY7526" fmla="*/ 1099298 h 3492736"/>
              <a:gd name="connsiteX7527" fmla="*/ 755117 w 2880302"/>
              <a:gd name="connsiteY7527" fmla="*/ 1111481 h 3492736"/>
              <a:gd name="connsiteX7528" fmla="*/ 756916 w 2880302"/>
              <a:gd name="connsiteY7528" fmla="*/ 1116252 h 3492736"/>
              <a:gd name="connsiteX7529" fmla="*/ 758089 w 2880302"/>
              <a:gd name="connsiteY7529" fmla="*/ 1119958 h 3492736"/>
              <a:gd name="connsiteX7530" fmla="*/ 762860 w 2880302"/>
              <a:gd name="connsiteY7530" fmla="*/ 1125772 h 3492736"/>
              <a:gd name="connsiteX7531" fmla="*/ 767031 w 2880302"/>
              <a:gd name="connsiteY7531" fmla="*/ 1126305 h 3492736"/>
              <a:gd name="connsiteX7532" fmla="*/ 778372 w 2880302"/>
              <a:gd name="connsiteY7532" fmla="*/ 1128969 h 3492736"/>
              <a:gd name="connsiteX7533" fmla="*/ 793258 w 2880302"/>
              <a:gd name="connsiteY7533" fmla="*/ 1132675 h 3492736"/>
              <a:gd name="connsiteX7534" fmla="*/ 796829 w 2880302"/>
              <a:gd name="connsiteY7534" fmla="*/ 1133717 h 3492736"/>
              <a:gd name="connsiteX7535" fmla="*/ 801600 w 2880302"/>
              <a:gd name="connsiteY7535" fmla="*/ 1137423 h 3492736"/>
              <a:gd name="connsiteX7536" fmla="*/ 805172 w 2880302"/>
              <a:gd name="connsiteY7536" fmla="*/ 1144835 h 3492736"/>
              <a:gd name="connsiteX7537" fmla="*/ 806371 w 2880302"/>
              <a:gd name="connsiteY7537" fmla="*/ 1148564 h 3492736"/>
              <a:gd name="connsiteX7538" fmla="*/ 804603 w 2880302"/>
              <a:gd name="connsiteY7538" fmla="*/ 1151729 h 3492736"/>
              <a:gd name="connsiteX7539" fmla="*/ 793284 w 2880302"/>
              <a:gd name="connsiteY7539" fmla="*/ 1159127 h 3492736"/>
              <a:gd name="connsiteX7540" fmla="*/ 793279 w 2880302"/>
              <a:gd name="connsiteY7540" fmla="*/ 1159135 h 3492736"/>
              <a:gd name="connsiteX7541" fmla="*/ 793258 w 2880302"/>
              <a:gd name="connsiteY7541" fmla="*/ 1159149 h 3492736"/>
              <a:gd name="connsiteX7542" fmla="*/ 791485 w 2880302"/>
              <a:gd name="connsiteY7542" fmla="*/ 1162323 h 3492736"/>
              <a:gd name="connsiteX7543" fmla="*/ 794457 w 2880302"/>
              <a:gd name="connsiteY7543" fmla="*/ 1170800 h 3492736"/>
              <a:gd name="connsiteX7544" fmla="*/ 798028 w 2880302"/>
              <a:gd name="connsiteY7544" fmla="*/ 1181918 h 3492736"/>
              <a:gd name="connsiteX7545" fmla="*/ 799827 w 2880302"/>
              <a:gd name="connsiteY7545" fmla="*/ 1191971 h 3492736"/>
              <a:gd name="connsiteX7546" fmla="*/ 801000 w 2880302"/>
              <a:gd name="connsiteY7546" fmla="*/ 1202046 h 3492736"/>
              <a:gd name="connsiteX7547" fmla="*/ 801600 w 2880302"/>
              <a:gd name="connsiteY7547" fmla="*/ 1203621 h 3492736"/>
              <a:gd name="connsiteX7548" fmla="*/ 805771 w 2880302"/>
              <a:gd name="connsiteY7548" fmla="*/ 1205752 h 3492736"/>
              <a:gd name="connsiteX7549" fmla="*/ 817711 w 2880302"/>
              <a:gd name="connsiteY7549" fmla="*/ 1206262 h 3492736"/>
              <a:gd name="connsiteX7550" fmla="*/ 827227 w 2880302"/>
              <a:gd name="connsiteY7550" fmla="*/ 1204687 h 3492736"/>
              <a:gd name="connsiteX7551" fmla="*/ 831398 w 2880302"/>
              <a:gd name="connsiteY7551" fmla="*/ 1204154 h 3492736"/>
              <a:gd name="connsiteX7552" fmla="*/ 836169 w 2880302"/>
              <a:gd name="connsiteY7552" fmla="*/ 1205220 h 3492736"/>
              <a:gd name="connsiteX7553" fmla="*/ 839740 w 2880302"/>
              <a:gd name="connsiteY7553" fmla="*/ 1208926 h 3492736"/>
              <a:gd name="connsiteX7554" fmla="*/ 840340 w 2880302"/>
              <a:gd name="connsiteY7554" fmla="*/ 1213164 h 3492736"/>
              <a:gd name="connsiteX7555" fmla="*/ 839740 w 2880302"/>
              <a:gd name="connsiteY7555" fmla="*/ 1215805 h 3492736"/>
              <a:gd name="connsiteX7556" fmla="*/ 834992 w 2880302"/>
              <a:gd name="connsiteY7556" fmla="*/ 1220024 h 3492736"/>
              <a:gd name="connsiteX7557" fmla="*/ 823082 w 2880302"/>
              <a:gd name="connsiteY7557" fmla="*/ 1226901 h 3492736"/>
              <a:gd name="connsiteX7558" fmla="*/ 817737 w 2880302"/>
              <a:gd name="connsiteY7558" fmla="*/ 1230607 h 3492736"/>
              <a:gd name="connsiteX7559" fmla="*/ 817669 w 2880302"/>
              <a:gd name="connsiteY7559" fmla="*/ 1230652 h 3492736"/>
              <a:gd name="connsiteX7560" fmla="*/ 812940 w 2880302"/>
              <a:gd name="connsiteY7560" fmla="*/ 1233269 h 3492736"/>
              <a:gd name="connsiteX7561" fmla="*/ 805172 w 2880302"/>
              <a:gd name="connsiteY7561" fmla="*/ 1238574 h 3492736"/>
              <a:gd name="connsiteX7562" fmla="*/ 803399 w 2880302"/>
              <a:gd name="connsiteY7562" fmla="*/ 1242280 h 3492736"/>
              <a:gd name="connsiteX7563" fmla="*/ 802803 w 2880302"/>
              <a:gd name="connsiteY7563" fmla="*/ 1244376 h 3492736"/>
              <a:gd name="connsiteX7564" fmla="*/ 798054 w 2880302"/>
              <a:gd name="connsiteY7564" fmla="*/ 1246496 h 3492736"/>
              <a:gd name="connsiteX7565" fmla="*/ 787913 w 2880302"/>
              <a:gd name="connsiteY7565" fmla="*/ 1248095 h 3492736"/>
              <a:gd name="connsiteX7566" fmla="*/ 780170 w 2880302"/>
              <a:gd name="connsiteY7566" fmla="*/ 1248095 h 3492736"/>
              <a:gd name="connsiteX7567" fmla="*/ 773627 w 2880302"/>
              <a:gd name="connsiteY7567" fmla="*/ 1245964 h 3492736"/>
              <a:gd name="connsiteX7568" fmla="*/ 764085 w 2880302"/>
              <a:gd name="connsiteY7568" fmla="*/ 1238019 h 3492736"/>
              <a:gd name="connsiteX7569" fmla="*/ 761687 w 2880302"/>
              <a:gd name="connsiteY7569" fmla="*/ 1236444 h 3492736"/>
              <a:gd name="connsiteX7570" fmla="*/ 758115 w 2880302"/>
              <a:gd name="connsiteY7570" fmla="*/ 1236954 h 3492736"/>
              <a:gd name="connsiteX7571" fmla="*/ 745602 w 2880302"/>
              <a:gd name="connsiteY7571" fmla="*/ 1242790 h 3492736"/>
              <a:gd name="connsiteX7572" fmla="*/ 742030 w 2880302"/>
              <a:gd name="connsiteY7572" fmla="*/ 1245964 h 3492736"/>
              <a:gd name="connsiteX7573" fmla="*/ 742024 w 2880302"/>
              <a:gd name="connsiteY7573" fmla="*/ 1245971 h 3492736"/>
              <a:gd name="connsiteX7574" fmla="*/ 742004 w 2880302"/>
              <a:gd name="connsiteY7574" fmla="*/ 1245986 h 3492736"/>
              <a:gd name="connsiteX7575" fmla="*/ 734262 w 2880302"/>
              <a:gd name="connsiteY7575" fmla="*/ 1255527 h 3492736"/>
              <a:gd name="connsiteX7576" fmla="*/ 725345 w 2880302"/>
              <a:gd name="connsiteY7576" fmla="*/ 1262919 h 3492736"/>
              <a:gd name="connsiteX7577" fmla="*/ 709860 w 2880302"/>
              <a:gd name="connsiteY7577" fmla="*/ 1262919 h 3492736"/>
              <a:gd name="connsiteX7578" fmla="*/ 690177 w 2880302"/>
              <a:gd name="connsiteY7578" fmla="*/ 1261320 h 3492736"/>
              <a:gd name="connsiteX7579" fmla="*/ 678862 w 2880302"/>
              <a:gd name="connsiteY7579" fmla="*/ 1259213 h 3492736"/>
              <a:gd name="connsiteX7580" fmla="*/ 672293 w 2880302"/>
              <a:gd name="connsiteY7580" fmla="*/ 1258147 h 3492736"/>
              <a:gd name="connsiteX7581" fmla="*/ 672270 w 2880302"/>
              <a:gd name="connsiteY7581" fmla="*/ 1258170 h 3492736"/>
              <a:gd name="connsiteX7582" fmla="*/ 672267 w 2880302"/>
              <a:gd name="connsiteY7582" fmla="*/ 1258169 h 3492736"/>
              <a:gd name="connsiteX7583" fmla="*/ 666323 w 2880302"/>
              <a:gd name="connsiteY7583" fmla="*/ 1263982 h 3492736"/>
              <a:gd name="connsiteX7584" fmla="*/ 666323 w 2880302"/>
              <a:gd name="connsiteY7584" fmla="*/ 1263983 h 3492736"/>
              <a:gd name="connsiteX7585" fmla="*/ 664101 w 2880302"/>
              <a:gd name="connsiteY7585" fmla="*/ 1265825 h 3492736"/>
              <a:gd name="connsiteX7586" fmla="*/ 657407 w 2880302"/>
              <a:gd name="connsiteY7586" fmla="*/ 1271373 h 3492736"/>
              <a:gd name="connsiteX7587" fmla="*/ 645467 w 2880302"/>
              <a:gd name="connsiteY7587" fmla="*/ 1275079 h 3492736"/>
              <a:gd name="connsiteX7588" fmla="*/ 628782 w 2880302"/>
              <a:gd name="connsiteY7588" fmla="*/ 1277210 h 3492736"/>
              <a:gd name="connsiteX7589" fmla="*/ 625211 w 2880302"/>
              <a:gd name="connsiteY7589" fmla="*/ 1277743 h 3492736"/>
              <a:gd name="connsiteX7590" fmla="*/ 619267 w 2880302"/>
              <a:gd name="connsiteY7590" fmla="*/ 1275612 h 3492736"/>
              <a:gd name="connsiteX7591" fmla="*/ 612097 w 2880302"/>
              <a:gd name="connsiteY7591" fmla="*/ 1270331 h 3492736"/>
              <a:gd name="connsiteX7592" fmla="*/ 607926 w 2880302"/>
              <a:gd name="connsiteY7592" fmla="*/ 1266625 h 3492736"/>
              <a:gd name="connsiteX7593" fmla="*/ 604354 w 2880302"/>
              <a:gd name="connsiteY7593" fmla="*/ 1262919 h 3492736"/>
              <a:gd name="connsiteX7594" fmla="*/ 606727 w 2880302"/>
              <a:gd name="connsiteY7594" fmla="*/ 1253376 h 3492736"/>
              <a:gd name="connsiteX7595" fmla="*/ 609124 w 2880302"/>
              <a:gd name="connsiteY7595" fmla="*/ 1248608 h 3492736"/>
              <a:gd name="connsiteX7596" fmla="*/ 613271 w 2880302"/>
              <a:gd name="connsiteY7596" fmla="*/ 1245453 h 3492736"/>
              <a:gd name="connsiteX7597" fmla="*/ 628156 w 2880302"/>
              <a:gd name="connsiteY7597" fmla="*/ 1243878 h 3492736"/>
              <a:gd name="connsiteX7598" fmla="*/ 635925 w 2880302"/>
              <a:gd name="connsiteY7598" fmla="*/ 1242280 h 3492736"/>
              <a:gd name="connsiteX7599" fmla="*/ 642469 w 2880302"/>
              <a:gd name="connsiteY7599" fmla="*/ 1239106 h 3492736"/>
              <a:gd name="connsiteX7600" fmla="*/ 650212 w 2880302"/>
              <a:gd name="connsiteY7600" fmla="*/ 1234335 h 3492736"/>
              <a:gd name="connsiteX7601" fmla="*/ 662152 w 2880302"/>
              <a:gd name="connsiteY7601" fmla="*/ 1234335 h 3492736"/>
              <a:gd name="connsiteX7602" fmla="*/ 669295 w 2880302"/>
              <a:gd name="connsiteY7602" fmla="*/ 1231162 h 3492736"/>
              <a:gd name="connsiteX7603" fmla="*/ 669308 w 2880302"/>
              <a:gd name="connsiteY7603" fmla="*/ 1231145 h 3492736"/>
              <a:gd name="connsiteX7604" fmla="*/ 669321 w 2880302"/>
              <a:gd name="connsiteY7604" fmla="*/ 1231140 h 3492736"/>
              <a:gd name="connsiteX7605" fmla="*/ 675291 w 2880302"/>
              <a:gd name="connsiteY7605" fmla="*/ 1223728 h 3492736"/>
              <a:gd name="connsiteX7606" fmla="*/ 676464 w 2880302"/>
              <a:gd name="connsiteY7606" fmla="*/ 1220022 h 3492736"/>
              <a:gd name="connsiteX7607" fmla="*/ 677064 w 2880302"/>
              <a:gd name="connsiteY7607" fmla="*/ 1216316 h 3492736"/>
              <a:gd name="connsiteX7608" fmla="*/ 674092 w 2880302"/>
              <a:gd name="connsiteY7608" fmla="*/ 1209436 h 3492736"/>
              <a:gd name="connsiteX7609" fmla="*/ 671094 w 2880302"/>
              <a:gd name="connsiteY7609" fmla="*/ 1206773 h 3492736"/>
              <a:gd name="connsiteX7610" fmla="*/ 669321 w 2880302"/>
              <a:gd name="connsiteY7610" fmla="*/ 1206773 h 3492736"/>
              <a:gd name="connsiteX7611" fmla="*/ 663950 w 2880302"/>
              <a:gd name="connsiteY7611" fmla="*/ 1206240 h 3492736"/>
              <a:gd name="connsiteX7612" fmla="*/ 648465 w 2880302"/>
              <a:gd name="connsiteY7612" fmla="*/ 1201492 h 3492736"/>
              <a:gd name="connsiteX7613" fmla="*/ 642495 w 2880302"/>
              <a:gd name="connsiteY7613" fmla="*/ 1200959 h 3492736"/>
              <a:gd name="connsiteX7614" fmla="*/ 638324 w 2880302"/>
              <a:gd name="connsiteY7614" fmla="*/ 1200959 h 3492736"/>
              <a:gd name="connsiteX7615" fmla="*/ 632953 w 2880302"/>
              <a:gd name="connsiteY7615" fmla="*/ 1194080 h 3492736"/>
              <a:gd name="connsiteX7616" fmla="*/ 631180 w 2880302"/>
              <a:gd name="connsiteY7616" fmla="*/ 1190374 h 3492736"/>
              <a:gd name="connsiteX7617" fmla="*/ 630581 w 2880302"/>
              <a:gd name="connsiteY7617" fmla="*/ 1187177 h 3492736"/>
              <a:gd name="connsiteX7618" fmla="*/ 634148 w 2880302"/>
              <a:gd name="connsiteY7618" fmla="*/ 1180306 h 3492736"/>
              <a:gd name="connsiteX7619" fmla="*/ 640096 w 2880302"/>
              <a:gd name="connsiteY7619" fmla="*/ 1176614 h 3492736"/>
              <a:gd name="connsiteX7620" fmla="*/ 645441 w 2880302"/>
              <a:gd name="connsiteY7620" fmla="*/ 1172908 h 3492736"/>
              <a:gd name="connsiteX7621" fmla="*/ 645460 w 2880302"/>
              <a:gd name="connsiteY7621" fmla="*/ 1172891 h 3492736"/>
              <a:gd name="connsiteX7622" fmla="*/ 645467 w 2880302"/>
              <a:gd name="connsiteY7622" fmla="*/ 1172886 h 3492736"/>
              <a:gd name="connsiteX7623" fmla="*/ 652013 w 2880302"/>
              <a:gd name="connsiteY7623" fmla="*/ 1167093 h 3492736"/>
              <a:gd name="connsiteX7624" fmla="*/ 656182 w 2880302"/>
              <a:gd name="connsiteY7624" fmla="*/ 1164963 h 3492736"/>
              <a:gd name="connsiteX7625" fmla="*/ 658554 w 2880302"/>
              <a:gd name="connsiteY7625" fmla="*/ 1163921 h 3492736"/>
              <a:gd name="connsiteX7626" fmla="*/ 658568 w 2880302"/>
              <a:gd name="connsiteY7626" fmla="*/ 1163904 h 3492736"/>
              <a:gd name="connsiteX7627" fmla="*/ 658580 w 2880302"/>
              <a:gd name="connsiteY7627" fmla="*/ 1163899 h 3492736"/>
              <a:gd name="connsiteX7628" fmla="*/ 662178 w 2880302"/>
              <a:gd name="connsiteY7628" fmla="*/ 1159660 h 3492736"/>
              <a:gd name="connsiteX7629" fmla="*/ 663950 w 2880302"/>
              <a:gd name="connsiteY7629" fmla="*/ 1150117 h 3492736"/>
              <a:gd name="connsiteX7630" fmla="*/ 665150 w 2880302"/>
              <a:gd name="connsiteY7630" fmla="*/ 1144303 h 3492736"/>
              <a:gd name="connsiteX7631" fmla="*/ 666349 w 2880302"/>
              <a:gd name="connsiteY7631" fmla="*/ 1138467 h 3492736"/>
              <a:gd name="connsiteX7632" fmla="*/ 665809 w 2880302"/>
              <a:gd name="connsiteY7632" fmla="*/ 1136560 h 3492736"/>
              <a:gd name="connsiteX7633" fmla="*/ 663925 w 2880302"/>
              <a:gd name="connsiteY7633" fmla="*/ 1129478 h 3492736"/>
              <a:gd name="connsiteX7634" fmla="*/ 660705 w 2880302"/>
              <a:gd name="connsiteY7634" fmla="*/ 1126138 h 3492736"/>
              <a:gd name="connsiteX7635" fmla="*/ 660379 w 2880302"/>
              <a:gd name="connsiteY7635" fmla="*/ 1125750 h 3492736"/>
              <a:gd name="connsiteX7636" fmla="*/ 658006 w 2880302"/>
              <a:gd name="connsiteY7636" fmla="*/ 1124708 h 3492736"/>
              <a:gd name="connsiteX7637" fmla="*/ 653809 w 2880302"/>
              <a:gd name="connsiteY7637" fmla="*/ 1122044 h 3492736"/>
              <a:gd name="connsiteX7638" fmla="*/ 649638 w 2880302"/>
              <a:gd name="connsiteY7638" fmla="*/ 1113590 h 3492736"/>
              <a:gd name="connsiteX7639" fmla="*/ 645467 w 2880302"/>
              <a:gd name="connsiteY7639" fmla="*/ 1108286 h 3492736"/>
              <a:gd name="connsiteX7640" fmla="*/ 641895 w 2880302"/>
              <a:gd name="connsiteY7640" fmla="*/ 1106688 h 3492736"/>
              <a:gd name="connsiteX7641" fmla="*/ 625211 w 2880302"/>
              <a:gd name="connsiteY7641" fmla="*/ 1101939 h 3492736"/>
              <a:gd name="connsiteX7642" fmla="*/ 613296 w 2880302"/>
              <a:gd name="connsiteY7642" fmla="*/ 1101407 h 3492736"/>
              <a:gd name="connsiteX7643" fmla="*/ 603155 w 2880302"/>
              <a:gd name="connsiteY7643" fmla="*/ 1101407 h 3492736"/>
              <a:gd name="connsiteX7644" fmla="*/ 594213 w 2880302"/>
              <a:gd name="connsiteY7644" fmla="*/ 1100341 h 3492736"/>
              <a:gd name="connsiteX7645" fmla="*/ 590042 w 2880302"/>
              <a:gd name="connsiteY7645" fmla="*/ 1099276 h 3492736"/>
              <a:gd name="connsiteX7646" fmla="*/ 585271 w 2880302"/>
              <a:gd name="connsiteY7646" fmla="*/ 1089756 h 3492736"/>
              <a:gd name="connsiteX7647" fmla="*/ 585871 w 2880302"/>
              <a:gd name="connsiteY7647" fmla="*/ 1083919 h 3492736"/>
              <a:gd name="connsiteX7648" fmla="*/ 586470 w 2880302"/>
              <a:gd name="connsiteY7648" fmla="*/ 1081278 h 3492736"/>
              <a:gd name="connsiteX7649" fmla="*/ 584098 w 2880302"/>
              <a:gd name="connsiteY7649" fmla="*/ 1077040 h 3492736"/>
              <a:gd name="connsiteX7650" fmla="*/ 577528 w 2880302"/>
              <a:gd name="connsiteY7650" fmla="*/ 1073334 h 3492736"/>
              <a:gd name="connsiteX7651" fmla="*/ 572758 w 2880302"/>
              <a:gd name="connsiteY7651" fmla="*/ 1070160 h 3492736"/>
              <a:gd name="connsiteX7652" fmla="*/ 563816 w 2880302"/>
              <a:gd name="connsiteY7652" fmla="*/ 1061683 h 3492736"/>
              <a:gd name="connsiteX7653" fmla="*/ 552501 w 2880302"/>
              <a:gd name="connsiteY7653" fmla="*/ 1055869 h 3492736"/>
              <a:gd name="connsiteX7654" fmla="*/ 547730 w 2880302"/>
              <a:gd name="connsiteY7654" fmla="*/ 1055336 h 3492736"/>
              <a:gd name="connsiteX7655" fmla="*/ 537589 w 2880302"/>
              <a:gd name="connsiteY7655" fmla="*/ 1057444 h 3492736"/>
              <a:gd name="connsiteX7656" fmla="*/ 537571 w 2880302"/>
              <a:gd name="connsiteY7656" fmla="*/ 1057465 h 3492736"/>
              <a:gd name="connsiteX7657" fmla="*/ 537563 w 2880302"/>
              <a:gd name="connsiteY7657" fmla="*/ 1057466 h 3492736"/>
              <a:gd name="connsiteX7658" fmla="*/ 535201 w 2880302"/>
              <a:gd name="connsiteY7658" fmla="*/ 1060118 h 3492736"/>
              <a:gd name="connsiteX7659" fmla="*/ 531046 w 2880302"/>
              <a:gd name="connsiteY7659" fmla="*/ 1062748 h 3492736"/>
              <a:gd name="connsiteX7660" fmla="*/ 516134 w 2880302"/>
              <a:gd name="connsiteY7660" fmla="*/ 1066454 h 3492736"/>
              <a:gd name="connsiteX7661" fmla="*/ 511389 w 2880302"/>
              <a:gd name="connsiteY7661" fmla="*/ 1068562 h 3492736"/>
              <a:gd name="connsiteX7662" fmla="*/ 511377 w 2880302"/>
              <a:gd name="connsiteY7662" fmla="*/ 1068578 h 3492736"/>
              <a:gd name="connsiteX7663" fmla="*/ 511363 w 2880302"/>
              <a:gd name="connsiteY7663" fmla="*/ 1068584 h 3492736"/>
              <a:gd name="connsiteX7664" fmla="*/ 508964 w 2880302"/>
              <a:gd name="connsiteY7664" fmla="*/ 1071780 h 3492736"/>
              <a:gd name="connsiteX7665" fmla="*/ 508365 w 2880302"/>
              <a:gd name="connsiteY7665" fmla="*/ 1078660 h 3492736"/>
              <a:gd name="connsiteX7666" fmla="*/ 511363 w 2880302"/>
              <a:gd name="connsiteY7666" fmla="*/ 1081833 h 3492736"/>
              <a:gd name="connsiteX7667" fmla="*/ 519705 w 2880302"/>
              <a:gd name="connsiteY7667" fmla="*/ 1086604 h 3492736"/>
              <a:gd name="connsiteX7668" fmla="*/ 526249 w 2880302"/>
              <a:gd name="connsiteY7668" fmla="*/ 1093484 h 3492736"/>
              <a:gd name="connsiteX7669" fmla="*/ 527448 w 2880302"/>
              <a:gd name="connsiteY7669" fmla="*/ 1097722 h 3492736"/>
              <a:gd name="connsiteX7670" fmla="*/ 522677 w 2880302"/>
              <a:gd name="connsiteY7670" fmla="*/ 1107242 h 3492736"/>
              <a:gd name="connsiteX7671" fmla="*/ 518506 w 2880302"/>
              <a:gd name="connsiteY7671" fmla="*/ 1112014 h 3492736"/>
              <a:gd name="connsiteX7672" fmla="*/ 510164 w 2880302"/>
              <a:gd name="connsiteY7672" fmla="*/ 1119426 h 3492736"/>
              <a:gd name="connsiteX7673" fmla="*/ 504193 w 2880302"/>
              <a:gd name="connsiteY7673" fmla="*/ 1126305 h 3492736"/>
              <a:gd name="connsiteX7674" fmla="*/ 502421 w 2880302"/>
              <a:gd name="connsiteY7674" fmla="*/ 1130544 h 3492736"/>
              <a:gd name="connsiteX7675" fmla="*/ 503594 w 2880302"/>
              <a:gd name="connsiteY7675" fmla="*/ 1139021 h 3492736"/>
              <a:gd name="connsiteX7676" fmla="*/ 502421 w 2880302"/>
              <a:gd name="connsiteY7676" fmla="*/ 1144835 h 3492736"/>
              <a:gd name="connsiteX7677" fmla="*/ 501226 w 2880302"/>
              <a:gd name="connsiteY7677" fmla="*/ 1148021 h 3492736"/>
              <a:gd name="connsiteX7678" fmla="*/ 497076 w 2880302"/>
              <a:gd name="connsiteY7678" fmla="*/ 1150117 h 3492736"/>
              <a:gd name="connsiteX7679" fmla="*/ 488734 w 2880302"/>
              <a:gd name="connsiteY7679" fmla="*/ 1149585 h 3492736"/>
              <a:gd name="connsiteX7680" fmla="*/ 483364 w 2880302"/>
              <a:gd name="connsiteY7680" fmla="*/ 1150117 h 3492736"/>
              <a:gd name="connsiteX7681" fmla="*/ 477394 w 2880302"/>
              <a:gd name="connsiteY7681" fmla="*/ 1152758 h 3492736"/>
              <a:gd name="connsiteX7682" fmla="*/ 463107 w 2880302"/>
              <a:gd name="connsiteY7682" fmla="*/ 1164409 h 3492736"/>
              <a:gd name="connsiteX7683" fmla="*/ 463105 w 2880302"/>
              <a:gd name="connsiteY7683" fmla="*/ 1164411 h 3492736"/>
              <a:gd name="connsiteX7684" fmla="*/ 463081 w 2880302"/>
              <a:gd name="connsiteY7684" fmla="*/ 1164430 h 3492736"/>
              <a:gd name="connsiteX7685" fmla="*/ 457111 w 2880302"/>
              <a:gd name="connsiteY7685" fmla="*/ 1170800 h 3492736"/>
              <a:gd name="connsiteX7686" fmla="*/ 451760 w 2880302"/>
              <a:gd name="connsiteY7686" fmla="*/ 1176062 h 3492736"/>
              <a:gd name="connsiteX7687" fmla="*/ 441652 w 2880302"/>
              <a:gd name="connsiteY7687" fmla="*/ 1180298 h 3492736"/>
              <a:gd name="connsiteX7688" fmla="*/ 436281 w 2880302"/>
              <a:gd name="connsiteY7688" fmla="*/ 1180298 h 3492736"/>
              <a:gd name="connsiteX7689" fmla="*/ 418997 w 2880302"/>
              <a:gd name="connsiteY7689" fmla="*/ 1182429 h 3492736"/>
              <a:gd name="connsiteX7690" fmla="*/ 400513 w 2880302"/>
              <a:gd name="connsiteY7690" fmla="*/ 1184537 h 3492736"/>
              <a:gd name="connsiteX7691" fmla="*/ 392770 w 2880302"/>
              <a:gd name="connsiteY7691" fmla="*/ 1184537 h 3492736"/>
              <a:gd name="connsiteX7692" fmla="*/ 384428 w 2880302"/>
              <a:gd name="connsiteY7692" fmla="*/ 1184004 h 3492736"/>
              <a:gd name="connsiteX7693" fmla="*/ 384446 w 2880302"/>
              <a:gd name="connsiteY7693" fmla="*/ 1184029 h 3492736"/>
              <a:gd name="connsiteX7694" fmla="*/ 384402 w 2880302"/>
              <a:gd name="connsiteY7694" fmla="*/ 1184026 h 3492736"/>
              <a:gd name="connsiteX7695" fmla="*/ 381430 w 2880302"/>
              <a:gd name="connsiteY7695" fmla="*/ 1181385 h 3492736"/>
              <a:gd name="connsiteX7696" fmla="*/ 378432 w 2880302"/>
              <a:gd name="connsiteY7696" fmla="*/ 1179787 h 3492736"/>
              <a:gd name="connsiteX7697" fmla="*/ 377259 w 2880302"/>
              <a:gd name="connsiteY7697" fmla="*/ 1176081 h 3492736"/>
              <a:gd name="connsiteX7698" fmla="*/ 378432 w 2880302"/>
              <a:gd name="connsiteY7698" fmla="*/ 1169202 h 3492736"/>
              <a:gd name="connsiteX7699" fmla="*/ 377832 w 2880302"/>
              <a:gd name="connsiteY7699" fmla="*/ 1166561 h 3492736"/>
              <a:gd name="connsiteX7700" fmla="*/ 372488 w 2880302"/>
              <a:gd name="connsiteY7700" fmla="*/ 1163921 h 3492736"/>
              <a:gd name="connsiteX7701" fmla="*/ 369490 w 2880302"/>
              <a:gd name="connsiteY7701" fmla="*/ 1162323 h 3492736"/>
              <a:gd name="connsiteX7702" fmla="*/ 368317 w 2880302"/>
              <a:gd name="connsiteY7702" fmla="*/ 1159682 h 3492736"/>
              <a:gd name="connsiteX7703" fmla="*/ 370689 w 2880302"/>
              <a:gd name="connsiteY7703" fmla="*/ 1153845 h 3492736"/>
              <a:gd name="connsiteX7704" fmla="*/ 371888 w 2880302"/>
              <a:gd name="connsiteY7704" fmla="*/ 1151205 h 3492736"/>
              <a:gd name="connsiteX7705" fmla="*/ 377259 w 2880302"/>
              <a:gd name="connsiteY7705" fmla="*/ 1147499 h 3492736"/>
              <a:gd name="connsiteX7706" fmla="*/ 383802 w 2880302"/>
              <a:gd name="connsiteY7706" fmla="*/ 1145368 h 3492736"/>
              <a:gd name="connsiteX7707" fmla="*/ 385601 w 2880302"/>
              <a:gd name="connsiteY7707" fmla="*/ 1144325 h 3492736"/>
              <a:gd name="connsiteX7708" fmla="*/ 386774 w 2880302"/>
              <a:gd name="connsiteY7708" fmla="*/ 1141129 h 3492736"/>
              <a:gd name="connsiteX7709" fmla="*/ 386201 w 2880302"/>
              <a:gd name="connsiteY7709" fmla="*/ 1137423 h 3492736"/>
              <a:gd name="connsiteX7710" fmla="*/ 383802 w 2880302"/>
              <a:gd name="connsiteY7710" fmla="*/ 1130011 h 3492736"/>
              <a:gd name="connsiteX7711" fmla="*/ 380830 w 2880302"/>
              <a:gd name="connsiteY7711" fmla="*/ 1126305 h 3492736"/>
              <a:gd name="connsiteX7712" fmla="*/ 375460 w 2880302"/>
              <a:gd name="connsiteY7712" fmla="*/ 1124730 h 3492736"/>
              <a:gd name="connsiteX7713" fmla="*/ 371289 w 2880302"/>
              <a:gd name="connsiteY7713" fmla="*/ 1121557 h 3492736"/>
              <a:gd name="connsiteX7714" fmla="*/ 370090 w 2880302"/>
              <a:gd name="connsiteY7714" fmla="*/ 1118360 h 3492736"/>
              <a:gd name="connsiteX7715" fmla="*/ 365319 w 2880302"/>
              <a:gd name="connsiteY7715" fmla="*/ 1114145 h 3492736"/>
              <a:gd name="connsiteX7716" fmla="*/ 362946 w 2880302"/>
              <a:gd name="connsiteY7716" fmla="*/ 1113612 h 3492736"/>
              <a:gd name="connsiteX7717" fmla="*/ 353405 w 2880302"/>
              <a:gd name="connsiteY7717" fmla="*/ 1113612 h 3492736"/>
              <a:gd name="connsiteX7718" fmla="*/ 349233 w 2880302"/>
              <a:gd name="connsiteY7718" fmla="*/ 1117318 h 3492736"/>
              <a:gd name="connsiteX7719" fmla="*/ 346261 w 2880302"/>
              <a:gd name="connsiteY7719" fmla="*/ 1120491 h 3492736"/>
              <a:gd name="connsiteX7720" fmla="*/ 339092 w 2880302"/>
              <a:gd name="connsiteY7720" fmla="*/ 1121024 h 3492736"/>
              <a:gd name="connsiteX7721" fmla="*/ 327778 w 2880302"/>
              <a:gd name="connsiteY7721" fmla="*/ 1122066 h 3492736"/>
              <a:gd name="connsiteX7722" fmla="*/ 315864 w 2880302"/>
              <a:gd name="connsiteY7722" fmla="*/ 1122599 h 3492736"/>
              <a:gd name="connsiteX7723" fmla="*/ 305723 w 2880302"/>
              <a:gd name="connsiteY7723" fmla="*/ 1122066 h 3492736"/>
              <a:gd name="connsiteX7724" fmla="*/ 299179 w 2880302"/>
              <a:gd name="connsiteY7724" fmla="*/ 1120491 h 3492736"/>
              <a:gd name="connsiteX7725" fmla="*/ 294408 w 2880302"/>
              <a:gd name="connsiteY7725" fmla="*/ 1119426 h 3492736"/>
              <a:gd name="connsiteX7726" fmla="*/ 289637 w 2880302"/>
              <a:gd name="connsiteY7726" fmla="*/ 1118360 h 3492736"/>
              <a:gd name="connsiteX7727" fmla="*/ 281895 w 2880302"/>
              <a:gd name="connsiteY7727" fmla="*/ 1116252 h 3492736"/>
              <a:gd name="connsiteX7728" fmla="*/ 275325 w 2880302"/>
              <a:gd name="connsiteY7728" fmla="*/ 1111481 h 3492736"/>
              <a:gd name="connsiteX7729" fmla="*/ 271154 w 2880302"/>
              <a:gd name="connsiteY7729" fmla="*/ 1107242 h 3492736"/>
              <a:gd name="connsiteX7730" fmla="*/ 264011 w 2880302"/>
              <a:gd name="connsiteY7730" fmla="*/ 1104602 h 3492736"/>
              <a:gd name="connsiteX7731" fmla="*/ 259240 w 2880302"/>
              <a:gd name="connsiteY7731" fmla="*/ 1099830 h 3492736"/>
              <a:gd name="connsiteX7732" fmla="*/ 258041 w 2880302"/>
              <a:gd name="connsiteY7732" fmla="*/ 1087137 h 3492736"/>
              <a:gd name="connsiteX7733" fmla="*/ 257441 w 2880302"/>
              <a:gd name="connsiteY7733" fmla="*/ 1073356 h 3492736"/>
              <a:gd name="connsiteX7734" fmla="*/ 258640 w 2880302"/>
              <a:gd name="connsiteY7734" fmla="*/ 1070715 h 3492736"/>
              <a:gd name="connsiteX7735" fmla="*/ 264011 w 2880302"/>
              <a:gd name="connsiteY7735" fmla="*/ 1067542 h 3492736"/>
              <a:gd name="connsiteX7736" fmla="*/ 266383 w 2880302"/>
              <a:gd name="connsiteY7736" fmla="*/ 1065411 h 3492736"/>
              <a:gd name="connsiteX7737" fmla="*/ 267582 w 2880302"/>
              <a:gd name="connsiteY7737" fmla="*/ 1061172 h 3492736"/>
              <a:gd name="connsiteX7738" fmla="*/ 267582 w 2880302"/>
              <a:gd name="connsiteY7738" fmla="*/ 1056933 h 3492736"/>
              <a:gd name="connsiteX7739" fmla="*/ 267582 w 2880302"/>
              <a:gd name="connsiteY7739" fmla="*/ 1054293 h 3492736"/>
              <a:gd name="connsiteX7740" fmla="*/ 271154 w 2880302"/>
              <a:gd name="connsiteY7740" fmla="*/ 1048479 h 3492736"/>
              <a:gd name="connsiteX7741" fmla="*/ 275325 w 2880302"/>
              <a:gd name="connsiteY7741" fmla="*/ 1046348 h 3492736"/>
              <a:gd name="connsiteX7742" fmla="*/ 278897 w 2880302"/>
              <a:gd name="connsiteY7742" fmla="*/ 1043708 h 3492736"/>
              <a:gd name="connsiteX7743" fmla="*/ 279496 w 2880302"/>
              <a:gd name="connsiteY7743" fmla="*/ 1036296 h 3492736"/>
              <a:gd name="connsiteX7744" fmla="*/ 279496 w 2880302"/>
              <a:gd name="connsiteY7744" fmla="*/ 1032590 h 3492736"/>
              <a:gd name="connsiteX7745" fmla="*/ 280695 w 2880302"/>
              <a:gd name="connsiteY7745" fmla="*/ 1029926 h 3492736"/>
              <a:gd name="connsiteX7746" fmla="*/ 290237 w 2880302"/>
              <a:gd name="connsiteY7746" fmla="*/ 1028351 h 3492736"/>
              <a:gd name="connsiteX7747" fmla="*/ 297980 w 2880302"/>
              <a:gd name="connsiteY7747" fmla="*/ 1028351 h 3492736"/>
              <a:gd name="connsiteX7748" fmla="*/ 309294 w 2880302"/>
              <a:gd name="connsiteY7748" fmla="*/ 1027818 h 3492736"/>
              <a:gd name="connsiteX7749" fmla="*/ 317637 w 2880302"/>
              <a:gd name="connsiteY7749" fmla="*/ 1027818 h 3492736"/>
              <a:gd name="connsiteX7750" fmla="*/ 321808 w 2880302"/>
              <a:gd name="connsiteY7750" fmla="*/ 1028351 h 3492736"/>
              <a:gd name="connsiteX7751" fmla="*/ 324206 w 2880302"/>
              <a:gd name="connsiteY7751" fmla="*/ 1031524 h 3492736"/>
              <a:gd name="connsiteX7752" fmla="*/ 324806 w 2880302"/>
              <a:gd name="connsiteY7752" fmla="*/ 1034165 h 3492736"/>
              <a:gd name="connsiteX7753" fmla="*/ 327778 w 2880302"/>
              <a:gd name="connsiteY7753" fmla="*/ 1036296 h 3492736"/>
              <a:gd name="connsiteX7754" fmla="*/ 340891 w 2880302"/>
              <a:gd name="connsiteY7754" fmla="*/ 1037871 h 3492736"/>
              <a:gd name="connsiteX7755" fmla="*/ 347461 w 2880302"/>
              <a:gd name="connsiteY7755" fmla="*/ 1037871 h 3492736"/>
              <a:gd name="connsiteX7756" fmla="*/ 362347 w 2880302"/>
              <a:gd name="connsiteY7756" fmla="*/ 1037361 h 3492736"/>
              <a:gd name="connsiteX7757" fmla="*/ 376059 w 2880302"/>
              <a:gd name="connsiteY7757" fmla="*/ 1037361 h 3492736"/>
              <a:gd name="connsiteX7758" fmla="*/ 380830 w 2880302"/>
              <a:gd name="connsiteY7758" fmla="*/ 1036828 h 3492736"/>
              <a:gd name="connsiteX7759" fmla="*/ 384402 w 2880302"/>
              <a:gd name="connsiteY7759" fmla="*/ 1032057 h 3492736"/>
              <a:gd name="connsiteX7760" fmla="*/ 384402 w 2880302"/>
              <a:gd name="connsiteY7760" fmla="*/ 1030459 h 3492736"/>
              <a:gd name="connsiteX7761" fmla="*/ 385001 w 2880302"/>
              <a:gd name="connsiteY7761" fmla="*/ 1024645 h 3492736"/>
              <a:gd name="connsiteX7762" fmla="*/ 388573 w 2880302"/>
              <a:gd name="connsiteY7762" fmla="*/ 1018298 h 3492736"/>
              <a:gd name="connsiteX7763" fmla="*/ 390372 w 2880302"/>
              <a:gd name="connsiteY7763" fmla="*/ 1016167 h 3492736"/>
              <a:gd name="connsiteX7764" fmla="*/ 390945 w 2880302"/>
              <a:gd name="connsiteY7764" fmla="*/ 1006115 h 3492736"/>
              <a:gd name="connsiteX7765" fmla="*/ 390372 w 2880302"/>
              <a:gd name="connsiteY7765" fmla="*/ 999745 h 3492736"/>
              <a:gd name="connsiteX7766" fmla="*/ 391545 w 2880302"/>
              <a:gd name="connsiteY7766" fmla="*/ 988094 h 3492736"/>
              <a:gd name="connsiteX7767" fmla="*/ 392145 w 2880302"/>
              <a:gd name="connsiteY7767" fmla="*/ 977509 h 3492736"/>
              <a:gd name="connsiteX7768" fmla="*/ 392145 w 2880302"/>
              <a:gd name="connsiteY7768" fmla="*/ 969564 h 3492736"/>
              <a:gd name="connsiteX7769" fmla="*/ 393344 w 2880302"/>
              <a:gd name="connsiteY7769" fmla="*/ 962685 h 3492736"/>
              <a:gd name="connsiteX7770" fmla="*/ 393943 w 2880302"/>
              <a:gd name="connsiteY7770" fmla="*/ 958446 h 3492736"/>
              <a:gd name="connsiteX7771" fmla="*/ 397515 w 2880302"/>
              <a:gd name="connsiteY7771" fmla="*/ 954740 h 3492736"/>
              <a:gd name="connsiteX7772" fmla="*/ 398714 w 2880302"/>
              <a:gd name="connsiteY7772" fmla="*/ 951567 h 3492736"/>
              <a:gd name="connsiteX7773" fmla="*/ 399288 w 2880302"/>
              <a:gd name="connsiteY7773" fmla="*/ 947328 h 3492736"/>
              <a:gd name="connsiteX7774" fmla="*/ 406457 w 2880302"/>
              <a:gd name="connsiteY7774" fmla="*/ 939384 h 3492736"/>
              <a:gd name="connsiteX7775" fmla="*/ 410029 w 2880302"/>
              <a:gd name="connsiteY7775" fmla="*/ 933570 h 3492736"/>
              <a:gd name="connsiteX7776" fmla="*/ 410029 w 2880302"/>
              <a:gd name="connsiteY7776" fmla="*/ 928266 h 3492736"/>
              <a:gd name="connsiteX7777" fmla="*/ 411228 w 2880302"/>
              <a:gd name="connsiteY7777" fmla="*/ 922961 h 3492736"/>
              <a:gd name="connsiteX7778" fmla="*/ 415399 w 2880302"/>
              <a:gd name="connsiteY7778" fmla="*/ 913442 h 3492736"/>
              <a:gd name="connsiteX7779" fmla="*/ 419570 w 2880302"/>
              <a:gd name="connsiteY7779" fmla="*/ 906562 h 3492736"/>
              <a:gd name="connsiteX7780" fmla="*/ 421943 w 2880302"/>
              <a:gd name="connsiteY7780" fmla="*/ 902856 h 3492736"/>
              <a:gd name="connsiteX7781" fmla="*/ 427313 w 2880302"/>
              <a:gd name="connsiteY7781" fmla="*/ 894912 h 3492736"/>
              <a:gd name="connsiteX7782" fmla="*/ 428512 w 2880302"/>
              <a:gd name="connsiteY7782" fmla="*/ 890140 h 3492736"/>
              <a:gd name="connsiteX7783" fmla="*/ 428512 w 2880302"/>
              <a:gd name="connsiteY7783" fmla="*/ 865773 h 3492736"/>
              <a:gd name="connsiteX7784" fmla="*/ 427913 w 2880302"/>
              <a:gd name="connsiteY7784" fmla="*/ 843537 h 3492736"/>
              <a:gd name="connsiteX7785" fmla="*/ 427913 w 2880302"/>
              <a:gd name="connsiteY7785" fmla="*/ 818661 h 3492736"/>
              <a:gd name="connsiteX7786" fmla="*/ 424941 w 2880302"/>
              <a:gd name="connsiteY7786" fmla="*/ 800108 h 3492736"/>
              <a:gd name="connsiteX7787" fmla="*/ 423142 w 2880302"/>
              <a:gd name="connsiteY7787" fmla="*/ 787947 h 3492736"/>
              <a:gd name="connsiteX7788" fmla="*/ 423142 w 2880302"/>
              <a:gd name="connsiteY7788" fmla="*/ 778404 h 3492736"/>
              <a:gd name="connsiteX7789" fmla="*/ 421943 w 2880302"/>
              <a:gd name="connsiteY7789" fmla="*/ 768352 h 3492736"/>
              <a:gd name="connsiteX7790" fmla="*/ 421943 w 2880302"/>
              <a:gd name="connsiteY7790" fmla="*/ 760407 h 3492736"/>
              <a:gd name="connsiteX7791" fmla="*/ 423142 w 2880302"/>
              <a:gd name="connsiteY7791" fmla="*/ 754061 h 3492736"/>
              <a:gd name="connsiteX7792" fmla="*/ 420769 w 2880302"/>
              <a:gd name="connsiteY7792" fmla="*/ 748756 h 3492736"/>
              <a:gd name="connsiteX7793" fmla="*/ 418371 w 2880302"/>
              <a:gd name="connsiteY7793" fmla="*/ 743985 h 3492736"/>
              <a:gd name="connsiteX7794" fmla="*/ 418971 w 2880302"/>
              <a:gd name="connsiteY7794" fmla="*/ 741877 h 3492736"/>
              <a:gd name="connsiteX7795" fmla="*/ 421943 w 2880302"/>
              <a:gd name="connsiteY7795" fmla="*/ 739213 h 3492736"/>
              <a:gd name="connsiteX7796" fmla="*/ 421943 w 2880302"/>
              <a:gd name="connsiteY7796" fmla="*/ 736040 h 3492736"/>
              <a:gd name="connsiteX7797" fmla="*/ 422542 w 2880302"/>
              <a:gd name="connsiteY7797" fmla="*/ 732867 h 3492736"/>
              <a:gd name="connsiteX7798" fmla="*/ 429685 w 2880302"/>
              <a:gd name="connsiteY7798" fmla="*/ 730226 h 3492736"/>
              <a:gd name="connsiteX7799" fmla="*/ 432084 w 2880302"/>
              <a:gd name="connsiteY7799" fmla="*/ 729694 h 3492736"/>
              <a:gd name="connsiteX7800" fmla="*/ 438627 w 2880302"/>
              <a:gd name="connsiteY7800" fmla="*/ 729161 h 3492736"/>
              <a:gd name="connsiteX7801" fmla="*/ 448169 w 2880302"/>
              <a:gd name="connsiteY7801" fmla="*/ 728628 h 3492736"/>
              <a:gd name="connsiteX7802" fmla="*/ 451741 w 2880302"/>
              <a:gd name="connsiteY7802" fmla="*/ 729161 h 3492736"/>
              <a:gd name="connsiteX7803" fmla="*/ 455912 w 2880302"/>
              <a:gd name="connsiteY7803" fmla="*/ 733932 h 3492736"/>
              <a:gd name="connsiteX7804" fmla="*/ 457711 w 2880302"/>
              <a:gd name="connsiteY7804" fmla="*/ 738171 h 3492736"/>
              <a:gd name="connsiteX7805" fmla="*/ 463081 w 2880302"/>
              <a:gd name="connsiteY7805" fmla="*/ 745050 h 3492736"/>
              <a:gd name="connsiteX7806" fmla="*/ 466653 w 2880302"/>
              <a:gd name="connsiteY7806" fmla="*/ 751930 h 3492736"/>
              <a:gd name="connsiteX7807" fmla="*/ 468426 w 2880302"/>
              <a:gd name="connsiteY7807" fmla="*/ 755103 h 3492736"/>
              <a:gd name="connsiteX7808" fmla="*/ 473796 w 2880302"/>
              <a:gd name="connsiteY7808" fmla="*/ 757767 h 3492736"/>
              <a:gd name="connsiteX7809" fmla="*/ 474395 w 2880302"/>
              <a:gd name="connsiteY7809" fmla="*/ 760407 h 3492736"/>
              <a:gd name="connsiteX7810" fmla="*/ 476794 w 2880302"/>
              <a:gd name="connsiteY7810" fmla="*/ 766221 h 3492736"/>
              <a:gd name="connsiteX7811" fmla="*/ 479766 w 2880302"/>
              <a:gd name="connsiteY7811" fmla="*/ 768352 h 3492736"/>
              <a:gd name="connsiteX7812" fmla="*/ 483937 w 2880302"/>
              <a:gd name="connsiteY7812" fmla="*/ 768352 h 3492736"/>
              <a:gd name="connsiteX7813" fmla="*/ 488108 w 2880302"/>
              <a:gd name="connsiteY7813" fmla="*/ 765688 h 3492736"/>
              <a:gd name="connsiteX7814" fmla="*/ 489881 w 2880302"/>
              <a:gd name="connsiteY7814" fmla="*/ 760407 h 3492736"/>
              <a:gd name="connsiteX7815" fmla="*/ 489308 w 2880302"/>
              <a:gd name="connsiteY7815" fmla="*/ 753528 h 3492736"/>
              <a:gd name="connsiteX7816" fmla="*/ 489881 w 2880302"/>
              <a:gd name="connsiteY7816" fmla="*/ 750331 h 3492736"/>
              <a:gd name="connsiteX7817" fmla="*/ 491080 w 2880302"/>
              <a:gd name="connsiteY7817" fmla="*/ 745583 h 3492736"/>
              <a:gd name="connsiteX7818" fmla="*/ 488708 w 2880302"/>
              <a:gd name="connsiteY7818" fmla="*/ 743985 h 3492736"/>
              <a:gd name="connsiteX7819" fmla="*/ 484537 w 2880302"/>
              <a:gd name="connsiteY7819" fmla="*/ 739213 h 3492736"/>
              <a:gd name="connsiteX7820" fmla="*/ 480965 w 2880302"/>
              <a:gd name="connsiteY7820" fmla="*/ 730226 h 3492736"/>
              <a:gd name="connsiteX7821" fmla="*/ 476794 w 2880302"/>
              <a:gd name="connsiteY7821" fmla="*/ 724389 h 3492736"/>
              <a:gd name="connsiteX7822" fmla="*/ 473196 w 2880302"/>
              <a:gd name="connsiteY7822" fmla="*/ 723857 h 3492736"/>
              <a:gd name="connsiteX7823" fmla="*/ 470224 w 2880302"/>
              <a:gd name="connsiteY7823" fmla="*/ 722282 h 3492736"/>
              <a:gd name="connsiteX7824" fmla="*/ 462481 w 2880302"/>
              <a:gd name="connsiteY7824" fmla="*/ 715402 h 3492736"/>
              <a:gd name="connsiteX7825" fmla="*/ 461282 w 2880302"/>
              <a:gd name="connsiteY7825" fmla="*/ 712206 h 3492736"/>
              <a:gd name="connsiteX7826" fmla="*/ 460083 w 2880302"/>
              <a:gd name="connsiteY7826" fmla="*/ 710098 h 3492736"/>
              <a:gd name="connsiteX7827" fmla="*/ 449368 w 2880302"/>
              <a:gd name="connsiteY7827" fmla="*/ 709565 h 3492736"/>
              <a:gd name="connsiteX7828" fmla="*/ 444597 w 2880302"/>
              <a:gd name="connsiteY7828" fmla="*/ 709565 h 3492736"/>
              <a:gd name="connsiteX7829" fmla="*/ 432684 w 2880302"/>
              <a:gd name="connsiteY7829" fmla="*/ 709033 h 3492736"/>
              <a:gd name="connsiteX7830" fmla="*/ 419570 w 2880302"/>
              <a:gd name="connsiteY7830" fmla="*/ 709565 h 3492736"/>
              <a:gd name="connsiteX7831" fmla="*/ 415399 w 2880302"/>
              <a:gd name="connsiteY7831" fmla="*/ 709033 h 3492736"/>
              <a:gd name="connsiteX7832" fmla="*/ 413001 w 2880302"/>
              <a:gd name="connsiteY7832" fmla="*/ 705859 h 3492736"/>
              <a:gd name="connsiteX7833" fmla="*/ 410029 w 2880302"/>
              <a:gd name="connsiteY7833" fmla="*/ 704794 h 3492736"/>
              <a:gd name="connsiteX7834" fmla="*/ 400487 w 2880302"/>
              <a:gd name="connsiteY7834" fmla="*/ 703219 h 3492736"/>
              <a:gd name="connsiteX7835" fmla="*/ 390945 w 2880302"/>
              <a:gd name="connsiteY7835" fmla="*/ 702153 h 3492736"/>
              <a:gd name="connsiteX7836" fmla="*/ 387374 w 2880302"/>
              <a:gd name="connsiteY7836" fmla="*/ 701088 h 3492736"/>
              <a:gd name="connsiteX7837" fmla="*/ 384402 w 2880302"/>
              <a:gd name="connsiteY7837" fmla="*/ 697382 h 3492736"/>
              <a:gd name="connsiteX7838" fmla="*/ 383203 w 2880302"/>
              <a:gd name="connsiteY7838" fmla="*/ 694741 h 3492736"/>
              <a:gd name="connsiteX7839" fmla="*/ 381430 w 2880302"/>
              <a:gd name="connsiteY7839" fmla="*/ 693143 h 3492736"/>
              <a:gd name="connsiteX7840" fmla="*/ 376059 w 2880302"/>
              <a:gd name="connsiteY7840" fmla="*/ 693143 h 3492736"/>
              <a:gd name="connsiteX7841" fmla="*/ 375460 w 2880302"/>
              <a:gd name="connsiteY7841" fmla="*/ 692101 h 3492736"/>
              <a:gd name="connsiteX7842" fmla="*/ 374261 w 2880302"/>
              <a:gd name="connsiteY7842" fmla="*/ 683623 h 3492736"/>
              <a:gd name="connsiteX7843" fmla="*/ 373087 w 2880302"/>
              <a:gd name="connsiteY7843" fmla="*/ 674613 h 3492736"/>
              <a:gd name="connsiteX7844" fmla="*/ 372488 w 2880302"/>
              <a:gd name="connsiteY7844" fmla="*/ 668799 h 3492736"/>
              <a:gd name="connsiteX7845" fmla="*/ 374261 w 2880302"/>
              <a:gd name="connsiteY7845" fmla="*/ 664028 h 3492736"/>
              <a:gd name="connsiteX7846" fmla="*/ 376059 w 2880302"/>
              <a:gd name="connsiteY7846" fmla="*/ 659789 h 3492736"/>
              <a:gd name="connsiteX7847" fmla="*/ 375460 w 2880302"/>
              <a:gd name="connsiteY7847" fmla="*/ 654508 h 3492736"/>
              <a:gd name="connsiteX7848" fmla="*/ 374860 w 2880302"/>
              <a:gd name="connsiteY7848" fmla="*/ 649204 h 3492736"/>
              <a:gd name="connsiteX7849" fmla="*/ 377259 w 2880302"/>
              <a:gd name="connsiteY7849" fmla="*/ 644432 h 3492736"/>
              <a:gd name="connsiteX7850" fmla="*/ 378432 w 2880302"/>
              <a:gd name="connsiteY7850" fmla="*/ 641792 h 3492736"/>
              <a:gd name="connsiteX7851" fmla="*/ 381430 w 2880302"/>
              <a:gd name="connsiteY7851" fmla="*/ 637020 h 3492736"/>
              <a:gd name="connsiteX7852" fmla="*/ 385601 w 2880302"/>
              <a:gd name="connsiteY7852" fmla="*/ 636487 h 3492736"/>
              <a:gd name="connsiteX7853" fmla="*/ 394543 w 2880302"/>
              <a:gd name="connsiteY7853" fmla="*/ 636487 h 3492736"/>
              <a:gd name="connsiteX7854" fmla="*/ 402286 w 2880302"/>
              <a:gd name="connsiteY7854" fmla="*/ 637020 h 3492736"/>
              <a:gd name="connsiteX7855" fmla="*/ 405857 w 2880302"/>
              <a:gd name="connsiteY7855" fmla="*/ 636487 h 3492736"/>
              <a:gd name="connsiteX7856" fmla="*/ 408230 w 2880302"/>
              <a:gd name="connsiteY7856" fmla="*/ 631716 h 3492736"/>
              <a:gd name="connsiteX7857" fmla="*/ 408829 w 2880302"/>
              <a:gd name="connsiteY7857" fmla="*/ 628543 h 3492736"/>
              <a:gd name="connsiteX7858" fmla="*/ 408829 w 2880302"/>
              <a:gd name="connsiteY7858" fmla="*/ 622196 h 3492736"/>
              <a:gd name="connsiteX7859" fmla="*/ 407057 w 2880302"/>
              <a:gd name="connsiteY7859" fmla="*/ 616892 h 3492736"/>
              <a:gd name="connsiteX7860" fmla="*/ 402286 w 2880302"/>
              <a:gd name="connsiteY7860" fmla="*/ 613719 h 3492736"/>
              <a:gd name="connsiteX7861" fmla="*/ 397515 w 2880302"/>
              <a:gd name="connsiteY7861" fmla="*/ 611078 h 3492736"/>
              <a:gd name="connsiteX7862" fmla="*/ 395117 w 2880302"/>
              <a:gd name="connsiteY7862" fmla="*/ 605241 h 3492736"/>
              <a:gd name="connsiteX7863" fmla="*/ 393943 w 2880302"/>
              <a:gd name="connsiteY7863" fmla="*/ 597296 h 3492736"/>
              <a:gd name="connsiteX7864" fmla="*/ 392744 w 2880302"/>
              <a:gd name="connsiteY7864" fmla="*/ 591483 h 3492736"/>
              <a:gd name="connsiteX7865" fmla="*/ 393943 w 2880302"/>
              <a:gd name="connsiteY7865" fmla="*/ 588842 h 3492736"/>
              <a:gd name="connsiteX7866" fmla="*/ 397515 w 2880302"/>
              <a:gd name="connsiteY7866" fmla="*/ 586178 h 3492736"/>
              <a:gd name="connsiteX7867" fmla="*/ 406457 w 2880302"/>
              <a:gd name="connsiteY7867" fmla="*/ 583005 h 3492736"/>
              <a:gd name="connsiteX7868" fmla="*/ 413001 w 2880302"/>
              <a:gd name="connsiteY7868" fmla="*/ 579299 h 3492736"/>
              <a:gd name="connsiteX7869" fmla="*/ 420769 w 2880302"/>
              <a:gd name="connsiteY7869" fmla="*/ 573485 h 3492736"/>
              <a:gd name="connsiteX7870" fmla="*/ 428512 w 2880302"/>
              <a:gd name="connsiteY7870" fmla="*/ 566583 h 3492736"/>
              <a:gd name="connsiteX7871" fmla="*/ 431484 w 2880302"/>
              <a:gd name="connsiteY7871" fmla="*/ 561835 h 3492736"/>
              <a:gd name="connsiteX7872" fmla="*/ 433857 w 2880302"/>
              <a:gd name="connsiteY7872" fmla="*/ 558661 h 3492736"/>
              <a:gd name="connsiteX7873" fmla="*/ 442225 w 2880302"/>
              <a:gd name="connsiteY7873" fmla="*/ 552824 h 3492736"/>
              <a:gd name="connsiteX7874" fmla="*/ 446970 w 2880302"/>
              <a:gd name="connsiteY7874" fmla="*/ 551759 h 3492736"/>
              <a:gd name="connsiteX7875" fmla="*/ 459510 w 2880302"/>
              <a:gd name="connsiteY7875" fmla="*/ 551226 h 3492736"/>
              <a:gd name="connsiteX7876" fmla="*/ 473196 w 2880302"/>
              <a:gd name="connsiteY7876" fmla="*/ 550717 h 3492736"/>
              <a:gd name="connsiteX7877" fmla="*/ 477367 w 2880302"/>
              <a:gd name="connsiteY7877" fmla="*/ 551226 h 3492736"/>
              <a:gd name="connsiteX7878" fmla="*/ 485710 w 2880302"/>
              <a:gd name="connsiteY7878" fmla="*/ 557063 h 3492736"/>
              <a:gd name="connsiteX7879" fmla="*/ 489881 w 2880302"/>
              <a:gd name="connsiteY7879" fmla="*/ 557596 h 3492736"/>
              <a:gd name="connsiteX7880" fmla="*/ 513136 w 2880302"/>
              <a:gd name="connsiteY7880" fmla="*/ 558129 h 3492736"/>
              <a:gd name="connsiteX7881" fmla="*/ 537563 w 2880302"/>
              <a:gd name="connsiteY7881" fmla="*/ 558129 h 3492736"/>
              <a:gd name="connsiteX7882" fmla="*/ 541734 w 2880302"/>
              <a:gd name="connsiteY7882" fmla="*/ 557596 h 3492736"/>
              <a:gd name="connsiteX7883" fmla="*/ 546505 w 2880302"/>
              <a:gd name="connsiteY7883" fmla="*/ 553890 h 3492736"/>
              <a:gd name="connsiteX7884" fmla="*/ 547704 w 2880302"/>
              <a:gd name="connsiteY7884" fmla="*/ 551759 h 3492736"/>
              <a:gd name="connsiteX7885" fmla="*/ 551276 w 2880302"/>
              <a:gd name="connsiteY7885" fmla="*/ 548053 h 3492736"/>
              <a:gd name="connsiteX7886" fmla="*/ 555447 w 2880302"/>
              <a:gd name="connsiteY7886" fmla="*/ 544347 h 3492736"/>
              <a:gd name="connsiteX7887" fmla="*/ 558445 w 2880302"/>
              <a:gd name="connsiteY7887" fmla="*/ 540108 h 3492736"/>
              <a:gd name="connsiteX7888" fmla="*/ 562616 w 2880302"/>
              <a:gd name="connsiteY7888" fmla="*/ 538000 h 3492736"/>
              <a:gd name="connsiteX7889" fmla="*/ 570959 w 2880302"/>
              <a:gd name="connsiteY7889" fmla="*/ 537468 h 3492736"/>
              <a:gd name="connsiteX7890" fmla="*/ 580474 w 2880302"/>
              <a:gd name="connsiteY7890" fmla="*/ 536402 h 3492736"/>
              <a:gd name="connsiteX7891" fmla="*/ 586444 w 2880302"/>
              <a:gd name="connsiteY7891" fmla="*/ 533229 h 3492736"/>
              <a:gd name="connsiteX7892" fmla="*/ 593014 w 2880302"/>
              <a:gd name="connsiteY7892" fmla="*/ 531654 h 3492736"/>
              <a:gd name="connsiteX7893" fmla="*/ 603729 w 2880302"/>
              <a:gd name="connsiteY7893" fmla="*/ 531654 h 3492736"/>
              <a:gd name="connsiteX7894" fmla="*/ 614470 w 2880302"/>
              <a:gd name="connsiteY7894" fmla="*/ 530589 h 3492736"/>
              <a:gd name="connsiteX7895" fmla="*/ 617442 w 2880302"/>
              <a:gd name="connsiteY7895" fmla="*/ 530056 h 3492736"/>
              <a:gd name="connsiteX7896" fmla="*/ 621013 w 2880302"/>
              <a:gd name="connsiteY7896" fmla="*/ 526883 h 3492736"/>
              <a:gd name="connsiteX7897" fmla="*/ 621013 w 2880302"/>
              <a:gd name="connsiteY7897" fmla="*/ 525284 h 3492736"/>
              <a:gd name="connsiteX7898" fmla="*/ 629356 w 2880302"/>
              <a:gd name="connsiteY7898" fmla="*/ 524242 h 3492736"/>
              <a:gd name="connsiteX7899" fmla="*/ 646640 w 2880302"/>
              <a:gd name="connsiteY7899" fmla="*/ 525284 h 3492736"/>
              <a:gd name="connsiteX7900" fmla="*/ 663925 w 2880302"/>
              <a:gd name="connsiteY7900" fmla="*/ 524752 h 3492736"/>
              <a:gd name="connsiteX7901" fmla="*/ 673466 w 2880302"/>
              <a:gd name="connsiteY7901" fmla="*/ 523709 h 3492736"/>
              <a:gd name="connsiteX7902" fmla="*/ 681209 w 2880302"/>
              <a:gd name="connsiteY7902" fmla="*/ 525284 h 3492736"/>
              <a:gd name="connsiteX7903" fmla="*/ 686579 w 2880302"/>
              <a:gd name="connsiteY7903" fmla="*/ 529523 h 3492736"/>
              <a:gd name="connsiteX7904" fmla="*/ 690151 w 2880302"/>
              <a:gd name="connsiteY7904" fmla="*/ 534295 h 3492736"/>
              <a:gd name="connsiteX7905" fmla="*/ 694922 w 2880302"/>
              <a:gd name="connsiteY7905" fmla="*/ 538533 h 3492736"/>
              <a:gd name="connsiteX7906" fmla="*/ 695521 w 2880302"/>
              <a:gd name="connsiteY7906" fmla="*/ 545945 h 3492736"/>
              <a:gd name="connsiteX7907" fmla="*/ 697294 w 2880302"/>
              <a:gd name="connsiteY7907" fmla="*/ 553890 h 3492736"/>
              <a:gd name="connsiteX7908" fmla="*/ 700892 w 2880302"/>
              <a:gd name="connsiteY7908" fmla="*/ 558129 h 3492736"/>
              <a:gd name="connsiteX7909" fmla="*/ 703864 w 2880302"/>
              <a:gd name="connsiteY7909" fmla="*/ 563410 h 3492736"/>
              <a:gd name="connsiteX7910" fmla="*/ 705063 w 2880302"/>
              <a:gd name="connsiteY7910" fmla="*/ 569779 h 3492736"/>
              <a:gd name="connsiteX7911" fmla="*/ 708634 w 2880302"/>
              <a:gd name="connsiteY7911" fmla="*/ 574018 h 3492736"/>
              <a:gd name="connsiteX7912" fmla="*/ 711007 w 2880302"/>
              <a:gd name="connsiteY7912" fmla="*/ 578234 h 3492736"/>
              <a:gd name="connsiteX7913" fmla="*/ 712806 w 2880302"/>
              <a:gd name="connsiteY7913" fmla="*/ 583005 h 3492736"/>
              <a:gd name="connsiteX7914" fmla="*/ 716377 w 2880302"/>
              <a:gd name="connsiteY7914" fmla="*/ 585646 h 3492736"/>
              <a:gd name="connsiteX7915" fmla="*/ 717576 w 2880302"/>
              <a:gd name="connsiteY7915" fmla="*/ 590950 h 3492736"/>
              <a:gd name="connsiteX7916" fmla="*/ 719349 w 2880302"/>
              <a:gd name="connsiteY7916" fmla="*/ 598362 h 3492736"/>
              <a:gd name="connsiteX7917" fmla="*/ 720548 w 2880302"/>
              <a:gd name="connsiteY7917" fmla="*/ 605241 h 3492736"/>
              <a:gd name="connsiteX7918" fmla="*/ 722347 w 2880302"/>
              <a:gd name="connsiteY7918" fmla="*/ 609480 h 3492736"/>
              <a:gd name="connsiteX7919" fmla="*/ 725919 w 2880302"/>
              <a:gd name="connsiteY7919" fmla="*/ 612653 h 3492736"/>
              <a:gd name="connsiteX7920" fmla="*/ 725919 w 2880302"/>
              <a:gd name="connsiteY7920" fmla="*/ 620598 h 3492736"/>
              <a:gd name="connsiteX7921" fmla="*/ 724120 w 2880302"/>
              <a:gd name="connsiteY7921" fmla="*/ 631206 h 3492736"/>
              <a:gd name="connsiteX7922" fmla="*/ 723520 w 2880302"/>
              <a:gd name="connsiteY7922" fmla="*/ 637020 h 3492736"/>
              <a:gd name="connsiteX7923" fmla="*/ 721148 w 2880302"/>
              <a:gd name="connsiteY7923" fmla="*/ 638086 h 3492736"/>
              <a:gd name="connsiteX7924" fmla="*/ 715778 w 2880302"/>
              <a:gd name="connsiteY7924" fmla="*/ 638618 h 3492736"/>
              <a:gd name="connsiteX7925" fmla="*/ 708634 w 2880302"/>
              <a:gd name="connsiteY7925" fmla="*/ 638086 h 3492736"/>
              <a:gd name="connsiteX7926" fmla="*/ 706236 w 2880302"/>
              <a:gd name="connsiteY7926" fmla="*/ 638618 h 3492736"/>
              <a:gd name="connsiteX7927" fmla="*/ 703264 w 2880302"/>
              <a:gd name="connsiteY7927" fmla="*/ 641259 h 3492736"/>
              <a:gd name="connsiteX7928" fmla="*/ 702664 w 2880302"/>
              <a:gd name="connsiteY7928" fmla="*/ 642857 h 3492736"/>
              <a:gd name="connsiteX7929" fmla="*/ 702065 w 2880302"/>
              <a:gd name="connsiteY7929" fmla="*/ 648671 h 3492736"/>
              <a:gd name="connsiteX7930" fmla="*/ 702065 w 2880302"/>
              <a:gd name="connsiteY7930" fmla="*/ 656083 h 3492736"/>
              <a:gd name="connsiteX7931" fmla="*/ 702065 w 2880302"/>
              <a:gd name="connsiteY7931" fmla="*/ 661920 h 3492736"/>
              <a:gd name="connsiteX7932" fmla="*/ 702664 w 2880302"/>
              <a:gd name="connsiteY7932" fmla="*/ 666668 h 3492736"/>
              <a:gd name="connsiteX7933" fmla="*/ 703864 w 2880302"/>
              <a:gd name="connsiteY7933" fmla="*/ 668799 h 3492736"/>
              <a:gd name="connsiteX7934" fmla="*/ 708035 w 2880302"/>
              <a:gd name="connsiteY7934" fmla="*/ 669865 h 3492736"/>
              <a:gd name="connsiteX7935" fmla="*/ 714005 w 2880302"/>
              <a:gd name="connsiteY7935" fmla="*/ 669865 h 3492736"/>
              <a:gd name="connsiteX7936" fmla="*/ 718750 w 2880302"/>
              <a:gd name="connsiteY7936" fmla="*/ 670907 h 3492736"/>
              <a:gd name="connsiteX7937" fmla="*/ 721748 w 2880302"/>
              <a:gd name="connsiteY7937" fmla="*/ 672505 h 3492736"/>
              <a:gd name="connsiteX7938" fmla="*/ 725919 w 2880302"/>
              <a:gd name="connsiteY7938" fmla="*/ 673038 h 3492736"/>
              <a:gd name="connsiteX7939" fmla="*/ 728891 w 2880302"/>
              <a:gd name="connsiteY7939" fmla="*/ 674080 h 3492736"/>
              <a:gd name="connsiteX7940" fmla="*/ 728291 w 2880302"/>
              <a:gd name="connsiteY7940" fmla="*/ 679385 h 3492736"/>
              <a:gd name="connsiteX7941" fmla="*/ 728891 w 2880302"/>
              <a:gd name="connsiteY7941" fmla="*/ 682025 h 3492736"/>
              <a:gd name="connsiteX7942" fmla="*/ 729490 w 2880302"/>
              <a:gd name="connsiteY7942" fmla="*/ 684689 h 3492736"/>
              <a:gd name="connsiteX7943" fmla="*/ 735460 w 2880302"/>
              <a:gd name="connsiteY7943" fmla="*/ 687329 h 3492736"/>
              <a:gd name="connsiteX7944" fmla="*/ 740205 w 2880302"/>
              <a:gd name="connsiteY7944" fmla="*/ 687862 h 3492736"/>
              <a:gd name="connsiteX7945" fmla="*/ 743803 w 2880302"/>
              <a:gd name="connsiteY7945" fmla="*/ 687862 h 3492736"/>
              <a:gd name="connsiteX7946" fmla="*/ 747374 w 2880302"/>
              <a:gd name="connsiteY7946" fmla="*/ 684689 h 3492736"/>
              <a:gd name="connsiteX7947" fmla="*/ 749747 w 2880302"/>
              <a:gd name="connsiteY7947" fmla="*/ 683091 h 3492736"/>
              <a:gd name="connsiteX7948" fmla="*/ 752145 w 2880302"/>
              <a:gd name="connsiteY7948" fmla="*/ 681492 h 3492736"/>
              <a:gd name="connsiteX7949" fmla="*/ 751546 w 2880302"/>
              <a:gd name="connsiteY7949" fmla="*/ 677277 h 3492736"/>
              <a:gd name="connsiteX7950" fmla="*/ 750946 w 2880302"/>
              <a:gd name="connsiteY7950" fmla="*/ 675146 h 3492736"/>
              <a:gd name="connsiteX7951" fmla="*/ 751546 w 2880302"/>
              <a:gd name="connsiteY7951" fmla="*/ 673038 h 3492736"/>
              <a:gd name="connsiteX7952" fmla="*/ 756916 w 2880302"/>
              <a:gd name="connsiteY7952" fmla="*/ 671440 h 3492736"/>
              <a:gd name="connsiteX7953" fmla="*/ 759888 w 2880302"/>
              <a:gd name="connsiteY7953" fmla="*/ 669865 h 3492736"/>
              <a:gd name="connsiteX7954" fmla="*/ 761087 w 2880302"/>
              <a:gd name="connsiteY7954" fmla="*/ 667734 h 3492736"/>
              <a:gd name="connsiteX7955" fmla="*/ 759288 w 2880302"/>
              <a:gd name="connsiteY7955" fmla="*/ 661920 h 3492736"/>
              <a:gd name="connsiteX7956" fmla="*/ 758689 w 2880302"/>
              <a:gd name="connsiteY7956" fmla="*/ 657149 h 3492736"/>
              <a:gd name="connsiteX7957" fmla="*/ 759888 w 2880302"/>
              <a:gd name="connsiteY7957" fmla="*/ 652377 h 3492736"/>
              <a:gd name="connsiteX7958" fmla="*/ 760488 w 2880302"/>
              <a:gd name="connsiteY7958" fmla="*/ 648671 h 3492736"/>
              <a:gd name="connsiteX7959" fmla="*/ 759888 w 2880302"/>
              <a:gd name="connsiteY7959" fmla="*/ 646030 h 3492736"/>
              <a:gd name="connsiteX7960" fmla="*/ 755117 w 2880302"/>
              <a:gd name="connsiteY7960" fmla="*/ 644432 h 3492736"/>
              <a:gd name="connsiteX7961" fmla="*/ 753918 w 2880302"/>
              <a:gd name="connsiteY7961" fmla="*/ 641792 h 3492736"/>
              <a:gd name="connsiteX7962" fmla="*/ 752745 w 2880302"/>
              <a:gd name="connsiteY7962" fmla="*/ 639151 h 3492736"/>
              <a:gd name="connsiteX7963" fmla="*/ 747974 w 2880302"/>
              <a:gd name="connsiteY7963" fmla="*/ 637553 h 3492736"/>
              <a:gd name="connsiteX7964" fmla="*/ 744376 w 2880302"/>
              <a:gd name="connsiteY7964" fmla="*/ 638086 h 3492736"/>
              <a:gd name="connsiteX7965" fmla="*/ 742004 w 2880302"/>
              <a:gd name="connsiteY7965" fmla="*/ 638086 h 3492736"/>
              <a:gd name="connsiteX7966" fmla="*/ 739632 w 2880302"/>
              <a:gd name="connsiteY7966" fmla="*/ 632781 h 3492736"/>
              <a:gd name="connsiteX7967" fmla="*/ 739032 w 2880302"/>
              <a:gd name="connsiteY7967" fmla="*/ 630674 h 3492736"/>
              <a:gd name="connsiteX7968" fmla="*/ 738433 w 2880302"/>
              <a:gd name="connsiteY7968" fmla="*/ 626968 h 3492736"/>
              <a:gd name="connsiteX7969" fmla="*/ 739032 w 2880302"/>
              <a:gd name="connsiteY7969" fmla="*/ 621131 h 3492736"/>
              <a:gd name="connsiteX7970" fmla="*/ 739632 w 2880302"/>
              <a:gd name="connsiteY7970" fmla="*/ 617957 h 3492736"/>
              <a:gd name="connsiteX7971" fmla="*/ 742604 w 2880302"/>
              <a:gd name="connsiteY7971" fmla="*/ 615317 h 3492736"/>
              <a:gd name="connsiteX7972" fmla="*/ 746175 w 2880302"/>
              <a:gd name="connsiteY7972" fmla="*/ 614784 h 3492736"/>
              <a:gd name="connsiteX7973" fmla="*/ 748574 w 2880302"/>
              <a:gd name="connsiteY7973" fmla="*/ 613186 h 3492736"/>
              <a:gd name="connsiteX7974" fmla="*/ 746175 w 2880302"/>
              <a:gd name="connsiteY7974" fmla="*/ 605241 h 3492736"/>
              <a:gd name="connsiteX7975" fmla="*/ 744376 w 2880302"/>
              <a:gd name="connsiteY7975" fmla="*/ 602068 h 3492736"/>
              <a:gd name="connsiteX7976" fmla="*/ 744376 w 2880302"/>
              <a:gd name="connsiteY7976" fmla="*/ 598895 h 3492736"/>
              <a:gd name="connsiteX7977" fmla="*/ 749747 w 2880302"/>
              <a:gd name="connsiteY7977" fmla="*/ 595721 h 3492736"/>
              <a:gd name="connsiteX7978" fmla="*/ 752745 w 2880302"/>
              <a:gd name="connsiteY7978" fmla="*/ 595721 h 3492736"/>
              <a:gd name="connsiteX7979" fmla="*/ 759888 w 2880302"/>
              <a:gd name="connsiteY7979" fmla="*/ 593081 h 3492736"/>
              <a:gd name="connsiteX7980" fmla="*/ 768230 w 2880302"/>
              <a:gd name="connsiteY7980" fmla="*/ 589375 h 3492736"/>
              <a:gd name="connsiteX7981" fmla="*/ 771202 w 2880302"/>
              <a:gd name="connsiteY7981" fmla="*/ 589375 h 3492736"/>
              <a:gd name="connsiteX7982" fmla="*/ 773601 w 2880302"/>
              <a:gd name="connsiteY7982" fmla="*/ 592015 h 3492736"/>
              <a:gd name="connsiteX7983" fmla="*/ 775374 w 2880302"/>
              <a:gd name="connsiteY7983" fmla="*/ 595721 h 3492736"/>
              <a:gd name="connsiteX7984" fmla="*/ 782543 w 2880302"/>
              <a:gd name="connsiteY7984" fmla="*/ 601002 h 3492736"/>
              <a:gd name="connsiteX7985" fmla="*/ 790286 w 2880302"/>
              <a:gd name="connsiteY7985" fmla="*/ 605241 h 3492736"/>
              <a:gd name="connsiteX7986" fmla="*/ 796829 w 2880302"/>
              <a:gd name="connsiteY7986" fmla="*/ 610013 h 3492736"/>
              <a:gd name="connsiteX7987" fmla="*/ 803399 w 2880302"/>
              <a:gd name="connsiteY7987" fmla="*/ 614251 h 3492736"/>
              <a:gd name="connsiteX7988" fmla="*/ 806371 w 2880302"/>
              <a:gd name="connsiteY7988" fmla="*/ 616892 h 3492736"/>
              <a:gd name="connsiteX7989" fmla="*/ 814713 w 2880302"/>
              <a:gd name="connsiteY7989" fmla="*/ 620598 h 3492736"/>
              <a:gd name="connsiteX7990" fmla="*/ 820683 w 2880302"/>
              <a:gd name="connsiteY7990" fmla="*/ 621131 h 3492736"/>
              <a:gd name="connsiteX7991" fmla="*/ 824854 w 2880302"/>
              <a:gd name="connsiteY7991" fmla="*/ 622196 h 3492736"/>
              <a:gd name="connsiteX7992" fmla="*/ 824255 w 2880302"/>
              <a:gd name="connsiteY7992" fmla="*/ 625902 h 3492736"/>
              <a:gd name="connsiteX7993" fmla="*/ 825454 w 2880302"/>
              <a:gd name="connsiteY7993" fmla="*/ 626968 h 3492736"/>
              <a:gd name="connsiteX7994" fmla="*/ 832597 w 2880302"/>
              <a:gd name="connsiteY7994" fmla="*/ 627500 h 3492736"/>
              <a:gd name="connsiteX7995" fmla="*/ 835569 w 2880302"/>
              <a:gd name="connsiteY7995" fmla="*/ 628543 h 3492736"/>
              <a:gd name="connsiteX7996" fmla="*/ 836768 w 2880302"/>
              <a:gd name="connsiteY7996" fmla="*/ 632781 h 3492736"/>
              <a:gd name="connsiteX7997" fmla="*/ 837368 w 2880302"/>
              <a:gd name="connsiteY7997" fmla="*/ 639151 h 3492736"/>
              <a:gd name="connsiteX7998" fmla="*/ 834970 w 2880302"/>
              <a:gd name="connsiteY7998" fmla="*/ 643899 h 3492736"/>
              <a:gd name="connsiteX7999" fmla="*/ 830225 w 2880302"/>
              <a:gd name="connsiteY7999" fmla="*/ 647605 h 3492736"/>
              <a:gd name="connsiteX8000" fmla="*/ 827227 w 2880302"/>
              <a:gd name="connsiteY8000" fmla="*/ 652377 h 3492736"/>
              <a:gd name="connsiteX8001" fmla="*/ 824255 w 2880302"/>
              <a:gd name="connsiteY8001" fmla="*/ 655550 h 3492736"/>
              <a:gd name="connsiteX8002" fmla="*/ 821283 w 2880302"/>
              <a:gd name="connsiteY8002" fmla="*/ 658724 h 3492736"/>
              <a:gd name="connsiteX8003" fmla="*/ 820084 w 2880302"/>
              <a:gd name="connsiteY8003" fmla="*/ 661920 h 3492736"/>
              <a:gd name="connsiteX8004" fmla="*/ 815313 w 2880302"/>
              <a:gd name="connsiteY8004" fmla="*/ 662962 h 3492736"/>
              <a:gd name="connsiteX8005" fmla="*/ 810542 w 2880302"/>
              <a:gd name="connsiteY8005" fmla="*/ 664028 h 3492736"/>
              <a:gd name="connsiteX8006" fmla="*/ 809343 w 2880302"/>
              <a:gd name="connsiteY8006" fmla="*/ 674613 h 3492736"/>
              <a:gd name="connsiteX8007" fmla="*/ 810542 w 2880302"/>
              <a:gd name="connsiteY8007" fmla="*/ 689970 h 3492736"/>
              <a:gd name="connsiteX8008" fmla="*/ 810542 w 2880302"/>
              <a:gd name="connsiteY8008" fmla="*/ 701088 h 3492736"/>
              <a:gd name="connsiteX8009" fmla="*/ 811142 w 2880302"/>
              <a:gd name="connsiteY8009" fmla="*/ 711164 h 3492736"/>
              <a:gd name="connsiteX8010" fmla="*/ 809343 w 2880302"/>
              <a:gd name="connsiteY8010" fmla="*/ 721216 h 3492736"/>
              <a:gd name="connsiteX8011" fmla="*/ 806371 w 2880302"/>
              <a:gd name="connsiteY8011" fmla="*/ 728628 h 3492736"/>
              <a:gd name="connsiteX8012" fmla="*/ 806371 w 2880302"/>
              <a:gd name="connsiteY8012" fmla="*/ 730759 h 3492736"/>
              <a:gd name="connsiteX8013" fmla="*/ 810542 w 2880302"/>
              <a:gd name="connsiteY8013" fmla="*/ 732334 h 3492736"/>
              <a:gd name="connsiteX8014" fmla="*/ 811142 w 2880302"/>
              <a:gd name="connsiteY8014" fmla="*/ 733932 h 3492736"/>
              <a:gd name="connsiteX8015" fmla="*/ 812341 w 2880302"/>
              <a:gd name="connsiteY8015" fmla="*/ 740279 h 3492736"/>
              <a:gd name="connsiteX8016" fmla="*/ 812940 w 2880302"/>
              <a:gd name="connsiteY8016" fmla="*/ 748224 h 3492736"/>
              <a:gd name="connsiteX8017" fmla="*/ 811741 w 2880302"/>
              <a:gd name="connsiteY8017" fmla="*/ 750864 h 3492736"/>
              <a:gd name="connsiteX8018" fmla="*/ 806970 w 2880302"/>
              <a:gd name="connsiteY8018" fmla="*/ 755103 h 3492736"/>
              <a:gd name="connsiteX8019" fmla="*/ 805771 w 2880302"/>
              <a:gd name="connsiteY8019" fmla="*/ 757234 h 3492736"/>
              <a:gd name="connsiteX8020" fmla="*/ 805771 w 2880302"/>
              <a:gd name="connsiteY8020" fmla="*/ 759874 h 3492736"/>
              <a:gd name="connsiteX8021" fmla="*/ 809343 w 2880302"/>
              <a:gd name="connsiteY8021" fmla="*/ 767286 h 3492736"/>
              <a:gd name="connsiteX8022" fmla="*/ 808769 w 2880302"/>
              <a:gd name="connsiteY8022" fmla="*/ 770992 h 3492736"/>
              <a:gd name="connsiteX8023" fmla="*/ 808170 w 2880302"/>
              <a:gd name="connsiteY8023" fmla="*/ 773633 h 3492736"/>
              <a:gd name="connsiteX8024" fmla="*/ 812341 w 2880302"/>
              <a:gd name="connsiteY8024" fmla="*/ 778937 h 3492736"/>
              <a:gd name="connsiteX8025" fmla="*/ 814114 w 2880302"/>
              <a:gd name="connsiteY8025" fmla="*/ 782643 h 3492736"/>
              <a:gd name="connsiteX8026" fmla="*/ 815313 w 2880302"/>
              <a:gd name="connsiteY8026" fmla="*/ 786349 h 3492736"/>
              <a:gd name="connsiteX8027" fmla="*/ 821883 w 2880302"/>
              <a:gd name="connsiteY8027" fmla="*/ 788480 h 3492736"/>
              <a:gd name="connsiteX8028" fmla="*/ 825454 w 2880302"/>
              <a:gd name="connsiteY8028" fmla="*/ 790588 h 3492736"/>
              <a:gd name="connsiteX8029" fmla="*/ 833197 w 2880302"/>
              <a:gd name="connsiteY8029" fmla="*/ 796402 h 3492736"/>
              <a:gd name="connsiteX8030" fmla="*/ 839740 w 2880302"/>
              <a:gd name="connsiteY8030" fmla="*/ 799598 h 3492736"/>
              <a:gd name="connsiteX8031" fmla="*/ 840293 w 2880302"/>
              <a:gd name="connsiteY8031" fmla="*/ 799598 h 3492736"/>
              <a:gd name="connsiteX8032" fmla="*/ 842079 w 2880302"/>
              <a:gd name="connsiteY8032" fmla="*/ 801161 h 3492736"/>
              <a:gd name="connsiteX8033" fmla="*/ 843278 w 2880302"/>
              <a:gd name="connsiteY8033" fmla="*/ 802759 h 3492736"/>
              <a:gd name="connsiteX8034" fmla="*/ 846250 w 2880302"/>
              <a:gd name="connsiteY8034" fmla="*/ 805933 h 3492736"/>
              <a:gd name="connsiteX8035" fmla="*/ 846307 w 2880302"/>
              <a:gd name="connsiteY8035" fmla="*/ 805941 h 3492736"/>
              <a:gd name="connsiteX8036" fmla="*/ 846310 w 2880302"/>
              <a:gd name="connsiteY8036" fmla="*/ 805945 h 3492736"/>
              <a:gd name="connsiteX8037" fmla="*/ 849825 w 2880302"/>
              <a:gd name="connsiteY8037" fmla="*/ 806469 h 3492736"/>
              <a:gd name="connsiteX8038" fmla="*/ 852194 w 2880302"/>
              <a:gd name="connsiteY8038" fmla="*/ 808573 h 3492736"/>
              <a:gd name="connsiteX8039" fmla="*/ 858164 w 2880302"/>
              <a:gd name="connsiteY8039" fmla="*/ 811746 h 3492736"/>
              <a:gd name="connsiteX8040" fmla="*/ 858223 w 2880302"/>
              <a:gd name="connsiteY8040" fmla="*/ 811758 h 3492736"/>
              <a:gd name="connsiteX8041" fmla="*/ 858224 w 2880302"/>
              <a:gd name="connsiteY8041" fmla="*/ 811758 h 3492736"/>
              <a:gd name="connsiteX8042" fmla="*/ 866508 w 2880302"/>
              <a:gd name="connsiteY8042" fmla="*/ 813345 h 3492736"/>
              <a:gd name="connsiteX8043" fmla="*/ 870678 w 2880302"/>
              <a:gd name="connsiteY8043" fmla="*/ 815452 h 3492736"/>
              <a:gd name="connsiteX8044" fmla="*/ 871877 w 2880302"/>
              <a:gd name="connsiteY8044" fmla="*/ 823930 h 3492736"/>
              <a:gd name="connsiteX8045" fmla="*/ 871877 w 2880302"/>
              <a:gd name="connsiteY8045" fmla="*/ 829234 h 3492736"/>
              <a:gd name="connsiteX8046" fmla="*/ 872476 w 2880302"/>
              <a:gd name="connsiteY8046" fmla="*/ 842460 h 3492736"/>
              <a:gd name="connsiteX8047" fmla="*/ 872476 w 2880302"/>
              <a:gd name="connsiteY8047" fmla="*/ 853068 h 3492736"/>
              <a:gd name="connsiteX8048" fmla="*/ 873076 w 2880302"/>
              <a:gd name="connsiteY8048" fmla="*/ 855709 h 3492736"/>
              <a:gd name="connsiteX8049" fmla="*/ 877847 w 2880302"/>
              <a:gd name="connsiteY8049" fmla="*/ 859415 h 3492736"/>
              <a:gd name="connsiteX8050" fmla="*/ 878420 w 2880302"/>
              <a:gd name="connsiteY8050" fmla="*/ 861013 h 3492736"/>
              <a:gd name="connsiteX8051" fmla="*/ 879020 w 2880302"/>
              <a:gd name="connsiteY8051" fmla="*/ 863121 h 3492736"/>
              <a:gd name="connsiteX8052" fmla="*/ 886763 w 2880302"/>
              <a:gd name="connsiteY8052" fmla="*/ 867892 h 3492736"/>
              <a:gd name="connsiteX8053" fmla="*/ 890360 w 2880302"/>
              <a:gd name="connsiteY8053" fmla="*/ 868958 h 3492736"/>
              <a:gd name="connsiteX8054" fmla="*/ 896904 w 2880302"/>
              <a:gd name="connsiteY8054" fmla="*/ 871065 h 3492736"/>
              <a:gd name="connsiteX8055" fmla="*/ 905846 w 2880302"/>
              <a:gd name="connsiteY8055" fmla="*/ 873173 h 3492736"/>
              <a:gd name="connsiteX8056" fmla="*/ 905869 w 2880302"/>
              <a:gd name="connsiteY8056" fmla="*/ 873176 h 3492736"/>
              <a:gd name="connsiteX8057" fmla="*/ 905906 w 2880302"/>
              <a:gd name="connsiteY8057" fmla="*/ 873185 h 3492736"/>
              <a:gd name="connsiteX8058" fmla="*/ 910026 w 2880302"/>
              <a:gd name="connsiteY8058" fmla="*/ 873711 h 3492736"/>
              <a:gd name="connsiteX8059" fmla="*/ 913589 w 2880302"/>
              <a:gd name="connsiteY8059" fmla="*/ 875837 h 3492736"/>
              <a:gd name="connsiteX8060" fmla="*/ 914788 w 2880302"/>
              <a:gd name="connsiteY8060" fmla="*/ 879010 h 3492736"/>
              <a:gd name="connsiteX8061" fmla="*/ 915987 w 2880302"/>
              <a:gd name="connsiteY8061" fmla="*/ 882716 h 3492736"/>
              <a:gd name="connsiteX8062" fmla="*/ 923130 w 2880302"/>
              <a:gd name="connsiteY8062" fmla="*/ 886955 h 3492736"/>
              <a:gd name="connsiteX8063" fmla="*/ 926702 w 2880302"/>
              <a:gd name="connsiteY8063" fmla="*/ 888530 h 3492736"/>
              <a:gd name="connsiteX8064" fmla="*/ 926722 w 2880302"/>
              <a:gd name="connsiteY8064" fmla="*/ 888524 h 3492736"/>
              <a:gd name="connsiteX8065" fmla="*/ 926762 w 2880302"/>
              <a:gd name="connsiteY8065" fmla="*/ 888542 h 3492736"/>
              <a:gd name="connsiteX8066" fmla="*/ 928561 w 2880302"/>
              <a:gd name="connsiteY8066" fmla="*/ 888032 h 3492736"/>
              <a:gd name="connsiteX8067" fmla="*/ 927961 w 2880302"/>
              <a:gd name="connsiteY8067" fmla="*/ 877957 h 3492736"/>
              <a:gd name="connsiteX8068" fmla="*/ 926762 w 2880302"/>
              <a:gd name="connsiteY8068" fmla="*/ 873718 h 3492736"/>
              <a:gd name="connsiteX8069" fmla="*/ 927362 w 2880302"/>
              <a:gd name="connsiteY8069" fmla="*/ 871077 h 3492736"/>
              <a:gd name="connsiteX8070" fmla="*/ 933332 w 2880302"/>
              <a:gd name="connsiteY8070" fmla="*/ 870012 h 3492736"/>
              <a:gd name="connsiteX8071" fmla="*/ 938676 w 2880302"/>
              <a:gd name="connsiteY8071" fmla="*/ 869479 h 3492736"/>
              <a:gd name="connsiteX8072" fmla="*/ 942791 w 2880302"/>
              <a:gd name="connsiteY8072" fmla="*/ 870005 h 3492736"/>
              <a:gd name="connsiteX8073" fmla="*/ 946984 w 2880302"/>
              <a:gd name="connsiteY8073" fmla="*/ 874771 h 3492736"/>
              <a:gd name="connsiteX8074" fmla="*/ 950556 w 2880302"/>
              <a:gd name="connsiteY8074" fmla="*/ 876370 h 3492736"/>
              <a:gd name="connsiteX8075" fmla="*/ 950589 w 2880302"/>
              <a:gd name="connsiteY8075" fmla="*/ 876370 h 3492736"/>
              <a:gd name="connsiteX8076" fmla="*/ 950616 w 2880302"/>
              <a:gd name="connsiteY8076" fmla="*/ 876382 h 3492736"/>
              <a:gd name="connsiteX8077" fmla="*/ 954188 w 2880302"/>
              <a:gd name="connsiteY8077" fmla="*/ 876382 h 3492736"/>
              <a:gd name="connsiteX8078" fmla="*/ 957760 w 2880302"/>
              <a:gd name="connsiteY8078" fmla="*/ 871610 h 3492736"/>
              <a:gd name="connsiteX8079" fmla="*/ 961931 w 2880302"/>
              <a:gd name="connsiteY8079" fmla="*/ 870012 h 3492736"/>
              <a:gd name="connsiteX8080" fmla="*/ 969074 w 2880302"/>
              <a:gd name="connsiteY8080" fmla="*/ 870545 h 3492736"/>
              <a:gd name="connsiteX8081" fmla="*/ 974444 w 2880302"/>
              <a:gd name="connsiteY8081" fmla="*/ 868970 h 3492736"/>
              <a:gd name="connsiteX8082" fmla="*/ 976843 w 2880302"/>
              <a:gd name="connsiteY8082" fmla="*/ 867371 h 3492736"/>
              <a:gd name="connsiteX8083" fmla="*/ 979815 w 2880302"/>
              <a:gd name="connsiteY8083" fmla="*/ 862067 h 3492736"/>
              <a:gd name="connsiteX8084" fmla="*/ 983386 w 2880302"/>
              <a:gd name="connsiteY8084" fmla="*/ 858894 h 3492736"/>
              <a:gd name="connsiteX8085" fmla="*/ 991129 w 2880302"/>
              <a:gd name="connsiteY8085" fmla="*/ 856253 h 3492736"/>
              <a:gd name="connsiteX8086" fmla="*/ 996499 w 2880302"/>
              <a:gd name="connsiteY8086" fmla="*/ 850949 h 3492736"/>
              <a:gd name="connsiteX8087" fmla="*/ 998298 w 2880302"/>
              <a:gd name="connsiteY8087" fmla="*/ 846178 h 3492736"/>
              <a:gd name="connsiteX8088" fmla="*/ 998298 w 2880302"/>
              <a:gd name="connsiteY8088" fmla="*/ 833485 h 3492736"/>
              <a:gd name="connsiteX8089" fmla="*/ 997699 w 2880302"/>
              <a:gd name="connsiteY8089" fmla="*/ 827648 h 3492736"/>
              <a:gd name="connsiteX8090" fmla="*/ 996499 w 2880302"/>
              <a:gd name="connsiteY8090" fmla="*/ 823942 h 3492736"/>
              <a:gd name="connsiteX8091" fmla="*/ 992928 w 2880302"/>
              <a:gd name="connsiteY8091" fmla="*/ 822899 h 3492736"/>
              <a:gd name="connsiteX8092" fmla="*/ 992908 w 2880302"/>
              <a:gd name="connsiteY8092" fmla="*/ 822899 h 3492736"/>
              <a:gd name="connsiteX8093" fmla="*/ 992868 w 2880302"/>
              <a:gd name="connsiteY8093" fmla="*/ 822888 h 3492736"/>
              <a:gd name="connsiteX8094" fmla="*/ 989943 w 2880302"/>
              <a:gd name="connsiteY8094" fmla="*/ 822888 h 3492736"/>
              <a:gd name="connsiteX8095" fmla="*/ 988757 w 2880302"/>
              <a:gd name="connsiteY8095" fmla="*/ 821834 h 3492736"/>
              <a:gd name="connsiteX8096" fmla="*/ 989956 w 2880302"/>
              <a:gd name="connsiteY8096" fmla="*/ 814422 h 3492736"/>
              <a:gd name="connsiteX8097" fmla="*/ 988757 w 2880302"/>
              <a:gd name="connsiteY8097" fmla="*/ 813889 h 3492736"/>
              <a:gd name="connsiteX8098" fmla="*/ 988723 w 2880302"/>
              <a:gd name="connsiteY8098" fmla="*/ 813889 h 3492736"/>
              <a:gd name="connsiteX8099" fmla="*/ 988696 w 2880302"/>
              <a:gd name="connsiteY8099" fmla="*/ 813877 h 3492736"/>
              <a:gd name="connsiteX8100" fmla="*/ 986951 w 2880302"/>
              <a:gd name="connsiteY8100" fmla="*/ 813877 h 3492736"/>
              <a:gd name="connsiteX8101" fmla="*/ 983986 w 2880302"/>
              <a:gd name="connsiteY8101" fmla="*/ 809118 h 3492736"/>
              <a:gd name="connsiteX8102" fmla="*/ 983986 w 2880302"/>
              <a:gd name="connsiteY8102" fmla="*/ 805412 h 3492736"/>
              <a:gd name="connsiteX8103" fmla="*/ 983986 w 2880302"/>
              <a:gd name="connsiteY8103" fmla="*/ 801173 h 3492736"/>
              <a:gd name="connsiteX8104" fmla="*/ 982187 w 2880302"/>
              <a:gd name="connsiteY8104" fmla="*/ 795359 h 3492736"/>
              <a:gd name="connsiteX8105" fmla="*/ 982130 w 2880302"/>
              <a:gd name="connsiteY8105" fmla="*/ 795359 h 3492736"/>
              <a:gd name="connsiteX8106" fmla="*/ 982127 w 2880302"/>
              <a:gd name="connsiteY8106" fmla="*/ 795347 h 3492736"/>
              <a:gd name="connsiteX8107" fmla="*/ 979788 w 2880302"/>
              <a:gd name="connsiteY8107" fmla="*/ 795347 h 3492736"/>
              <a:gd name="connsiteX8108" fmla="*/ 977416 w 2880302"/>
              <a:gd name="connsiteY8108" fmla="*/ 794294 h 3492736"/>
              <a:gd name="connsiteX8109" fmla="*/ 972671 w 2880302"/>
              <a:gd name="connsiteY8109" fmla="*/ 787415 h 3492736"/>
              <a:gd name="connsiteX8110" fmla="*/ 970273 w 2880302"/>
              <a:gd name="connsiteY8110" fmla="*/ 786349 h 3492736"/>
              <a:gd name="connsiteX8111" fmla="*/ 970261 w 2880302"/>
              <a:gd name="connsiteY8111" fmla="*/ 786359 h 3492736"/>
              <a:gd name="connsiteX8112" fmla="*/ 970213 w 2880302"/>
              <a:gd name="connsiteY8112" fmla="*/ 786337 h 3492736"/>
              <a:gd name="connsiteX8113" fmla="*/ 966042 w 2880302"/>
              <a:gd name="connsiteY8113" fmla="*/ 789511 h 3492736"/>
              <a:gd name="connsiteX8114" fmla="*/ 962470 w 2880302"/>
              <a:gd name="connsiteY8114" fmla="*/ 793217 h 3492736"/>
              <a:gd name="connsiteX8115" fmla="*/ 960671 w 2880302"/>
              <a:gd name="connsiteY8115" fmla="*/ 798521 h 3492736"/>
              <a:gd name="connsiteX8116" fmla="*/ 960671 w 2880302"/>
              <a:gd name="connsiteY8116" fmla="*/ 805400 h 3492736"/>
              <a:gd name="connsiteX8117" fmla="*/ 960071 w 2880302"/>
              <a:gd name="connsiteY8117" fmla="*/ 808573 h 3492736"/>
              <a:gd name="connsiteX8118" fmla="*/ 955900 w 2880302"/>
              <a:gd name="connsiteY8118" fmla="*/ 812812 h 3492736"/>
              <a:gd name="connsiteX8119" fmla="*/ 953528 w 2880302"/>
              <a:gd name="connsiteY8119" fmla="*/ 812812 h 3492736"/>
              <a:gd name="connsiteX8120" fmla="*/ 946385 w 2880302"/>
              <a:gd name="connsiteY8120" fmla="*/ 813345 h 3492736"/>
              <a:gd name="connsiteX8121" fmla="*/ 938054 w 2880302"/>
              <a:gd name="connsiteY8121" fmla="*/ 813877 h 3492736"/>
              <a:gd name="connsiteX8122" fmla="*/ 933931 w 2880302"/>
              <a:gd name="connsiteY8122" fmla="*/ 812824 h 3492736"/>
              <a:gd name="connsiteX8123" fmla="*/ 924989 w 2880302"/>
              <a:gd name="connsiteY8123" fmla="*/ 804879 h 3492736"/>
              <a:gd name="connsiteX8124" fmla="*/ 922591 w 2880302"/>
              <a:gd name="connsiteY8124" fmla="*/ 800640 h 3492736"/>
              <a:gd name="connsiteX8125" fmla="*/ 920219 w 2880302"/>
              <a:gd name="connsiteY8125" fmla="*/ 797467 h 3492736"/>
              <a:gd name="connsiteX8126" fmla="*/ 914249 w 2880302"/>
              <a:gd name="connsiteY8126" fmla="*/ 793228 h 3492736"/>
              <a:gd name="connsiteX8127" fmla="*/ 910677 w 2880302"/>
              <a:gd name="connsiteY8127" fmla="*/ 791653 h 3492736"/>
              <a:gd name="connsiteX8128" fmla="*/ 902934 w 2880302"/>
              <a:gd name="connsiteY8128" fmla="*/ 787947 h 3492736"/>
              <a:gd name="connsiteX8129" fmla="*/ 895191 w 2880302"/>
              <a:gd name="connsiteY8129" fmla="*/ 785284 h 3492736"/>
              <a:gd name="connsiteX8130" fmla="*/ 895151 w 2880302"/>
              <a:gd name="connsiteY8130" fmla="*/ 785279 h 3492736"/>
              <a:gd name="connsiteX8131" fmla="*/ 895131 w 2880302"/>
              <a:gd name="connsiteY8131" fmla="*/ 785272 h 3492736"/>
              <a:gd name="connsiteX8132" fmla="*/ 891011 w 2880302"/>
              <a:gd name="connsiteY8132" fmla="*/ 784769 h 3492736"/>
              <a:gd name="connsiteX8133" fmla="*/ 884451 w 2880302"/>
              <a:gd name="connsiteY8133" fmla="*/ 781045 h 3492736"/>
              <a:gd name="connsiteX8134" fmla="*/ 882652 w 2880302"/>
              <a:gd name="connsiteY8134" fmla="*/ 777872 h 3492736"/>
              <a:gd name="connsiteX8135" fmla="*/ 882453 w 2880302"/>
              <a:gd name="connsiteY8135" fmla="*/ 777695 h 3492736"/>
              <a:gd name="connsiteX8136" fmla="*/ 880819 w 2880302"/>
              <a:gd name="connsiteY8136" fmla="*/ 775752 h 3492736"/>
              <a:gd name="connsiteX8137" fmla="*/ 874548 w 2880302"/>
              <a:gd name="connsiteY8137" fmla="*/ 773718 h 3492736"/>
              <a:gd name="connsiteX8138" fmla="*/ 874309 w 2880302"/>
              <a:gd name="connsiteY8138" fmla="*/ 773633 h 3492736"/>
              <a:gd name="connsiteX8139" fmla="*/ 874293 w 2880302"/>
              <a:gd name="connsiteY8139" fmla="*/ 773635 h 3492736"/>
              <a:gd name="connsiteX8140" fmla="*/ 874249 w 2880302"/>
              <a:gd name="connsiteY8140" fmla="*/ 773621 h 3492736"/>
              <a:gd name="connsiteX8141" fmla="*/ 870678 w 2880302"/>
              <a:gd name="connsiteY8141" fmla="*/ 774154 h 3492736"/>
              <a:gd name="connsiteX8142" fmla="*/ 850421 w 2880302"/>
              <a:gd name="connsiteY8142" fmla="*/ 774154 h 3492736"/>
              <a:gd name="connsiteX8143" fmla="*/ 840924 w 2880302"/>
              <a:gd name="connsiteY8143" fmla="*/ 774684 h 3492736"/>
              <a:gd name="connsiteX8144" fmla="*/ 840340 w 2880302"/>
              <a:gd name="connsiteY8144" fmla="*/ 774166 h 3492736"/>
              <a:gd name="connsiteX8145" fmla="*/ 840340 w 2880302"/>
              <a:gd name="connsiteY8145" fmla="*/ 771525 h 3492736"/>
              <a:gd name="connsiteX8146" fmla="*/ 835569 w 2880302"/>
              <a:gd name="connsiteY8146" fmla="*/ 770460 h 3492736"/>
              <a:gd name="connsiteX8147" fmla="*/ 832597 w 2880302"/>
              <a:gd name="connsiteY8147" fmla="*/ 769927 h 3492736"/>
              <a:gd name="connsiteX8148" fmla="*/ 830225 w 2880302"/>
              <a:gd name="connsiteY8148" fmla="*/ 768885 h 3492736"/>
              <a:gd name="connsiteX8149" fmla="*/ 828426 w 2880302"/>
              <a:gd name="connsiteY8149" fmla="*/ 764113 h 3492736"/>
              <a:gd name="connsiteX8150" fmla="*/ 828426 w 2880302"/>
              <a:gd name="connsiteY8150" fmla="*/ 760940 h 3492736"/>
              <a:gd name="connsiteX8151" fmla="*/ 828426 w 2880302"/>
              <a:gd name="connsiteY8151" fmla="*/ 754570 h 3492736"/>
              <a:gd name="connsiteX8152" fmla="*/ 828426 w 2880302"/>
              <a:gd name="connsiteY8152" fmla="*/ 749289 h 3492736"/>
              <a:gd name="connsiteX8153" fmla="*/ 830225 w 2880302"/>
              <a:gd name="connsiteY8153" fmla="*/ 745050 h 3492736"/>
              <a:gd name="connsiteX8154" fmla="*/ 833197 w 2880302"/>
              <a:gd name="connsiteY8154" fmla="*/ 740812 h 3492736"/>
              <a:gd name="connsiteX8155" fmla="*/ 834396 w 2880302"/>
              <a:gd name="connsiteY8155" fmla="*/ 735507 h 3492736"/>
              <a:gd name="connsiteX8156" fmla="*/ 834396 w 2880302"/>
              <a:gd name="connsiteY8156" fmla="*/ 727563 h 3492736"/>
              <a:gd name="connsiteX8157" fmla="*/ 834970 w 2880302"/>
              <a:gd name="connsiteY8157" fmla="*/ 715912 h 3492736"/>
              <a:gd name="connsiteX8158" fmla="*/ 836768 w 2880302"/>
              <a:gd name="connsiteY8158" fmla="*/ 705327 h 3492736"/>
              <a:gd name="connsiteX8159" fmla="*/ 836169 w 2880302"/>
              <a:gd name="connsiteY8159" fmla="*/ 698447 h 3492736"/>
              <a:gd name="connsiteX8160" fmla="*/ 835569 w 2880302"/>
              <a:gd name="connsiteY8160" fmla="*/ 696340 h 3492736"/>
              <a:gd name="connsiteX8161" fmla="*/ 834396 w 2880302"/>
              <a:gd name="connsiteY8161" fmla="*/ 691035 h 3492736"/>
              <a:gd name="connsiteX8162" fmla="*/ 834970 w 2880302"/>
              <a:gd name="connsiteY8162" fmla="*/ 682025 h 3492736"/>
              <a:gd name="connsiteX8163" fmla="*/ 836768 w 2880302"/>
              <a:gd name="connsiteY8163" fmla="*/ 676744 h 3492736"/>
              <a:gd name="connsiteX8164" fmla="*/ 841539 w 2880302"/>
              <a:gd name="connsiteY8164" fmla="*/ 672505 h 3492736"/>
              <a:gd name="connsiteX8165" fmla="*/ 843338 w 2880302"/>
              <a:gd name="connsiteY8165" fmla="*/ 670907 h 3492736"/>
              <a:gd name="connsiteX8166" fmla="*/ 840940 w 2880302"/>
              <a:gd name="connsiteY8166" fmla="*/ 662962 h 3492736"/>
              <a:gd name="connsiteX8167" fmla="*/ 839740 w 2880302"/>
              <a:gd name="connsiteY8167" fmla="*/ 658214 h 3492736"/>
              <a:gd name="connsiteX8168" fmla="*/ 840340 w 2880302"/>
              <a:gd name="connsiteY8168" fmla="*/ 656616 h 3492736"/>
              <a:gd name="connsiteX8169" fmla="*/ 843338 w 2880302"/>
              <a:gd name="connsiteY8169" fmla="*/ 654508 h 3492736"/>
              <a:gd name="connsiteX8170" fmla="*/ 850481 w 2880302"/>
              <a:gd name="connsiteY8170" fmla="*/ 654508 h 3492736"/>
              <a:gd name="connsiteX8171" fmla="*/ 854652 w 2880302"/>
              <a:gd name="connsiteY8171" fmla="*/ 653975 h 3492736"/>
              <a:gd name="connsiteX8172" fmla="*/ 858224 w 2880302"/>
              <a:gd name="connsiteY8172" fmla="*/ 653975 h 3492736"/>
              <a:gd name="connsiteX8173" fmla="*/ 862395 w 2880302"/>
              <a:gd name="connsiteY8173" fmla="*/ 657681 h 3492736"/>
              <a:gd name="connsiteX8174" fmla="*/ 863595 w 2880302"/>
              <a:gd name="connsiteY8174" fmla="*/ 659789 h 3492736"/>
              <a:gd name="connsiteX8175" fmla="*/ 865967 w 2880302"/>
              <a:gd name="connsiteY8175" fmla="*/ 663495 h 3492736"/>
              <a:gd name="connsiteX8176" fmla="*/ 869538 w 2880302"/>
              <a:gd name="connsiteY8176" fmla="*/ 666136 h 3492736"/>
              <a:gd name="connsiteX8177" fmla="*/ 877907 w 2880302"/>
              <a:gd name="connsiteY8177" fmla="*/ 667734 h 3492736"/>
              <a:gd name="connsiteX8178" fmla="*/ 891020 w 2880302"/>
              <a:gd name="connsiteY8178" fmla="*/ 667201 h 3492736"/>
              <a:gd name="connsiteX8179" fmla="*/ 895191 w 2880302"/>
              <a:gd name="connsiteY8179" fmla="*/ 666668 h 3492736"/>
              <a:gd name="connsiteX8180" fmla="*/ 901135 w 2880302"/>
              <a:gd name="connsiteY8180" fmla="*/ 665626 h 3492736"/>
              <a:gd name="connsiteX8181" fmla="*/ 901735 w 2880302"/>
              <a:gd name="connsiteY8181" fmla="*/ 662962 h 3492736"/>
              <a:gd name="connsiteX8182" fmla="*/ 901735 w 2880302"/>
              <a:gd name="connsiteY8182" fmla="*/ 657149 h 3492736"/>
              <a:gd name="connsiteX8183" fmla="*/ 902335 w 2880302"/>
              <a:gd name="connsiteY8183" fmla="*/ 648671 h 3492736"/>
              <a:gd name="connsiteX8184" fmla="*/ 902335 w 2880302"/>
              <a:gd name="connsiteY8184" fmla="*/ 640193 h 3492736"/>
              <a:gd name="connsiteX8185" fmla="*/ 902335 w 2880302"/>
              <a:gd name="connsiteY8185" fmla="*/ 632249 h 3492736"/>
              <a:gd name="connsiteX8186" fmla="*/ 902335 w 2880302"/>
              <a:gd name="connsiteY8186" fmla="*/ 629075 h 3492736"/>
              <a:gd name="connsiteX8187" fmla="*/ 899936 w 2880302"/>
              <a:gd name="connsiteY8187" fmla="*/ 625369 h 3492736"/>
              <a:gd name="connsiteX8188" fmla="*/ 898164 w 2880302"/>
              <a:gd name="connsiteY8188" fmla="*/ 623794 h 3492736"/>
              <a:gd name="connsiteX8189" fmla="*/ 894592 w 2880302"/>
              <a:gd name="connsiteY8189" fmla="*/ 621131 h 3492736"/>
              <a:gd name="connsiteX8190" fmla="*/ 892793 w 2880302"/>
              <a:gd name="connsiteY8190" fmla="*/ 615317 h 3492736"/>
              <a:gd name="connsiteX8191" fmla="*/ 892193 w 2880302"/>
              <a:gd name="connsiteY8191" fmla="*/ 607372 h 3492736"/>
              <a:gd name="connsiteX8192" fmla="*/ 892793 w 2880302"/>
              <a:gd name="connsiteY8192" fmla="*/ 599960 h 3492736"/>
              <a:gd name="connsiteX8193" fmla="*/ 893992 w 2880302"/>
              <a:gd name="connsiteY8193" fmla="*/ 596787 h 3492736"/>
              <a:gd name="connsiteX8194" fmla="*/ 899363 w 2880302"/>
              <a:gd name="connsiteY8194" fmla="*/ 596254 h 3492736"/>
              <a:gd name="connsiteX8195" fmla="*/ 902934 w 2880302"/>
              <a:gd name="connsiteY8195" fmla="*/ 596254 h 3492736"/>
              <a:gd name="connsiteX8196" fmla="*/ 905307 w 2880302"/>
              <a:gd name="connsiteY8196" fmla="*/ 595721 h 3492736"/>
              <a:gd name="connsiteX8197" fmla="*/ 906506 w 2880302"/>
              <a:gd name="connsiteY8197" fmla="*/ 589375 h 3492736"/>
              <a:gd name="connsiteX8198" fmla="*/ 906506 w 2880302"/>
              <a:gd name="connsiteY8198" fmla="*/ 585646 h 3492736"/>
              <a:gd name="connsiteX8199" fmla="*/ 906506 w 2880302"/>
              <a:gd name="connsiteY8199" fmla="*/ 581430 h 3492736"/>
              <a:gd name="connsiteX8200" fmla="*/ 904107 w 2880302"/>
              <a:gd name="connsiteY8200" fmla="*/ 578234 h 3492736"/>
              <a:gd name="connsiteX8201" fmla="*/ 901735 w 2880302"/>
              <a:gd name="connsiteY8201" fmla="*/ 577191 h 3492736"/>
              <a:gd name="connsiteX8202" fmla="*/ 893992 w 2880302"/>
              <a:gd name="connsiteY8202" fmla="*/ 578234 h 3492736"/>
              <a:gd name="connsiteX8203" fmla="*/ 891594 w 2880302"/>
              <a:gd name="connsiteY8203" fmla="*/ 579299 h 3492736"/>
              <a:gd name="connsiteX8204" fmla="*/ 889222 w 2880302"/>
              <a:gd name="connsiteY8204" fmla="*/ 580897 h 3492736"/>
              <a:gd name="connsiteX8205" fmla="*/ 880279 w 2880302"/>
              <a:gd name="connsiteY8205" fmla="*/ 581430 h 3492736"/>
              <a:gd name="connsiteX8206" fmla="*/ 876708 w 2880302"/>
              <a:gd name="connsiteY8206" fmla="*/ 580365 h 3492736"/>
              <a:gd name="connsiteX8207" fmla="*/ 871337 w 2880302"/>
              <a:gd name="connsiteY8207" fmla="*/ 580365 h 3492736"/>
              <a:gd name="connsiteX8208" fmla="*/ 863595 w 2880302"/>
              <a:gd name="connsiteY8208" fmla="*/ 582472 h 3492736"/>
              <a:gd name="connsiteX8209" fmla="*/ 858824 w 2880302"/>
              <a:gd name="connsiteY8209" fmla="*/ 581940 h 3492736"/>
              <a:gd name="connsiteX8210" fmla="*/ 852254 w 2880302"/>
              <a:gd name="connsiteY8210" fmla="*/ 578766 h 3492736"/>
              <a:gd name="connsiteX8211" fmla="*/ 849882 w 2880302"/>
              <a:gd name="connsiteY8211" fmla="*/ 575060 h 3492736"/>
              <a:gd name="connsiteX8212" fmla="*/ 848083 w 2880302"/>
              <a:gd name="connsiteY8212" fmla="*/ 572420 h 3492736"/>
              <a:gd name="connsiteX8213" fmla="*/ 842139 w 2880302"/>
              <a:gd name="connsiteY8213" fmla="*/ 570289 h 3492736"/>
              <a:gd name="connsiteX8214" fmla="*/ 837968 w 2880302"/>
              <a:gd name="connsiteY8214" fmla="*/ 568714 h 3492736"/>
              <a:gd name="connsiteX8215" fmla="*/ 834396 w 2880302"/>
              <a:gd name="connsiteY8215" fmla="*/ 567116 h 3492736"/>
              <a:gd name="connsiteX8216" fmla="*/ 834396 w 2880302"/>
              <a:gd name="connsiteY8216" fmla="*/ 560236 h 3492736"/>
              <a:gd name="connsiteX8217" fmla="*/ 834396 w 2880302"/>
              <a:gd name="connsiteY8217" fmla="*/ 555998 h 3492736"/>
              <a:gd name="connsiteX8218" fmla="*/ 832597 w 2880302"/>
              <a:gd name="connsiteY8218" fmla="*/ 547520 h 3492736"/>
              <a:gd name="connsiteX8219" fmla="*/ 831398 w 2880302"/>
              <a:gd name="connsiteY8219" fmla="*/ 538533 h 3492736"/>
              <a:gd name="connsiteX8220" fmla="*/ 833197 w 2880302"/>
              <a:gd name="connsiteY8220" fmla="*/ 531654 h 3492736"/>
              <a:gd name="connsiteX8221" fmla="*/ 836768 w 2880302"/>
              <a:gd name="connsiteY8221" fmla="*/ 528458 h 3492736"/>
              <a:gd name="connsiteX8222" fmla="*/ 837368 w 2880302"/>
              <a:gd name="connsiteY8222" fmla="*/ 524242 h 3492736"/>
              <a:gd name="connsiteX8223" fmla="*/ 834970 w 2880302"/>
              <a:gd name="connsiteY8223" fmla="*/ 517872 h 3492736"/>
              <a:gd name="connsiteX8224" fmla="*/ 834970 w 2880302"/>
              <a:gd name="connsiteY8224" fmla="*/ 514166 h 3492736"/>
              <a:gd name="connsiteX8225" fmla="*/ 837968 w 2880302"/>
              <a:gd name="connsiteY8225" fmla="*/ 508353 h 3492736"/>
              <a:gd name="connsiteX8226" fmla="*/ 841539 w 2880302"/>
              <a:gd name="connsiteY8226" fmla="*/ 506754 h 3492736"/>
              <a:gd name="connsiteX8227" fmla="*/ 844511 w 2880302"/>
              <a:gd name="connsiteY8227" fmla="*/ 505689 h 3492736"/>
              <a:gd name="connsiteX8228" fmla="*/ 843912 w 2880302"/>
              <a:gd name="connsiteY8228" fmla="*/ 497744 h 3492736"/>
              <a:gd name="connsiteX8229" fmla="*/ 842739 w 2880302"/>
              <a:gd name="connsiteY8229" fmla="*/ 493529 h 3492736"/>
              <a:gd name="connsiteX8230" fmla="*/ 842739 w 2880302"/>
              <a:gd name="connsiteY8230" fmla="*/ 489823 h 3492736"/>
              <a:gd name="connsiteX8231" fmla="*/ 847510 w 2880302"/>
              <a:gd name="connsiteY8231" fmla="*/ 487692 h 3492736"/>
              <a:gd name="connsiteX8232" fmla="*/ 851081 w 2880302"/>
              <a:gd name="connsiteY8232" fmla="*/ 486093 h 3492736"/>
              <a:gd name="connsiteX8233" fmla="*/ 855252 w 2880302"/>
              <a:gd name="connsiteY8233" fmla="*/ 483986 h 3492736"/>
              <a:gd name="connsiteX8234" fmla="*/ 863595 w 2880302"/>
              <a:gd name="connsiteY8234" fmla="*/ 477639 h 3492736"/>
              <a:gd name="connsiteX8235" fmla="*/ 871337 w 2880302"/>
              <a:gd name="connsiteY8235" fmla="*/ 470227 h 3492736"/>
              <a:gd name="connsiteX8236" fmla="*/ 874909 w 2880302"/>
              <a:gd name="connsiteY8236" fmla="*/ 467031 h 3492736"/>
              <a:gd name="connsiteX8237" fmla="*/ 2062637 w 2880302"/>
              <a:gd name="connsiteY8237" fmla="*/ 181634 h 3492736"/>
              <a:gd name="connsiteX8238" fmla="*/ 2067408 w 2880302"/>
              <a:gd name="connsiteY8238" fmla="*/ 181634 h 3492736"/>
              <a:gd name="connsiteX8239" fmla="*/ 2070979 w 2880302"/>
              <a:gd name="connsiteY8239" fmla="*/ 183742 h 3492736"/>
              <a:gd name="connsiteX8240" fmla="*/ 2071579 w 2880302"/>
              <a:gd name="connsiteY8240" fmla="*/ 188513 h 3492736"/>
              <a:gd name="connsiteX8241" fmla="*/ 2073951 w 2880302"/>
              <a:gd name="connsiteY8241" fmla="*/ 191154 h 3492736"/>
              <a:gd name="connsiteX8242" fmla="*/ 2077523 w 2880302"/>
              <a:gd name="connsiteY8242" fmla="*/ 192752 h 3492736"/>
              <a:gd name="connsiteX8243" fmla="*/ 2082893 w 2880302"/>
              <a:gd name="connsiteY8243" fmla="*/ 189579 h 3492736"/>
              <a:gd name="connsiteX8244" fmla="*/ 2087664 w 2880302"/>
              <a:gd name="connsiteY8244" fmla="*/ 187981 h 3492736"/>
              <a:gd name="connsiteX8245" fmla="*/ 2090062 w 2880302"/>
              <a:gd name="connsiteY8245" fmla="*/ 187981 h 3492736"/>
              <a:gd name="connsiteX8246" fmla="*/ 2092435 w 2880302"/>
              <a:gd name="connsiteY8246" fmla="*/ 189046 h 3492736"/>
              <a:gd name="connsiteX8247" fmla="*/ 2094234 w 2880302"/>
              <a:gd name="connsiteY8247" fmla="*/ 194350 h 3492736"/>
              <a:gd name="connsiteX8248" fmla="*/ 2098405 w 2880302"/>
              <a:gd name="connsiteY8248" fmla="*/ 197524 h 3492736"/>
              <a:gd name="connsiteX8249" fmla="*/ 2103150 w 2880302"/>
              <a:gd name="connsiteY8249" fmla="*/ 200164 h 3492736"/>
              <a:gd name="connsiteX8250" fmla="*/ 2126404 w 2880302"/>
              <a:gd name="connsiteY8250" fmla="*/ 200164 h 3492736"/>
              <a:gd name="connsiteX8251" fmla="*/ 2143089 w 2880302"/>
              <a:gd name="connsiteY8251" fmla="*/ 199099 h 3492736"/>
              <a:gd name="connsiteX8252" fmla="*/ 2147860 w 2880302"/>
              <a:gd name="connsiteY8252" fmla="*/ 200164 h 3492736"/>
              <a:gd name="connsiteX8253" fmla="*/ 2149059 w 2880302"/>
              <a:gd name="connsiteY8253" fmla="*/ 202805 h 3492736"/>
              <a:gd name="connsiteX8254" fmla="*/ 2145487 w 2880302"/>
              <a:gd name="connsiteY8254" fmla="*/ 210240 h 3492736"/>
              <a:gd name="connsiteX8255" fmla="*/ 2140716 w 2880302"/>
              <a:gd name="connsiteY8255" fmla="*/ 212880 h 3492736"/>
              <a:gd name="connsiteX8256" fmla="*/ 2127603 w 2880302"/>
              <a:gd name="connsiteY8256" fmla="*/ 214456 h 3492736"/>
              <a:gd name="connsiteX8257" fmla="*/ 2112691 w 2880302"/>
              <a:gd name="connsiteY8257" fmla="*/ 214456 h 3492736"/>
              <a:gd name="connsiteX8258" fmla="*/ 2088863 w 2880302"/>
              <a:gd name="connsiteY8258" fmla="*/ 213946 h 3492736"/>
              <a:gd name="connsiteX8259" fmla="*/ 2068007 w 2880302"/>
              <a:gd name="connsiteY8259" fmla="*/ 213946 h 3492736"/>
              <a:gd name="connsiteX8260" fmla="*/ 2066208 w 2880302"/>
              <a:gd name="connsiteY8260" fmla="*/ 214456 h 3492736"/>
              <a:gd name="connsiteX8261" fmla="*/ 2065609 w 2880302"/>
              <a:gd name="connsiteY8261" fmla="*/ 217119 h 3492736"/>
              <a:gd name="connsiteX8262" fmla="*/ 2062637 w 2880302"/>
              <a:gd name="connsiteY8262" fmla="*/ 218694 h 3492736"/>
              <a:gd name="connsiteX8263" fmla="*/ 2050723 w 2880302"/>
              <a:gd name="connsiteY8263" fmla="*/ 218161 h 3492736"/>
              <a:gd name="connsiteX8264" fmla="*/ 2039382 w 2880302"/>
              <a:gd name="connsiteY8264" fmla="*/ 217119 h 3492736"/>
              <a:gd name="connsiteX8265" fmla="*/ 2037010 w 2880302"/>
              <a:gd name="connsiteY8265" fmla="*/ 218694 h 3492736"/>
              <a:gd name="connsiteX8266" fmla="*/ 2033438 w 2880302"/>
              <a:gd name="connsiteY8266" fmla="*/ 225064 h 3492736"/>
              <a:gd name="connsiteX8267" fmla="*/ 2030440 w 2880302"/>
              <a:gd name="connsiteY8267" fmla="*/ 225597 h 3492736"/>
              <a:gd name="connsiteX8268" fmla="*/ 2026869 w 2880302"/>
              <a:gd name="connsiteY8268" fmla="*/ 225597 h 3492736"/>
              <a:gd name="connsiteX8269" fmla="*/ 2022098 w 2880302"/>
              <a:gd name="connsiteY8269" fmla="*/ 231943 h 3492736"/>
              <a:gd name="connsiteX8270" fmla="*/ 2021498 w 2880302"/>
              <a:gd name="connsiteY8270" fmla="*/ 235649 h 3492736"/>
              <a:gd name="connsiteX8271" fmla="*/ 2020325 w 2880302"/>
              <a:gd name="connsiteY8271" fmla="*/ 245702 h 3492736"/>
              <a:gd name="connsiteX8272" fmla="*/ 2020325 w 2880302"/>
              <a:gd name="connsiteY8272" fmla="*/ 253646 h 3492736"/>
              <a:gd name="connsiteX8273" fmla="*/ 2019126 w 2880302"/>
              <a:gd name="connsiteY8273" fmla="*/ 256287 h 3492736"/>
              <a:gd name="connsiteX8274" fmla="*/ 2011983 w 2880302"/>
              <a:gd name="connsiteY8274" fmla="*/ 263722 h 3492736"/>
              <a:gd name="connsiteX8275" fmla="*/ 2011383 w 2880302"/>
              <a:gd name="connsiteY8275" fmla="*/ 268470 h 3492736"/>
              <a:gd name="connsiteX8276" fmla="*/ 2011383 w 2880302"/>
              <a:gd name="connsiteY8276" fmla="*/ 272709 h 3492736"/>
              <a:gd name="connsiteX8277" fmla="*/ 2006612 w 2880302"/>
              <a:gd name="connsiteY8277" fmla="*/ 275882 h 3492736"/>
              <a:gd name="connsiteX8278" fmla="*/ 2006013 w 2880302"/>
              <a:gd name="connsiteY8278" fmla="*/ 277481 h 3492736"/>
              <a:gd name="connsiteX8279" fmla="*/ 2006013 w 2880302"/>
              <a:gd name="connsiteY8279" fmla="*/ 283827 h 3492736"/>
              <a:gd name="connsiteX8280" fmla="*/ 2006013 w 2880302"/>
              <a:gd name="connsiteY8280" fmla="*/ 290706 h 3492736"/>
              <a:gd name="connsiteX8281" fmla="*/ 2008385 w 2880302"/>
              <a:gd name="connsiteY8281" fmla="*/ 292837 h 3492736"/>
              <a:gd name="connsiteX8282" fmla="*/ 2017327 w 2880302"/>
              <a:gd name="connsiteY8282" fmla="*/ 296543 h 3492736"/>
              <a:gd name="connsiteX8283" fmla="*/ 2022098 w 2880302"/>
              <a:gd name="connsiteY8283" fmla="*/ 297609 h 3492736"/>
              <a:gd name="connsiteX8284" fmla="*/ 2025669 w 2880302"/>
              <a:gd name="connsiteY8284" fmla="*/ 297609 h 3492736"/>
              <a:gd name="connsiteX8285" fmla="*/ 2028068 w 2880302"/>
              <a:gd name="connsiteY8285" fmla="*/ 294436 h 3492736"/>
              <a:gd name="connsiteX8286" fmla="*/ 2027468 w 2880302"/>
              <a:gd name="connsiteY8286" fmla="*/ 290706 h 3492736"/>
              <a:gd name="connsiteX8287" fmla="*/ 2026269 w 2880302"/>
              <a:gd name="connsiteY8287" fmla="*/ 282252 h 3492736"/>
              <a:gd name="connsiteX8288" fmla="*/ 2028068 w 2880302"/>
              <a:gd name="connsiteY8288" fmla="*/ 274307 h 3492736"/>
              <a:gd name="connsiteX8289" fmla="*/ 2031040 w 2880302"/>
              <a:gd name="connsiteY8289" fmla="*/ 270601 h 3492736"/>
              <a:gd name="connsiteX8290" fmla="*/ 2042954 w 2880302"/>
              <a:gd name="connsiteY8290" fmla="*/ 261591 h 3492736"/>
              <a:gd name="connsiteX8291" fmla="*/ 2046552 w 2880302"/>
              <a:gd name="connsiteY8291" fmla="*/ 256820 h 3492736"/>
              <a:gd name="connsiteX8292" fmla="*/ 2047725 w 2880302"/>
              <a:gd name="connsiteY8292" fmla="*/ 252581 h 3492736"/>
              <a:gd name="connsiteX8293" fmla="*/ 2049524 w 2880302"/>
              <a:gd name="connsiteY8293" fmla="*/ 247300 h 3492736"/>
              <a:gd name="connsiteX8294" fmla="*/ 2054294 w 2880302"/>
              <a:gd name="connsiteY8294" fmla="*/ 245169 h 3492736"/>
              <a:gd name="connsiteX8295" fmla="*/ 2065009 w 2880302"/>
              <a:gd name="connsiteY8295" fmla="*/ 241996 h 3492736"/>
              <a:gd name="connsiteX8296" fmla="*/ 2079322 w 2880302"/>
              <a:gd name="connsiteY8296" fmla="*/ 238822 h 3492736"/>
              <a:gd name="connsiteX8297" fmla="*/ 2084692 w 2880302"/>
              <a:gd name="connsiteY8297" fmla="*/ 236715 h 3492736"/>
              <a:gd name="connsiteX8298" fmla="*/ 2085292 w 2880302"/>
              <a:gd name="connsiteY8298" fmla="*/ 232476 h 3492736"/>
              <a:gd name="connsiteX8299" fmla="*/ 2088264 w 2880302"/>
              <a:gd name="connsiteY8299" fmla="*/ 231943 h 3492736"/>
              <a:gd name="connsiteX8300" fmla="*/ 2097805 w 2880302"/>
              <a:gd name="connsiteY8300" fmla="*/ 231943 h 3492736"/>
              <a:gd name="connsiteX8301" fmla="*/ 2108520 w 2880302"/>
              <a:gd name="connsiteY8301" fmla="*/ 229812 h 3492736"/>
              <a:gd name="connsiteX8302" fmla="*/ 2110918 w 2880302"/>
              <a:gd name="connsiteY8302" fmla="*/ 229303 h 3492736"/>
              <a:gd name="connsiteX8303" fmla="*/ 2113890 w 2880302"/>
              <a:gd name="connsiteY8303" fmla="*/ 230878 h 3492736"/>
              <a:gd name="connsiteX8304" fmla="*/ 2115689 w 2880302"/>
              <a:gd name="connsiteY8304" fmla="*/ 236182 h 3492736"/>
              <a:gd name="connsiteX8305" fmla="*/ 2118062 w 2880302"/>
              <a:gd name="connsiteY8305" fmla="*/ 240421 h 3492736"/>
              <a:gd name="connsiteX8306" fmla="*/ 2121633 w 2880302"/>
              <a:gd name="connsiteY8306" fmla="*/ 243594 h 3492736"/>
              <a:gd name="connsiteX8307" fmla="*/ 2130575 w 2880302"/>
              <a:gd name="connsiteY8307" fmla="*/ 247833 h 3492736"/>
              <a:gd name="connsiteX8308" fmla="*/ 2136545 w 2880302"/>
              <a:gd name="connsiteY8308" fmla="*/ 249408 h 3492736"/>
              <a:gd name="connsiteX8309" fmla="*/ 2141316 w 2880302"/>
              <a:gd name="connsiteY8309" fmla="*/ 249940 h 3492736"/>
              <a:gd name="connsiteX8310" fmla="*/ 2145487 w 2880302"/>
              <a:gd name="connsiteY8310" fmla="*/ 245702 h 3492736"/>
              <a:gd name="connsiteX8311" fmla="*/ 2148459 w 2880302"/>
              <a:gd name="connsiteY8311" fmla="*/ 244127 h 3492736"/>
              <a:gd name="connsiteX8312" fmla="*/ 2152630 w 2880302"/>
              <a:gd name="connsiteY8312" fmla="*/ 242528 h 3492736"/>
              <a:gd name="connsiteX8313" fmla="*/ 2157401 w 2880302"/>
              <a:gd name="connsiteY8313" fmla="*/ 235649 h 3492736"/>
              <a:gd name="connsiteX8314" fmla="*/ 2156202 w 2880302"/>
              <a:gd name="connsiteY8314" fmla="*/ 231410 h 3492736"/>
              <a:gd name="connsiteX8315" fmla="*/ 2155602 w 2880302"/>
              <a:gd name="connsiteY8315" fmla="*/ 229303 h 3492736"/>
              <a:gd name="connsiteX8316" fmla="*/ 2156802 w 2880302"/>
              <a:gd name="connsiteY8316" fmla="*/ 227172 h 3492736"/>
              <a:gd name="connsiteX8317" fmla="*/ 2162772 w 2880302"/>
              <a:gd name="connsiteY8317" fmla="*/ 226106 h 3492736"/>
              <a:gd name="connsiteX8318" fmla="*/ 2169315 w 2880302"/>
              <a:gd name="connsiteY8318" fmla="*/ 226106 h 3492736"/>
              <a:gd name="connsiteX8319" fmla="*/ 2171714 w 2880302"/>
              <a:gd name="connsiteY8319" fmla="*/ 223998 h 3492736"/>
              <a:gd name="connsiteX8320" fmla="*/ 2171114 w 2880302"/>
              <a:gd name="connsiteY8320" fmla="*/ 218161 h 3492736"/>
              <a:gd name="connsiteX8321" fmla="*/ 2169315 w 2880302"/>
              <a:gd name="connsiteY8321" fmla="*/ 213946 h 3492736"/>
              <a:gd name="connsiteX8322" fmla="*/ 2168716 w 2880302"/>
              <a:gd name="connsiteY8322" fmla="*/ 212348 h 3492736"/>
              <a:gd name="connsiteX8323" fmla="*/ 2170514 w 2880302"/>
              <a:gd name="connsiteY8323" fmla="*/ 209707 h 3492736"/>
              <a:gd name="connsiteX8324" fmla="*/ 2175885 w 2880302"/>
              <a:gd name="connsiteY8324" fmla="*/ 207576 h 3492736"/>
              <a:gd name="connsiteX8325" fmla="*/ 2179456 w 2880302"/>
              <a:gd name="connsiteY8325" fmla="*/ 206511 h 3492736"/>
              <a:gd name="connsiteX8326" fmla="*/ 2181229 w 2880302"/>
              <a:gd name="connsiteY8326" fmla="*/ 206001 h 3492736"/>
              <a:gd name="connsiteX8327" fmla="*/ 2183028 w 2880302"/>
              <a:gd name="connsiteY8327" fmla="*/ 209174 h 3492736"/>
              <a:gd name="connsiteX8328" fmla="*/ 2185400 w 2880302"/>
              <a:gd name="connsiteY8328" fmla="*/ 216054 h 3492736"/>
              <a:gd name="connsiteX8329" fmla="*/ 2188399 w 2880302"/>
              <a:gd name="connsiteY8329" fmla="*/ 218161 h 3492736"/>
              <a:gd name="connsiteX8330" fmla="*/ 2191370 w 2880302"/>
              <a:gd name="connsiteY8330" fmla="*/ 219227 h 3492736"/>
              <a:gd name="connsiteX8331" fmla="*/ 2192570 w 2880302"/>
              <a:gd name="connsiteY8331" fmla="*/ 225064 h 3492736"/>
              <a:gd name="connsiteX8332" fmla="*/ 2191970 w 2880302"/>
              <a:gd name="connsiteY8332" fmla="*/ 228237 h 3492736"/>
              <a:gd name="connsiteX8333" fmla="*/ 2194342 w 2880302"/>
              <a:gd name="connsiteY8333" fmla="*/ 233009 h 3492736"/>
              <a:gd name="connsiteX8334" fmla="*/ 2199713 w 2880302"/>
              <a:gd name="connsiteY8334" fmla="*/ 238290 h 3492736"/>
              <a:gd name="connsiteX8335" fmla="*/ 2200912 w 2880302"/>
              <a:gd name="connsiteY8335" fmla="*/ 254179 h 3492736"/>
              <a:gd name="connsiteX8336" fmla="*/ 2200912 w 2880302"/>
              <a:gd name="connsiteY8336" fmla="*/ 266363 h 3492736"/>
              <a:gd name="connsiteX8337" fmla="*/ 2202685 w 2880302"/>
              <a:gd name="connsiteY8337" fmla="*/ 267428 h 3492736"/>
              <a:gd name="connsiteX8338" fmla="*/ 2210454 w 2880302"/>
              <a:gd name="connsiteY8338" fmla="*/ 268470 h 3492736"/>
              <a:gd name="connsiteX8339" fmla="*/ 2213426 w 2880302"/>
              <a:gd name="connsiteY8339" fmla="*/ 269003 h 3492736"/>
              <a:gd name="connsiteX8340" fmla="*/ 2215798 w 2880302"/>
              <a:gd name="connsiteY8340" fmla="*/ 273242 h 3492736"/>
              <a:gd name="connsiteX8341" fmla="*/ 2219396 w 2880302"/>
              <a:gd name="connsiteY8341" fmla="*/ 273775 h 3492736"/>
              <a:gd name="connsiteX8342" fmla="*/ 2231909 w 2880302"/>
              <a:gd name="connsiteY8342" fmla="*/ 274307 h 3492736"/>
              <a:gd name="connsiteX8343" fmla="*/ 2243224 w 2880302"/>
              <a:gd name="connsiteY8343" fmla="*/ 274307 h 3492736"/>
              <a:gd name="connsiteX8344" fmla="*/ 2246795 w 2880302"/>
              <a:gd name="connsiteY8344" fmla="*/ 274840 h 3492736"/>
              <a:gd name="connsiteX8345" fmla="*/ 2249767 w 2880302"/>
              <a:gd name="connsiteY8345" fmla="*/ 280654 h 3492736"/>
              <a:gd name="connsiteX8346" fmla="*/ 2250367 w 2880302"/>
              <a:gd name="connsiteY8346" fmla="*/ 283827 h 3492736"/>
              <a:gd name="connsiteX8347" fmla="*/ 2252765 w 2880302"/>
              <a:gd name="connsiteY8347" fmla="*/ 287001 h 3492736"/>
              <a:gd name="connsiteX8348" fmla="*/ 2263480 w 2880302"/>
              <a:gd name="connsiteY8348" fmla="*/ 293903 h 3492736"/>
              <a:gd name="connsiteX8349" fmla="*/ 2270050 w 2880302"/>
              <a:gd name="connsiteY8349" fmla="*/ 296011 h 3492736"/>
              <a:gd name="connsiteX8350" fmla="*/ 2275994 w 2880302"/>
              <a:gd name="connsiteY8350" fmla="*/ 298142 h 3492736"/>
              <a:gd name="connsiteX8351" fmla="*/ 2283763 w 2880302"/>
              <a:gd name="connsiteY8351" fmla="*/ 305021 h 3492736"/>
              <a:gd name="connsiteX8352" fmla="*/ 2287934 w 2880302"/>
              <a:gd name="connsiteY8352" fmla="*/ 310835 h 3492736"/>
              <a:gd name="connsiteX8353" fmla="*/ 2292105 w 2880302"/>
              <a:gd name="connsiteY8353" fmla="*/ 315606 h 3492736"/>
              <a:gd name="connsiteX8354" fmla="*/ 2299848 w 2880302"/>
              <a:gd name="connsiteY8354" fmla="*/ 318247 h 3492736"/>
              <a:gd name="connsiteX8355" fmla="*/ 2305792 w 2880302"/>
              <a:gd name="connsiteY8355" fmla="*/ 319845 h 3492736"/>
              <a:gd name="connsiteX8356" fmla="*/ 2311162 w 2880302"/>
              <a:gd name="connsiteY8356" fmla="*/ 322485 h 3492736"/>
              <a:gd name="connsiteX8357" fmla="*/ 2315933 w 2880302"/>
              <a:gd name="connsiteY8357" fmla="*/ 329365 h 3492736"/>
              <a:gd name="connsiteX8358" fmla="*/ 2317732 w 2880302"/>
              <a:gd name="connsiteY8358" fmla="*/ 332561 h 3492736"/>
              <a:gd name="connsiteX8359" fmla="*/ 2320104 w 2880302"/>
              <a:gd name="connsiteY8359" fmla="*/ 335734 h 3492736"/>
              <a:gd name="connsiteX8360" fmla="*/ 2329046 w 2880302"/>
              <a:gd name="connsiteY8360" fmla="*/ 342081 h 3492736"/>
              <a:gd name="connsiteX8361" fmla="*/ 2332618 w 2880302"/>
              <a:gd name="connsiteY8361" fmla="*/ 343679 h 3492736"/>
              <a:gd name="connsiteX8362" fmla="*/ 2340361 w 2880302"/>
              <a:gd name="connsiteY8362" fmla="*/ 343146 h 3492736"/>
              <a:gd name="connsiteX8363" fmla="*/ 2347530 w 2880302"/>
              <a:gd name="connsiteY8363" fmla="*/ 340506 h 3492736"/>
              <a:gd name="connsiteX8364" fmla="*/ 2349902 w 2880302"/>
              <a:gd name="connsiteY8364" fmla="*/ 339440 h 3492736"/>
              <a:gd name="connsiteX8365" fmla="*/ 2351701 w 2880302"/>
              <a:gd name="connsiteY8365" fmla="*/ 332561 h 3492736"/>
              <a:gd name="connsiteX8366" fmla="*/ 2353474 w 2880302"/>
              <a:gd name="connsiteY8366" fmla="*/ 329897 h 3492736"/>
              <a:gd name="connsiteX8367" fmla="*/ 2355872 w 2880302"/>
              <a:gd name="connsiteY8367" fmla="*/ 328322 h 3492736"/>
              <a:gd name="connsiteX8368" fmla="*/ 2362416 w 2880302"/>
              <a:gd name="connsiteY8368" fmla="*/ 328855 h 3492736"/>
              <a:gd name="connsiteX8369" fmla="*/ 2367187 w 2880302"/>
              <a:gd name="connsiteY8369" fmla="*/ 329365 h 3492736"/>
              <a:gd name="connsiteX8370" fmla="*/ 2371358 w 2880302"/>
              <a:gd name="connsiteY8370" fmla="*/ 328855 h 3492736"/>
              <a:gd name="connsiteX8371" fmla="*/ 2377927 w 2880302"/>
              <a:gd name="connsiteY8371" fmla="*/ 322485 h 3492736"/>
              <a:gd name="connsiteX8372" fmla="*/ 2382099 w 2880302"/>
              <a:gd name="connsiteY8372" fmla="*/ 319845 h 3492736"/>
              <a:gd name="connsiteX8373" fmla="*/ 2385670 w 2880302"/>
              <a:gd name="connsiteY8373" fmla="*/ 316672 h 3492736"/>
              <a:gd name="connsiteX8374" fmla="*/ 2386270 w 2880302"/>
              <a:gd name="connsiteY8374" fmla="*/ 310835 h 3492736"/>
              <a:gd name="connsiteX8375" fmla="*/ 2391041 w 2880302"/>
              <a:gd name="connsiteY8375" fmla="*/ 309260 h 3492736"/>
              <a:gd name="connsiteX8376" fmla="*/ 2396385 w 2880302"/>
              <a:gd name="connsiteY8376" fmla="*/ 308194 h 3492736"/>
              <a:gd name="connsiteX8377" fmla="*/ 2404154 w 2880302"/>
              <a:gd name="connsiteY8377" fmla="*/ 308727 h 3492736"/>
              <a:gd name="connsiteX8378" fmla="*/ 2406526 w 2880302"/>
              <a:gd name="connsiteY8378" fmla="*/ 310302 h 3492736"/>
              <a:gd name="connsiteX8379" fmla="*/ 2408925 w 2880302"/>
              <a:gd name="connsiteY8379" fmla="*/ 313498 h 3492736"/>
              <a:gd name="connsiteX8380" fmla="*/ 2408325 w 2880302"/>
              <a:gd name="connsiteY8380" fmla="*/ 331496 h 3492736"/>
              <a:gd name="connsiteX8381" fmla="*/ 2408325 w 2880302"/>
              <a:gd name="connsiteY8381" fmla="*/ 342614 h 3492736"/>
              <a:gd name="connsiteX8382" fmla="*/ 2407726 w 2880302"/>
              <a:gd name="connsiteY8382" fmla="*/ 357438 h 3492736"/>
              <a:gd name="connsiteX8383" fmla="*/ 2408325 w 2880302"/>
              <a:gd name="connsiteY8383" fmla="*/ 361144 h 3492736"/>
              <a:gd name="connsiteX8384" fmla="*/ 2407726 w 2880302"/>
              <a:gd name="connsiteY8384" fmla="*/ 363784 h 3492736"/>
              <a:gd name="connsiteX8385" fmla="*/ 2398184 w 2880302"/>
              <a:gd name="connsiteY8385" fmla="*/ 367490 h 3492736"/>
              <a:gd name="connsiteX8386" fmla="*/ 2394013 w 2880302"/>
              <a:gd name="connsiteY8386" fmla="*/ 367490 h 3492736"/>
              <a:gd name="connsiteX8387" fmla="*/ 2391640 w 2880302"/>
              <a:gd name="connsiteY8387" fmla="*/ 369088 h 3492736"/>
              <a:gd name="connsiteX8388" fmla="*/ 2391640 w 2880302"/>
              <a:gd name="connsiteY8388" fmla="*/ 381272 h 3492736"/>
              <a:gd name="connsiteX8389" fmla="*/ 2392813 w 2880302"/>
              <a:gd name="connsiteY8389" fmla="*/ 387086 h 3492736"/>
              <a:gd name="connsiteX8390" fmla="*/ 2394612 w 2880302"/>
              <a:gd name="connsiteY8390" fmla="*/ 391324 h 3492736"/>
              <a:gd name="connsiteX8391" fmla="*/ 2399383 w 2880302"/>
              <a:gd name="connsiteY8391" fmla="*/ 393988 h 3492736"/>
              <a:gd name="connsiteX8392" fmla="*/ 2402955 w 2880302"/>
              <a:gd name="connsiteY8392" fmla="*/ 395563 h 3492736"/>
              <a:gd name="connsiteX8393" fmla="*/ 2407726 w 2880302"/>
              <a:gd name="connsiteY8393" fmla="*/ 396629 h 3492736"/>
              <a:gd name="connsiteX8394" fmla="*/ 2416668 w 2880302"/>
              <a:gd name="connsiteY8394" fmla="*/ 397161 h 3492736"/>
              <a:gd name="connsiteX8395" fmla="*/ 2419639 w 2880302"/>
              <a:gd name="connsiteY8395" fmla="*/ 400335 h 3492736"/>
              <a:gd name="connsiteX8396" fmla="*/ 2427382 w 2880302"/>
              <a:gd name="connsiteY8396" fmla="*/ 407214 h 3492736"/>
              <a:gd name="connsiteX8397" fmla="*/ 2437524 w 2880302"/>
              <a:gd name="connsiteY8397" fmla="*/ 414093 h 3492736"/>
              <a:gd name="connsiteX8398" fmla="*/ 2441695 w 2880302"/>
              <a:gd name="connsiteY8398" fmla="*/ 416757 h 3492736"/>
              <a:gd name="connsiteX8399" fmla="*/ 2447065 w 2880302"/>
              <a:gd name="connsiteY8399" fmla="*/ 417799 h 3492736"/>
              <a:gd name="connsiteX8400" fmla="*/ 2448838 w 2880302"/>
              <a:gd name="connsiteY8400" fmla="*/ 418865 h 3492736"/>
              <a:gd name="connsiteX8401" fmla="*/ 2450637 w 2880302"/>
              <a:gd name="connsiteY8401" fmla="*/ 426809 h 3492736"/>
              <a:gd name="connsiteX8402" fmla="*/ 2451236 w 2880302"/>
              <a:gd name="connsiteY8402" fmla="*/ 436329 h 3492736"/>
              <a:gd name="connsiteX8403" fmla="*/ 2450037 w 2880302"/>
              <a:gd name="connsiteY8403" fmla="*/ 439526 h 3492736"/>
              <a:gd name="connsiteX8404" fmla="*/ 2444067 w 2880302"/>
              <a:gd name="connsiteY8404" fmla="*/ 448513 h 3492736"/>
              <a:gd name="connsiteX8405" fmla="*/ 2443494 w 2880302"/>
              <a:gd name="connsiteY8405" fmla="*/ 454882 h 3492736"/>
              <a:gd name="connsiteX8406" fmla="*/ 2444067 w 2880302"/>
              <a:gd name="connsiteY8406" fmla="*/ 466001 h 3492736"/>
              <a:gd name="connsiteX8407" fmla="*/ 2445266 w 2880302"/>
              <a:gd name="connsiteY8407" fmla="*/ 472347 h 3492736"/>
              <a:gd name="connsiteX8408" fmla="*/ 2447665 w 2880302"/>
              <a:gd name="connsiteY8408" fmla="*/ 475520 h 3492736"/>
              <a:gd name="connsiteX8409" fmla="*/ 2460778 w 2880302"/>
              <a:gd name="connsiteY8409" fmla="*/ 482399 h 3492736"/>
              <a:gd name="connsiteX8410" fmla="*/ 2467322 w 2880302"/>
              <a:gd name="connsiteY8410" fmla="*/ 483998 h 3492736"/>
              <a:gd name="connsiteX8411" fmla="*/ 2472692 w 2880302"/>
              <a:gd name="connsiteY8411" fmla="*/ 486105 h 3492736"/>
              <a:gd name="connsiteX8412" fmla="*/ 2481034 w 2880302"/>
              <a:gd name="connsiteY8412" fmla="*/ 493541 h 3492736"/>
              <a:gd name="connsiteX8413" fmla="*/ 2486405 w 2880302"/>
              <a:gd name="connsiteY8413" fmla="*/ 495648 h 3492736"/>
              <a:gd name="connsiteX8414" fmla="*/ 2490576 w 2880302"/>
              <a:gd name="connsiteY8414" fmla="*/ 497756 h 3492736"/>
              <a:gd name="connsiteX8415" fmla="*/ 2492948 w 2880302"/>
              <a:gd name="connsiteY8415" fmla="*/ 503593 h 3492736"/>
              <a:gd name="connsiteX8416" fmla="*/ 2495920 w 2880302"/>
              <a:gd name="connsiteY8416" fmla="*/ 504659 h 3492736"/>
              <a:gd name="connsiteX8417" fmla="*/ 2510832 w 2880302"/>
              <a:gd name="connsiteY8417" fmla="*/ 505191 h 3492736"/>
              <a:gd name="connsiteX8418" fmla="*/ 2534087 w 2880302"/>
              <a:gd name="connsiteY8418" fmla="*/ 505701 h 3492736"/>
              <a:gd name="connsiteX8419" fmla="*/ 2541830 w 2880302"/>
              <a:gd name="connsiteY8419" fmla="*/ 506234 h 3492736"/>
              <a:gd name="connsiteX8420" fmla="*/ 2550772 w 2880302"/>
              <a:gd name="connsiteY8420" fmla="*/ 510472 h 3492736"/>
              <a:gd name="connsiteX8421" fmla="*/ 2563285 w 2880302"/>
              <a:gd name="connsiteY8421" fmla="*/ 510472 h 3492736"/>
              <a:gd name="connsiteX8422" fmla="*/ 2566257 w 2880302"/>
              <a:gd name="connsiteY8422" fmla="*/ 513646 h 3492736"/>
              <a:gd name="connsiteX8423" fmla="*/ 2569229 w 2880302"/>
              <a:gd name="connsiteY8423" fmla="*/ 515244 h 3492736"/>
              <a:gd name="connsiteX8424" fmla="*/ 2579370 w 2880302"/>
              <a:gd name="connsiteY8424" fmla="*/ 516819 h 3492736"/>
              <a:gd name="connsiteX8425" fmla="*/ 2590111 w 2880302"/>
              <a:gd name="connsiteY8425" fmla="*/ 515777 h 3492736"/>
              <a:gd name="connsiteX8426" fmla="*/ 2591284 w 2880302"/>
              <a:gd name="connsiteY8426" fmla="*/ 516309 h 3492736"/>
              <a:gd name="connsiteX8427" fmla="*/ 2593083 w 2880302"/>
              <a:gd name="connsiteY8427" fmla="*/ 522123 h 3492736"/>
              <a:gd name="connsiteX8428" fmla="*/ 2592484 w 2880302"/>
              <a:gd name="connsiteY8428" fmla="*/ 534307 h 3492736"/>
              <a:gd name="connsiteX8429" fmla="*/ 2593083 w 2880302"/>
              <a:gd name="connsiteY8429" fmla="*/ 540653 h 3492736"/>
              <a:gd name="connsiteX8430" fmla="*/ 2596055 w 2880302"/>
              <a:gd name="connsiteY8430" fmla="*/ 549663 h 3492736"/>
              <a:gd name="connsiteX8431" fmla="*/ 2597854 w 2880302"/>
              <a:gd name="connsiteY8431" fmla="*/ 559183 h 3492736"/>
              <a:gd name="connsiteX8432" fmla="*/ 2597854 w 2880302"/>
              <a:gd name="connsiteY8432" fmla="*/ 561847 h 3492736"/>
              <a:gd name="connsiteX8433" fmla="*/ 2599627 w 2880302"/>
              <a:gd name="connsiteY8433" fmla="*/ 564487 h 3492736"/>
              <a:gd name="connsiteX8434" fmla="*/ 2605597 w 2880302"/>
              <a:gd name="connsiteY8434" fmla="*/ 565553 h 3492736"/>
              <a:gd name="connsiteX8435" fmla="*/ 2609768 w 2880302"/>
              <a:gd name="connsiteY8435" fmla="*/ 566085 h 3492736"/>
              <a:gd name="connsiteX8436" fmla="*/ 2611567 w 2880302"/>
              <a:gd name="connsiteY8436" fmla="*/ 566595 h 3492736"/>
              <a:gd name="connsiteX8437" fmla="*/ 2613939 w 2880302"/>
              <a:gd name="connsiteY8437" fmla="*/ 569791 h 3492736"/>
              <a:gd name="connsiteX8438" fmla="*/ 2613939 w 2880302"/>
              <a:gd name="connsiteY8438" fmla="*/ 577736 h 3492736"/>
              <a:gd name="connsiteX8439" fmla="*/ 2613939 w 2880302"/>
              <a:gd name="connsiteY8439" fmla="*/ 583550 h 3492736"/>
              <a:gd name="connsiteX8440" fmla="*/ 2614539 w 2880302"/>
              <a:gd name="connsiteY8440" fmla="*/ 598374 h 3492736"/>
              <a:gd name="connsiteX8441" fmla="*/ 2614539 w 2880302"/>
              <a:gd name="connsiteY8441" fmla="*/ 610025 h 3492736"/>
              <a:gd name="connsiteX8442" fmla="*/ 2614539 w 2880302"/>
              <a:gd name="connsiteY8442" fmla="*/ 611623 h 3492736"/>
              <a:gd name="connsiteX8443" fmla="*/ 2616338 w 2880302"/>
              <a:gd name="connsiteY8443" fmla="*/ 612665 h 3492736"/>
              <a:gd name="connsiteX8444" fmla="*/ 2622282 w 2880302"/>
              <a:gd name="connsiteY8444" fmla="*/ 611623 h 3492736"/>
              <a:gd name="connsiteX8445" fmla="*/ 2626453 w 2880302"/>
              <a:gd name="connsiteY8445" fmla="*/ 612156 h 3492736"/>
              <a:gd name="connsiteX8446" fmla="*/ 2630624 w 2880302"/>
              <a:gd name="connsiteY8446" fmla="*/ 613198 h 3492736"/>
              <a:gd name="connsiteX8447" fmla="*/ 2634795 w 2880302"/>
              <a:gd name="connsiteY8447" fmla="*/ 617969 h 3492736"/>
              <a:gd name="connsiteX8448" fmla="*/ 2638967 w 2880302"/>
              <a:gd name="connsiteY8448" fmla="*/ 620100 h 3492736"/>
              <a:gd name="connsiteX8449" fmla="*/ 2642538 w 2880302"/>
              <a:gd name="connsiteY8449" fmla="*/ 622741 h 3492736"/>
              <a:gd name="connsiteX8450" fmla="*/ 2644937 w 2880302"/>
              <a:gd name="connsiteY8450" fmla="*/ 629620 h 3492736"/>
              <a:gd name="connsiteX8451" fmla="*/ 2649707 w 2880302"/>
              <a:gd name="connsiteY8451" fmla="*/ 631728 h 3492736"/>
              <a:gd name="connsiteX8452" fmla="*/ 2652679 w 2880302"/>
              <a:gd name="connsiteY8452" fmla="*/ 632793 h 3492736"/>
              <a:gd name="connsiteX8453" fmla="*/ 2654478 w 2880302"/>
              <a:gd name="connsiteY8453" fmla="*/ 635967 h 3492736"/>
              <a:gd name="connsiteX8454" fmla="*/ 2653879 w 2880302"/>
              <a:gd name="connsiteY8454" fmla="*/ 642336 h 3492736"/>
              <a:gd name="connsiteX8455" fmla="*/ 2653279 w 2880302"/>
              <a:gd name="connsiteY8455" fmla="*/ 646042 h 3492736"/>
              <a:gd name="connsiteX8456" fmla="*/ 2652679 w 2880302"/>
              <a:gd name="connsiteY8456" fmla="*/ 649748 h 3492736"/>
              <a:gd name="connsiteX8457" fmla="*/ 2647309 w 2880302"/>
              <a:gd name="connsiteY8457" fmla="*/ 656095 h 3492736"/>
              <a:gd name="connsiteX8458" fmla="*/ 2644337 w 2880302"/>
              <a:gd name="connsiteY8458" fmla="*/ 657161 h 3492736"/>
              <a:gd name="connsiteX8459" fmla="*/ 2643138 w 2880302"/>
              <a:gd name="connsiteY8459" fmla="*/ 665105 h 3492736"/>
              <a:gd name="connsiteX8460" fmla="*/ 2645536 w 2880302"/>
              <a:gd name="connsiteY8460" fmla="*/ 675691 h 3492736"/>
              <a:gd name="connsiteX8461" fmla="*/ 2641965 w 2880302"/>
              <a:gd name="connsiteY8461" fmla="*/ 679397 h 3492736"/>
              <a:gd name="connsiteX8462" fmla="*/ 2635395 w 2880302"/>
              <a:gd name="connsiteY8462" fmla="*/ 680995 h 3492736"/>
              <a:gd name="connsiteX8463" fmla="*/ 2634196 w 2880302"/>
              <a:gd name="connsiteY8463" fmla="*/ 681505 h 3492736"/>
              <a:gd name="connsiteX8464" fmla="*/ 2633023 w 2880302"/>
              <a:gd name="connsiteY8464" fmla="*/ 683635 h 3492736"/>
              <a:gd name="connsiteX8465" fmla="*/ 2632991 w 2880302"/>
              <a:gd name="connsiteY8465" fmla="*/ 683630 h 3492736"/>
              <a:gd name="connsiteX8466" fmla="*/ 2632993 w 2880302"/>
              <a:gd name="connsiteY8466" fmla="*/ 683617 h 3492736"/>
              <a:gd name="connsiteX8467" fmla="*/ 2629995 w 2880302"/>
              <a:gd name="connsiteY8467" fmla="*/ 683084 h 3492736"/>
              <a:gd name="connsiteX8468" fmla="*/ 2627623 w 2880302"/>
              <a:gd name="connsiteY8468" fmla="*/ 682552 h 3492736"/>
              <a:gd name="connsiteX8469" fmla="*/ 2622852 w 2880302"/>
              <a:gd name="connsiteY8469" fmla="*/ 681486 h 3492736"/>
              <a:gd name="connsiteX8470" fmla="*/ 2612111 w 2880302"/>
              <a:gd name="connsiteY8470" fmla="*/ 681486 h 3492736"/>
              <a:gd name="connsiteX8471" fmla="*/ 2604369 w 2880302"/>
              <a:gd name="connsiteY8471" fmla="*/ 684150 h 3492736"/>
              <a:gd name="connsiteX8472" fmla="*/ 2600797 w 2880302"/>
              <a:gd name="connsiteY8472" fmla="*/ 685192 h 3492736"/>
              <a:gd name="connsiteX8473" fmla="*/ 2598425 w 2880302"/>
              <a:gd name="connsiteY8473" fmla="*/ 691029 h 3492736"/>
              <a:gd name="connsiteX8474" fmla="*/ 2599024 w 2880302"/>
              <a:gd name="connsiteY8474" fmla="*/ 695268 h 3492736"/>
              <a:gd name="connsiteX8475" fmla="*/ 2600197 w 2880302"/>
              <a:gd name="connsiteY8475" fmla="*/ 704788 h 3492736"/>
              <a:gd name="connsiteX8476" fmla="*/ 2600797 w 2880302"/>
              <a:gd name="connsiteY8476" fmla="*/ 715906 h 3492736"/>
              <a:gd name="connsiteX8477" fmla="*/ 2600797 w 2880302"/>
              <a:gd name="connsiteY8477" fmla="*/ 718569 h 3492736"/>
              <a:gd name="connsiteX8478" fmla="*/ 2596626 w 2880302"/>
              <a:gd name="connsiteY8478" fmla="*/ 721743 h 3492736"/>
              <a:gd name="connsiteX8479" fmla="*/ 2587684 w 2880302"/>
              <a:gd name="connsiteY8479" fmla="*/ 723850 h 3492736"/>
              <a:gd name="connsiteX8480" fmla="*/ 2582913 w 2880302"/>
              <a:gd name="connsiteY8480" fmla="*/ 723850 h 3492736"/>
              <a:gd name="connsiteX8481" fmla="*/ 2579968 w 2880302"/>
              <a:gd name="connsiteY8481" fmla="*/ 722818 h 3492736"/>
              <a:gd name="connsiteX8482" fmla="*/ 2577572 w 2880302"/>
              <a:gd name="connsiteY8482" fmla="*/ 713284 h 3492736"/>
              <a:gd name="connsiteX8483" fmla="*/ 2576998 w 2880302"/>
              <a:gd name="connsiteY8483" fmla="*/ 708512 h 3492736"/>
              <a:gd name="connsiteX8484" fmla="*/ 2574000 w 2880302"/>
              <a:gd name="connsiteY8484" fmla="*/ 698459 h 3492736"/>
              <a:gd name="connsiteX8485" fmla="*/ 2569229 w 2880302"/>
              <a:gd name="connsiteY8485" fmla="*/ 693155 h 3492736"/>
              <a:gd name="connsiteX8486" fmla="*/ 2567456 w 2880302"/>
              <a:gd name="connsiteY8486" fmla="*/ 691580 h 3492736"/>
              <a:gd name="connsiteX8487" fmla="*/ 2565658 w 2880302"/>
              <a:gd name="connsiteY8487" fmla="*/ 683103 h 3492736"/>
              <a:gd name="connsiteX8488" fmla="*/ 2566257 w 2880302"/>
              <a:gd name="connsiteY8488" fmla="*/ 678331 h 3492736"/>
              <a:gd name="connsiteX8489" fmla="*/ 2566257 w 2880302"/>
              <a:gd name="connsiteY8489" fmla="*/ 676223 h 3492736"/>
              <a:gd name="connsiteX8490" fmla="*/ 2564485 w 2880302"/>
              <a:gd name="connsiteY8490" fmla="*/ 671985 h 3492736"/>
              <a:gd name="connsiteX8491" fmla="*/ 2557915 w 2880302"/>
              <a:gd name="connsiteY8491" fmla="*/ 667746 h 3492736"/>
              <a:gd name="connsiteX8492" fmla="*/ 2557914 w 2880302"/>
              <a:gd name="connsiteY8492" fmla="*/ 667746 h 3492736"/>
              <a:gd name="connsiteX8493" fmla="*/ 2557886 w 2880302"/>
              <a:gd name="connsiteY8493" fmla="*/ 667728 h 3492736"/>
              <a:gd name="connsiteX8494" fmla="*/ 2554314 w 2880302"/>
              <a:gd name="connsiteY8494" fmla="*/ 667195 h 3492736"/>
              <a:gd name="connsiteX8495" fmla="*/ 2550755 w 2880302"/>
              <a:gd name="connsiteY8495" fmla="*/ 666133 h 3492736"/>
              <a:gd name="connsiteX8496" fmla="*/ 2541830 w 2880302"/>
              <a:gd name="connsiteY8496" fmla="*/ 658226 h 3492736"/>
              <a:gd name="connsiteX8497" fmla="*/ 2540031 w 2880302"/>
              <a:gd name="connsiteY8497" fmla="*/ 655030 h 3492736"/>
              <a:gd name="connsiteX8498" fmla="*/ 2540003 w 2880302"/>
              <a:gd name="connsiteY8498" fmla="*/ 655013 h 3492736"/>
              <a:gd name="connsiteX8499" fmla="*/ 2540002 w 2880302"/>
              <a:gd name="connsiteY8499" fmla="*/ 655011 h 3492736"/>
              <a:gd name="connsiteX8500" fmla="*/ 2536430 w 2880302"/>
              <a:gd name="connsiteY8500" fmla="*/ 652904 h 3492736"/>
              <a:gd name="connsiteX8501" fmla="*/ 2518546 w 2880302"/>
              <a:gd name="connsiteY8501" fmla="*/ 651838 h 3492736"/>
              <a:gd name="connsiteX8502" fmla="*/ 2510803 w 2880302"/>
              <a:gd name="connsiteY8502" fmla="*/ 651838 h 3492736"/>
              <a:gd name="connsiteX8503" fmla="*/ 2495318 w 2880302"/>
              <a:gd name="connsiteY8503" fmla="*/ 653436 h 3492736"/>
              <a:gd name="connsiteX8504" fmla="*/ 2483977 w 2880302"/>
              <a:gd name="connsiteY8504" fmla="*/ 655544 h 3492736"/>
              <a:gd name="connsiteX8505" fmla="*/ 2482204 w 2880302"/>
              <a:gd name="connsiteY8505" fmla="*/ 657675 h 3492736"/>
              <a:gd name="connsiteX8506" fmla="*/ 2482204 w 2880302"/>
              <a:gd name="connsiteY8506" fmla="*/ 662956 h 3492736"/>
              <a:gd name="connsiteX8507" fmla="*/ 2479806 w 2880302"/>
              <a:gd name="connsiteY8507" fmla="*/ 666129 h 3492736"/>
              <a:gd name="connsiteX8508" fmla="*/ 2476834 w 2880302"/>
              <a:gd name="connsiteY8508" fmla="*/ 667195 h 3492736"/>
              <a:gd name="connsiteX8509" fmla="*/ 2462522 w 2880302"/>
              <a:gd name="connsiteY8509" fmla="*/ 667195 h 3492736"/>
              <a:gd name="connsiteX8510" fmla="*/ 2454179 w 2880302"/>
              <a:gd name="connsiteY8510" fmla="*/ 666129 h 3492736"/>
              <a:gd name="connsiteX8511" fmla="*/ 2433323 w 2880302"/>
              <a:gd name="connsiteY8511" fmla="*/ 665087 h 3492736"/>
              <a:gd name="connsiteX8512" fmla="*/ 2411868 w 2880302"/>
              <a:gd name="connsiteY8512" fmla="*/ 665620 h 3492736"/>
              <a:gd name="connsiteX8513" fmla="*/ 2401726 w 2880302"/>
              <a:gd name="connsiteY8513" fmla="*/ 667728 h 3492736"/>
              <a:gd name="connsiteX8514" fmla="*/ 2391012 w 2880302"/>
              <a:gd name="connsiteY8514" fmla="*/ 669859 h 3492736"/>
              <a:gd name="connsiteX8515" fmla="*/ 2387440 w 2880302"/>
              <a:gd name="connsiteY8515" fmla="*/ 671434 h 3492736"/>
              <a:gd name="connsiteX8516" fmla="*/ 2381470 w 2880302"/>
              <a:gd name="connsiteY8516" fmla="*/ 679378 h 3492736"/>
              <a:gd name="connsiteX8517" fmla="*/ 2379071 w 2880302"/>
              <a:gd name="connsiteY8517" fmla="*/ 684683 h 3492736"/>
              <a:gd name="connsiteX8518" fmla="*/ 2373727 w 2880302"/>
              <a:gd name="connsiteY8518" fmla="*/ 694202 h 3492736"/>
              <a:gd name="connsiteX8519" fmla="*/ 2371329 w 2880302"/>
              <a:gd name="connsiteY8519" fmla="*/ 701082 h 3492736"/>
              <a:gd name="connsiteX8520" fmla="*/ 2369556 w 2880302"/>
              <a:gd name="connsiteY8520" fmla="*/ 713798 h 3492736"/>
              <a:gd name="connsiteX8521" fmla="*/ 2366558 w 2880302"/>
              <a:gd name="connsiteY8521" fmla="*/ 727556 h 3492736"/>
              <a:gd name="connsiteX8522" fmla="*/ 2361813 w 2880302"/>
              <a:gd name="connsiteY8522" fmla="*/ 734459 h 3492736"/>
              <a:gd name="connsiteX8523" fmla="*/ 2356443 w 2880302"/>
              <a:gd name="connsiteY8523" fmla="*/ 738698 h 3492736"/>
              <a:gd name="connsiteX8524" fmla="*/ 2352871 w 2880302"/>
              <a:gd name="connsiteY8524" fmla="*/ 740805 h 3492736"/>
              <a:gd name="connsiteX8525" fmla="*/ 2340331 w 2880302"/>
              <a:gd name="connsiteY8525" fmla="*/ 739207 h 3492736"/>
              <a:gd name="connsiteX8526" fmla="*/ 2336760 w 2880302"/>
              <a:gd name="connsiteY8526" fmla="*/ 738165 h 3492736"/>
              <a:gd name="connsiteX8527" fmla="*/ 2333788 w 2880302"/>
              <a:gd name="connsiteY8527" fmla="*/ 737099 h 3492736"/>
              <a:gd name="connsiteX8528" fmla="*/ 2324846 w 2880302"/>
              <a:gd name="connsiteY8528" fmla="*/ 738165 h 3492736"/>
              <a:gd name="connsiteX8529" fmla="*/ 2321274 w 2880302"/>
              <a:gd name="connsiteY8529" fmla="*/ 740273 h 3492736"/>
              <a:gd name="connsiteX8530" fmla="*/ 2318302 w 2880302"/>
              <a:gd name="connsiteY8530" fmla="*/ 742404 h 3492736"/>
              <a:gd name="connsiteX8531" fmla="*/ 2308761 w 2880302"/>
              <a:gd name="connsiteY8531" fmla="*/ 745044 h 3492736"/>
              <a:gd name="connsiteX8532" fmla="*/ 2302191 w 2880302"/>
              <a:gd name="connsiteY8532" fmla="*/ 746110 h 3492736"/>
              <a:gd name="connsiteX8533" fmla="*/ 2286106 w 2880302"/>
              <a:gd name="connsiteY8533" fmla="*/ 749283 h 3492736"/>
              <a:gd name="connsiteX8534" fmla="*/ 2274192 w 2880302"/>
              <a:gd name="connsiteY8534" fmla="*/ 753522 h 3492736"/>
              <a:gd name="connsiteX8535" fmla="*/ 2265250 w 2880302"/>
              <a:gd name="connsiteY8535" fmla="*/ 759335 h 3492736"/>
              <a:gd name="connsiteX8536" fmla="*/ 2256907 w 2880302"/>
              <a:gd name="connsiteY8536" fmla="*/ 763574 h 3492736"/>
              <a:gd name="connsiteX8537" fmla="*/ 2247965 w 2880302"/>
              <a:gd name="connsiteY8537" fmla="*/ 770453 h 3492736"/>
              <a:gd name="connsiteX8538" fmla="*/ 2239023 w 2880302"/>
              <a:gd name="connsiteY8538" fmla="*/ 779996 h 3492736"/>
              <a:gd name="connsiteX8539" fmla="*/ 2233653 w 2880302"/>
              <a:gd name="connsiteY8539" fmla="*/ 787941 h 3492736"/>
              <a:gd name="connsiteX8540" fmla="*/ 2228882 w 2880302"/>
              <a:gd name="connsiteY8540" fmla="*/ 796928 h 3492736"/>
              <a:gd name="connsiteX8541" fmla="*/ 2226510 w 2880302"/>
              <a:gd name="connsiteY8541" fmla="*/ 800101 h 3492736"/>
              <a:gd name="connsiteX8542" fmla="*/ 2218167 w 2880302"/>
              <a:gd name="connsiteY8542" fmla="*/ 801167 h 3492736"/>
              <a:gd name="connsiteX8543" fmla="*/ 2215769 w 2880302"/>
              <a:gd name="connsiteY8543" fmla="*/ 800634 h 3492736"/>
              <a:gd name="connsiteX8544" fmla="*/ 2209828 w 2880302"/>
              <a:gd name="connsiteY8544" fmla="*/ 797995 h 3492736"/>
              <a:gd name="connsiteX8545" fmla="*/ 2203284 w 2880302"/>
              <a:gd name="connsiteY8545" fmla="*/ 793773 h 3492736"/>
              <a:gd name="connsiteX8546" fmla="*/ 2199113 w 2880302"/>
              <a:gd name="connsiteY8546" fmla="*/ 784786 h 3492736"/>
              <a:gd name="connsiteX8547" fmla="*/ 2196741 w 2880302"/>
              <a:gd name="connsiteY8547" fmla="*/ 775776 h 3492736"/>
              <a:gd name="connsiteX8548" fmla="*/ 2194942 w 2880302"/>
              <a:gd name="connsiteY8548" fmla="*/ 773645 h 3492736"/>
              <a:gd name="connsiteX8549" fmla="*/ 2194923 w 2880302"/>
              <a:gd name="connsiteY8549" fmla="*/ 773638 h 3492736"/>
              <a:gd name="connsiteX8550" fmla="*/ 2194913 w 2880302"/>
              <a:gd name="connsiteY8550" fmla="*/ 773627 h 3492736"/>
              <a:gd name="connsiteX8551" fmla="*/ 2185971 w 2880302"/>
              <a:gd name="connsiteY8551" fmla="*/ 770453 h 3492736"/>
              <a:gd name="connsiteX8552" fmla="*/ 2181800 w 2880302"/>
              <a:gd name="connsiteY8552" fmla="*/ 770986 h 3492736"/>
              <a:gd name="connsiteX8553" fmla="*/ 2171685 w 2880302"/>
              <a:gd name="connsiteY8553" fmla="*/ 772052 h 3492736"/>
              <a:gd name="connsiteX8554" fmla="*/ 2164515 w 2880302"/>
              <a:gd name="connsiteY8554" fmla="*/ 773627 h 3492736"/>
              <a:gd name="connsiteX8555" fmla="*/ 2156773 w 2880302"/>
              <a:gd name="connsiteY8555" fmla="*/ 773627 h 3492736"/>
              <a:gd name="connsiteX8556" fmla="*/ 2145458 w 2880302"/>
              <a:gd name="connsiteY8556" fmla="*/ 773117 h 3492736"/>
              <a:gd name="connsiteX8557" fmla="*/ 2135916 w 2880302"/>
              <a:gd name="connsiteY8557" fmla="*/ 772052 h 3492736"/>
              <a:gd name="connsiteX8558" fmla="*/ 2124002 w 2880302"/>
              <a:gd name="connsiteY8558" fmla="*/ 769921 h 3492736"/>
              <a:gd name="connsiteX8559" fmla="*/ 2104919 w 2880302"/>
              <a:gd name="connsiteY8559" fmla="*/ 768878 h 3492736"/>
              <a:gd name="connsiteX8560" fmla="*/ 2088234 w 2880302"/>
              <a:gd name="connsiteY8560" fmla="*/ 766747 h 3492736"/>
              <a:gd name="connsiteX8561" fmla="*/ 2079892 w 2880302"/>
              <a:gd name="connsiteY8561" fmla="*/ 764640 h 3492736"/>
              <a:gd name="connsiteX8562" fmla="*/ 2050694 w 2880302"/>
              <a:gd name="connsiteY8562" fmla="*/ 755629 h 3492736"/>
              <a:gd name="connsiteX8563" fmla="*/ 2045349 w 2880302"/>
              <a:gd name="connsiteY8563" fmla="*/ 752472 h 3492736"/>
              <a:gd name="connsiteX8564" fmla="*/ 2041781 w 2880302"/>
              <a:gd name="connsiteY8564" fmla="*/ 749301 h 3492736"/>
              <a:gd name="connsiteX8565" fmla="*/ 2041757 w 2880302"/>
              <a:gd name="connsiteY8565" fmla="*/ 749288 h 3492736"/>
              <a:gd name="connsiteX8566" fmla="*/ 2041752 w 2880302"/>
              <a:gd name="connsiteY8566" fmla="*/ 749283 h 3492736"/>
              <a:gd name="connsiteX8567" fmla="*/ 2023294 w 2880302"/>
              <a:gd name="connsiteY8567" fmla="*/ 738712 h 3492736"/>
              <a:gd name="connsiteX8568" fmla="*/ 2018526 w 2880302"/>
              <a:gd name="connsiteY8568" fmla="*/ 733944 h 3492736"/>
              <a:gd name="connsiteX8569" fmla="*/ 2013755 w 2880302"/>
              <a:gd name="connsiteY8569" fmla="*/ 729706 h 3492736"/>
              <a:gd name="connsiteX8570" fmla="*/ 2013738 w 2880302"/>
              <a:gd name="connsiteY8570" fmla="*/ 729698 h 3492736"/>
              <a:gd name="connsiteX8571" fmla="*/ 2013726 w 2880302"/>
              <a:gd name="connsiteY8571" fmla="*/ 729687 h 3492736"/>
              <a:gd name="connsiteX8572" fmla="*/ 1998241 w 2880302"/>
              <a:gd name="connsiteY8572" fmla="*/ 722808 h 3492736"/>
              <a:gd name="connsiteX8573" fmla="*/ 1993470 w 2880302"/>
              <a:gd name="connsiteY8573" fmla="*/ 721743 h 3492736"/>
              <a:gd name="connsiteX8574" fmla="*/ 1989299 w 2880302"/>
              <a:gd name="connsiteY8574" fmla="*/ 720677 h 3492736"/>
              <a:gd name="connsiteX8575" fmla="*/ 1976814 w 2880302"/>
              <a:gd name="connsiteY8575" fmla="*/ 712751 h 3492736"/>
              <a:gd name="connsiteX8576" fmla="*/ 1973816 w 2880302"/>
              <a:gd name="connsiteY8576" fmla="*/ 709578 h 3492736"/>
              <a:gd name="connsiteX8577" fmla="*/ 1973794 w 2880302"/>
              <a:gd name="connsiteY8577" fmla="*/ 709566 h 3492736"/>
              <a:gd name="connsiteX8578" fmla="*/ 1973787 w 2880302"/>
              <a:gd name="connsiteY8578" fmla="*/ 709559 h 3492736"/>
              <a:gd name="connsiteX8579" fmla="*/ 1969616 w 2880302"/>
              <a:gd name="connsiteY8579" fmla="*/ 707451 h 3492736"/>
              <a:gd name="connsiteX8580" fmla="*/ 1953531 w 2880302"/>
              <a:gd name="connsiteY8580" fmla="*/ 706919 h 3492736"/>
              <a:gd name="connsiteX8581" fmla="*/ 1946987 w 2880302"/>
              <a:gd name="connsiteY8581" fmla="*/ 707451 h 3492736"/>
              <a:gd name="connsiteX8582" fmla="*/ 1933274 w 2880302"/>
              <a:gd name="connsiteY8582" fmla="*/ 708494 h 3492736"/>
              <a:gd name="connsiteX8583" fmla="*/ 1921360 w 2880302"/>
              <a:gd name="connsiteY8583" fmla="*/ 710625 h 3492736"/>
              <a:gd name="connsiteX8584" fmla="*/ 1918962 w 2880302"/>
              <a:gd name="connsiteY8584" fmla="*/ 712732 h 3492736"/>
              <a:gd name="connsiteX8585" fmla="*/ 1917189 w 2880302"/>
              <a:gd name="connsiteY8585" fmla="*/ 720677 h 3492736"/>
              <a:gd name="connsiteX8586" fmla="*/ 1918362 w 2880302"/>
              <a:gd name="connsiteY8586" fmla="*/ 725449 h 3492736"/>
              <a:gd name="connsiteX8587" fmla="*/ 1918362 w 2880302"/>
              <a:gd name="connsiteY8587" fmla="*/ 729155 h 3492736"/>
              <a:gd name="connsiteX8588" fmla="*/ 1913018 w 2880302"/>
              <a:gd name="connsiteY8588" fmla="*/ 735501 h 3492736"/>
              <a:gd name="connsiteX8589" fmla="*/ 1909420 w 2880302"/>
              <a:gd name="connsiteY8589" fmla="*/ 736567 h 3492736"/>
              <a:gd name="connsiteX8590" fmla="*/ 1894534 w 2880302"/>
              <a:gd name="connsiteY8590" fmla="*/ 739207 h 3492736"/>
              <a:gd name="connsiteX8591" fmla="*/ 1872479 w 2880302"/>
              <a:gd name="connsiteY8591" fmla="*/ 740273 h 3492736"/>
              <a:gd name="connsiteX8592" fmla="*/ 1865336 w 2880302"/>
              <a:gd name="connsiteY8592" fmla="*/ 739740 h 3492736"/>
              <a:gd name="connsiteX8593" fmla="*/ 1852796 w 2880302"/>
              <a:gd name="connsiteY8593" fmla="*/ 735501 h 3492736"/>
              <a:gd name="connsiteX8594" fmla="*/ 1846253 w 2880302"/>
              <a:gd name="connsiteY8594" fmla="*/ 735501 h 3492736"/>
              <a:gd name="connsiteX8595" fmla="*/ 1831940 w 2880302"/>
              <a:gd name="connsiteY8595" fmla="*/ 737099 h 3492736"/>
              <a:gd name="connsiteX8596" fmla="*/ 1822998 w 2880302"/>
              <a:gd name="connsiteY8596" fmla="*/ 738698 h 3492736"/>
              <a:gd name="connsiteX8597" fmla="*/ 1820626 w 2880302"/>
              <a:gd name="connsiteY8597" fmla="*/ 740273 h 3492736"/>
              <a:gd name="connsiteX8598" fmla="*/ 1818253 w 2880302"/>
              <a:gd name="connsiteY8598" fmla="*/ 749816 h 3492736"/>
              <a:gd name="connsiteX8599" fmla="*/ 1817654 w 2880302"/>
              <a:gd name="connsiteY8599" fmla="*/ 754564 h 3492736"/>
              <a:gd name="connsiteX8600" fmla="*/ 1816455 w 2880302"/>
              <a:gd name="connsiteY8600" fmla="*/ 758270 h 3492736"/>
              <a:gd name="connsiteX8601" fmla="*/ 1812283 w 2880302"/>
              <a:gd name="connsiteY8601" fmla="*/ 764107 h 3492736"/>
              <a:gd name="connsiteX8602" fmla="*/ 1808712 w 2880302"/>
              <a:gd name="connsiteY8602" fmla="*/ 766747 h 3492736"/>
              <a:gd name="connsiteX8603" fmla="*/ 1804541 w 2880302"/>
              <a:gd name="connsiteY8603" fmla="*/ 767280 h 3492736"/>
              <a:gd name="connsiteX8604" fmla="*/ 1791427 w 2880302"/>
              <a:gd name="connsiteY8604" fmla="*/ 764107 h 3492736"/>
              <a:gd name="connsiteX8605" fmla="*/ 1786657 w 2880302"/>
              <a:gd name="connsiteY8605" fmla="*/ 764640 h 3492736"/>
              <a:gd name="connsiteX8606" fmla="*/ 1783085 w 2880302"/>
              <a:gd name="connsiteY8606" fmla="*/ 766747 h 3492736"/>
              <a:gd name="connsiteX8607" fmla="*/ 1780687 w 2880302"/>
              <a:gd name="connsiteY8607" fmla="*/ 776290 h 3492736"/>
              <a:gd name="connsiteX8608" fmla="*/ 1778314 w 2880302"/>
              <a:gd name="connsiteY8608" fmla="*/ 779464 h 3492736"/>
              <a:gd name="connsiteX8609" fmla="*/ 1775316 w 2880302"/>
              <a:gd name="connsiteY8609" fmla="*/ 781571 h 3492736"/>
              <a:gd name="connsiteX8610" fmla="*/ 1772344 w 2880302"/>
              <a:gd name="connsiteY8610" fmla="*/ 788474 h 3492736"/>
              <a:gd name="connsiteX8611" fmla="*/ 1772944 w 2880302"/>
              <a:gd name="connsiteY8611" fmla="*/ 792689 h 3492736"/>
              <a:gd name="connsiteX8612" fmla="*/ 1774143 w 2880302"/>
              <a:gd name="connsiteY8612" fmla="*/ 801167 h 3492736"/>
              <a:gd name="connsiteX8613" fmla="*/ 1777715 w 2880302"/>
              <a:gd name="connsiteY8613" fmla="*/ 809644 h 3492736"/>
              <a:gd name="connsiteX8614" fmla="*/ 1780087 w 2880302"/>
              <a:gd name="connsiteY8614" fmla="*/ 814416 h 3492736"/>
              <a:gd name="connsiteX8615" fmla="*/ 1780112 w 2880302"/>
              <a:gd name="connsiteY8615" fmla="*/ 814425 h 3492736"/>
              <a:gd name="connsiteX8616" fmla="*/ 1780116 w 2880302"/>
              <a:gd name="connsiteY8616" fmla="*/ 814434 h 3492736"/>
              <a:gd name="connsiteX8617" fmla="*/ 1790857 w 2880302"/>
              <a:gd name="connsiteY8617" fmla="*/ 818673 h 3492736"/>
              <a:gd name="connsiteX8618" fmla="*/ 1796801 w 2880302"/>
              <a:gd name="connsiteY8618" fmla="*/ 820781 h 3492736"/>
              <a:gd name="connsiteX8619" fmla="*/ 1800972 w 2880302"/>
              <a:gd name="connsiteY8619" fmla="*/ 822898 h 3492736"/>
              <a:gd name="connsiteX8620" fmla="*/ 1804541 w 2880302"/>
              <a:gd name="connsiteY8620" fmla="*/ 829240 h 3492736"/>
              <a:gd name="connsiteX8621" fmla="*/ 1808112 w 2880302"/>
              <a:gd name="connsiteY8621" fmla="*/ 832413 h 3492736"/>
              <a:gd name="connsiteX8622" fmla="*/ 1811684 w 2880302"/>
              <a:gd name="connsiteY8622" fmla="*/ 836119 h 3492736"/>
              <a:gd name="connsiteX8623" fmla="*/ 1814656 w 2880302"/>
              <a:gd name="connsiteY8623" fmla="*/ 843531 h 3492736"/>
              <a:gd name="connsiteX8624" fmla="*/ 1815855 w 2880302"/>
              <a:gd name="connsiteY8624" fmla="*/ 848835 h 3492736"/>
              <a:gd name="connsiteX8625" fmla="*/ 1817654 w 2880302"/>
              <a:gd name="connsiteY8625" fmla="*/ 854116 h 3492736"/>
              <a:gd name="connsiteX8626" fmla="*/ 1817654 w 2880302"/>
              <a:gd name="connsiteY8626" fmla="*/ 862061 h 3492736"/>
              <a:gd name="connsiteX8627" fmla="*/ 1817054 w 2880302"/>
              <a:gd name="connsiteY8627" fmla="*/ 865234 h 3492736"/>
              <a:gd name="connsiteX8628" fmla="*/ 1815855 w 2880302"/>
              <a:gd name="connsiteY8628" fmla="*/ 866832 h 3492736"/>
              <a:gd name="connsiteX8629" fmla="*/ 1812920 w 2880302"/>
              <a:gd name="connsiteY8629" fmla="*/ 866832 h 3492736"/>
              <a:gd name="connsiteX8630" fmla="*/ 1812914 w 2880302"/>
              <a:gd name="connsiteY8630" fmla="*/ 866824 h 3492736"/>
              <a:gd name="connsiteX8631" fmla="*/ 1802928 w 2880302"/>
              <a:gd name="connsiteY8631" fmla="*/ 865833 h 3492736"/>
              <a:gd name="connsiteX8632" fmla="*/ 1798600 w 2880302"/>
              <a:gd name="connsiteY8632" fmla="*/ 865253 h 3492736"/>
              <a:gd name="connsiteX8633" fmla="*/ 1793137 w 2880302"/>
              <a:gd name="connsiteY8633" fmla="*/ 864827 h 3492736"/>
              <a:gd name="connsiteX8634" fmla="*/ 1792058 w 2880302"/>
              <a:gd name="connsiteY8634" fmla="*/ 864716 h 3492736"/>
              <a:gd name="connsiteX8635" fmla="*/ 1791814 w 2880302"/>
              <a:gd name="connsiteY8635" fmla="*/ 864716 h 3492736"/>
              <a:gd name="connsiteX8636" fmla="*/ 1789737 w 2880302"/>
              <a:gd name="connsiteY8636" fmla="*/ 864484 h 3492736"/>
              <a:gd name="connsiteX8637" fmla="*/ 1789164 w 2880302"/>
              <a:gd name="connsiteY8637" fmla="*/ 864230 h 3492736"/>
              <a:gd name="connsiteX8638" fmla="*/ 1789184 w 2880302"/>
              <a:gd name="connsiteY8638" fmla="*/ 864198 h 3492736"/>
              <a:gd name="connsiteX8639" fmla="*/ 1785001 w 2880302"/>
              <a:gd name="connsiteY8639" fmla="*/ 861416 h 3492736"/>
              <a:gd name="connsiteX8640" fmla="*/ 1783166 w 2880302"/>
              <a:gd name="connsiteY8640" fmla="*/ 859170 h 3492736"/>
              <a:gd name="connsiteX8641" fmla="*/ 1779069 w 2880302"/>
              <a:gd name="connsiteY8641" fmla="*/ 853080 h 3492736"/>
              <a:gd name="connsiteX8642" fmla="*/ 1771899 w 2880302"/>
              <a:gd name="connsiteY8642" fmla="*/ 846711 h 3492736"/>
              <a:gd name="connsiteX8643" fmla="*/ 1764157 w 2880302"/>
              <a:gd name="connsiteY8643" fmla="*/ 843537 h 3492736"/>
              <a:gd name="connsiteX8644" fmla="*/ 1759985 w 2880302"/>
              <a:gd name="connsiteY8644" fmla="*/ 840364 h 3492736"/>
              <a:gd name="connsiteX8645" fmla="*/ 1752842 w 2880302"/>
              <a:gd name="connsiteY8645" fmla="*/ 835593 h 3492736"/>
              <a:gd name="connsiteX8646" fmla="*/ 1748071 w 2880302"/>
              <a:gd name="connsiteY8646" fmla="*/ 834550 h 3492736"/>
              <a:gd name="connsiteX8647" fmla="*/ 1735558 w 2880302"/>
              <a:gd name="connsiteY8647" fmla="*/ 832419 h 3492736"/>
              <a:gd name="connsiteX8648" fmla="*/ 1717074 w 2880302"/>
              <a:gd name="connsiteY8648" fmla="*/ 831354 h 3492736"/>
              <a:gd name="connsiteX8649" fmla="*/ 1699790 w 2880302"/>
              <a:gd name="connsiteY8649" fmla="*/ 830311 h 3492736"/>
              <a:gd name="connsiteX8650" fmla="*/ 1689648 w 2880302"/>
              <a:gd name="connsiteY8650" fmla="*/ 829779 h 3492736"/>
              <a:gd name="connsiteX8651" fmla="*/ 1684878 w 2880302"/>
              <a:gd name="connsiteY8651" fmla="*/ 829779 h 3492736"/>
              <a:gd name="connsiteX8652" fmla="*/ 1674763 w 2880302"/>
              <a:gd name="connsiteY8652" fmla="*/ 824475 h 3492736"/>
              <a:gd name="connsiteX8653" fmla="*/ 1672364 w 2880302"/>
              <a:gd name="connsiteY8653" fmla="*/ 821301 h 3492736"/>
              <a:gd name="connsiteX8654" fmla="*/ 1664621 w 2880302"/>
              <a:gd name="connsiteY8654" fmla="*/ 810183 h 3492736"/>
              <a:gd name="connsiteX8655" fmla="*/ 1656279 w 2880302"/>
              <a:gd name="connsiteY8655" fmla="*/ 801173 h 3492736"/>
              <a:gd name="connsiteX8656" fmla="*/ 1643166 w 2880302"/>
              <a:gd name="connsiteY8656" fmla="*/ 800108 h 3492736"/>
              <a:gd name="connsiteX8657" fmla="*/ 1624108 w 2880302"/>
              <a:gd name="connsiteY8657" fmla="*/ 800640 h 3492736"/>
              <a:gd name="connsiteX8658" fmla="*/ 1610396 w 2880302"/>
              <a:gd name="connsiteY8658" fmla="*/ 800108 h 3492736"/>
              <a:gd name="connsiteX8659" fmla="*/ 1599055 w 2880302"/>
              <a:gd name="connsiteY8659" fmla="*/ 796934 h 3492736"/>
              <a:gd name="connsiteX8660" fmla="*/ 1588340 w 2880302"/>
              <a:gd name="connsiteY8660" fmla="*/ 790055 h 3492736"/>
              <a:gd name="connsiteX8661" fmla="*/ 1581771 w 2880302"/>
              <a:gd name="connsiteY8661" fmla="*/ 783709 h 3492736"/>
              <a:gd name="connsiteX8662" fmla="*/ 1577600 w 2880302"/>
              <a:gd name="connsiteY8662" fmla="*/ 775231 h 3492736"/>
              <a:gd name="connsiteX8663" fmla="*/ 1572829 w 2880302"/>
              <a:gd name="connsiteY8663" fmla="*/ 767819 h 3492736"/>
              <a:gd name="connsiteX8664" fmla="*/ 1563913 w 2880302"/>
              <a:gd name="connsiteY8664" fmla="*/ 767286 h 3492736"/>
              <a:gd name="connsiteX8665" fmla="*/ 1549600 w 2880302"/>
              <a:gd name="connsiteY8665" fmla="*/ 766754 h 3492736"/>
              <a:gd name="connsiteX8666" fmla="*/ 1544830 w 2880302"/>
              <a:gd name="connsiteY8666" fmla="*/ 765688 h 3492736"/>
              <a:gd name="connsiteX8667" fmla="*/ 1538260 w 2880302"/>
              <a:gd name="connsiteY8667" fmla="*/ 761982 h 3492736"/>
              <a:gd name="connsiteX8668" fmla="*/ 1535288 w 2880302"/>
              <a:gd name="connsiteY8668" fmla="*/ 761473 h 3492736"/>
              <a:gd name="connsiteX8669" fmla="*/ 1531716 w 2880302"/>
              <a:gd name="connsiteY8669" fmla="*/ 761473 h 3492736"/>
              <a:gd name="connsiteX8670" fmla="*/ 1525147 w 2880302"/>
              <a:gd name="connsiteY8670" fmla="*/ 759342 h 3492736"/>
              <a:gd name="connsiteX8671" fmla="*/ 1523374 w 2880302"/>
              <a:gd name="connsiteY8671" fmla="*/ 757234 h 3492736"/>
              <a:gd name="connsiteX8672" fmla="*/ 1523374 w 2880302"/>
              <a:gd name="connsiteY8672" fmla="*/ 754061 h 3492736"/>
              <a:gd name="connsiteX8673" fmla="*/ 1527545 w 2880302"/>
              <a:gd name="connsiteY8673" fmla="*/ 743985 h 3492736"/>
              <a:gd name="connsiteX8674" fmla="*/ 1528145 w 2880302"/>
              <a:gd name="connsiteY8674" fmla="*/ 739746 h 3492736"/>
              <a:gd name="connsiteX8675" fmla="*/ 1527545 w 2880302"/>
              <a:gd name="connsiteY8675" fmla="*/ 735507 h 3492736"/>
              <a:gd name="connsiteX8676" fmla="*/ 1522175 w 2880302"/>
              <a:gd name="connsiteY8676" fmla="*/ 729161 h 3492736"/>
              <a:gd name="connsiteX8677" fmla="*/ 1519203 w 2880302"/>
              <a:gd name="connsiteY8677" fmla="*/ 727563 h 3492736"/>
              <a:gd name="connsiteX8678" fmla="*/ 1516231 w 2880302"/>
              <a:gd name="connsiteY8678" fmla="*/ 725455 h 3492736"/>
              <a:gd name="connsiteX8679" fmla="*/ 1506689 w 2880302"/>
              <a:gd name="connsiteY8679" fmla="*/ 718576 h 3492736"/>
              <a:gd name="connsiteX8680" fmla="*/ 1500719 w 2880302"/>
              <a:gd name="connsiteY8680" fmla="*/ 717510 h 3492736"/>
              <a:gd name="connsiteX8681" fmla="*/ 1488805 w 2880302"/>
              <a:gd name="connsiteY8681" fmla="*/ 718043 h 3492736"/>
              <a:gd name="connsiteX8682" fmla="*/ 1482835 w 2880302"/>
              <a:gd name="connsiteY8682" fmla="*/ 715912 h 3492736"/>
              <a:gd name="connsiteX8683" fmla="*/ 1482643 w 2880302"/>
              <a:gd name="connsiteY8683" fmla="*/ 715566 h 3492736"/>
              <a:gd name="connsiteX8684" fmla="*/ 1481662 w 2880302"/>
              <a:gd name="connsiteY8684" fmla="*/ 710261 h 3492736"/>
              <a:gd name="connsiteX8685" fmla="*/ 1481662 w 2880302"/>
              <a:gd name="connsiteY8685" fmla="*/ 709565 h 3492736"/>
              <a:gd name="connsiteX8686" fmla="*/ 1481602 w 2880302"/>
              <a:gd name="connsiteY8686" fmla="*/ 709571 h 3492736"/>
              <a:gd name="connsiteX8687" fmla="*/ 1482772 w 2880302"/>
              <a:gd name="connsiteY8687" fmla="*/ 704302 h 3492736"/>
              <a:gd name="connsiteX8688" fmla="*/ 1483971 w 2880302"/>
              <a:gd name="connsiteY8688" fmla="*/ 698998 h 3492736"/>
              <a:gd name="connsiteX8689" fmla="*/ 1488742 w 2880302"/>
              <a:gd name="connsiteY8689" fmla="*/ 689988 h 3492736"/>
              <a:gd name="connsiteX8690" fmla="*/ 1494712 w 2880302"/>
              <a:gd name="connsiteY8690" fmla="*/ 684707 h 3492736"/>
              <a:gd name="connsiteX8691" fmla="*/ 1498284 w 2880302"/>
              <a:gd name="connsiteY8691" fmla="*/ 678337 h 3492736"/>
              <a:gd name="connsiteX8692" fmla="*/ 1502455 w 2880302"/>
              <a:gd name="connsiteY8692" fmla="*/ 667752 h 3492736"/>
              <a:gd name="connsiteX8693" fmla="*/ 1503628 w 2880302"/>
              <a:gd name="connsiteY8693" fmla="*/ 665644 h 3492736"/>
              <a:gd name="connsiteX8694" fmla="*/ 1507794 w 2880302"/>
              <a:gd name="connsiteY8694" fmla="*/ 664048 h 3492736"/>
              <a:gd name="connsiteX8695" fmla="*/ 1515505 w 2880302"/>
              <a:gd name="connsiteY8695" fmla="*/ 665105 h 3492736"/>
              <a:gd name="connsiteX8696" fmla="*/ 1515560 w 2880302"/>
              <a:gd name="connsiteY8696" fmla="*/ 665110 h 3492736"/>
              <a:gd name="connsiteX8697" fmla="*/ 1515568 w 2880302"/>
              <a:gd name="connsiteY8697" fmla="*/ 665111 h 3492736"/>
              <a:gd name="connsiteX8698" fmla="*/ 1521512 w 2880302"/>
              <a:gd name="connsiteY8698" fmla="*/ 665644 h 3492736"/>
              <a:gd name="connsiteX8699" fmla="*/ 1527482 w 2880302"/>
              <a:gd name="connsiteY8699" fmla="*/ 665111 h 3492736"/>
              <a:gd name="connsiteX8700" fmla="*/ 1533452 w 2880302"/>
              <a:gd name="connsiteY8700" fmla="*/ 659807 h 3492736"/>
              <a:gd name="connsiteX8701" fmla="*/ 1535225 w 2880302"/>
              <a:gd name="connsiteY8701" fmla="*/ 656634 h 3492736"/>
              <a:gd name="connsiteX8702" fmla="*/ 1536424 w 2880302"/>
              <a:gd name="connsiteY8702" fmla="*/ 652395 h 3492736"/>
              <a:gd name="connsiteX8703" fmla="*/ 1536424 w 2880302"/>
              <a:gd name="connsiteY8703" fmla="*/ 642875 h 3492736"/>
              <a:gd name="connsiteX8704" fmla="*/ 1535225 w 2880302"/>
              <a:gd name="connsiteY8704" fmla="*/ 639169 h 3492736"/>
              <a:gd name="connsiteX8705" fmla="*/ 1528681 w 2880302"/>
              <a:gd name="connsiteY8705" fmla="*/ 632799 h 3492736"/>
              <a:gd name="connsiteX8706" fmla="*/ 1523311 w 2880302"/>
              <a:gd name="connsiteY8706" fmla="*/ 625920 h 3492736"/>
              <a:gd name="connsiteX8707" fmla="*/ 1524510 w 2880302"/>
              <a:gd name="connsiteY8707" fmla="*/ 622214 h 3492736"/>
              <a:gd name="connsiteX8708" fmla="*/ 1534625 w 2880302"/>
              <a:gd name="connsiteY8708" fmla="*/ 613204 h 3492736"/>
              <a:gd name="connsiteX8709" fmla="*/ 1539396 w 2880302"/>
              <a:gd name="connsiteY8709" fmla="*/ 610031 h 3492736"/>
              <a:gd name="connsiteX8710" fmla="*/ 1548938 w 2880302"/>
              <a:gd name="connsiteY8710" fmla="*/ 604750 h 3492736"/>
              <a:gd name="connsiteX8711" fmla="*/ 1556680 w 2880302"/>
              <a:gd name="connsiteY8711" fmla="*/ 598913 h 3492736"/>
              <a:gd name="connsiteX8712" fmla="*/ 1567421 w 2880302"/>
              <a:gd name="connsiteY8712" fmla="*/ 590435 h 3492736"/>
              <a:gd name="connsiteX8713" fmla="*/ 1576937 w 2880302"/>
              <a:gd name="connsiteY8713" fmla="*/ 584089 h 3492736"/>
              <a:gd name="connsiteX8714" fmla="*/ 1578136 w 2880302"/>
              <a:gd name="connsiteY8714" fmla="*/ 581958 h 3492736"/>
              <a:gd name="connsiteX8715" fmla="*/ 1577536 w 2880302"/>
              <a:gd name="connsiteY8715" fmla="*/ 572438 h 3492736"/>
              <a:gd name="connsiteX8716" fmla="*/ 1575164 w 2880302"/>
              <a:gd name="connsiteY8716" fmla="*/ 568199 h 3492736"/>
              <a:gd name="connsiteX8717" fmla="*/ 1571592 w 2880302"/>
              <a:gd name="connsiteY8717" fmla="*/ 563960 h 3492736"/>
              <a:gd name="connsiteX8718" fmla="*/ 1562051 w 2880302"/>
              <a:gd name="connsiteY8718" fmla="*/ 555483 h 3492736"/>
              <a:gd name="connsiteX8719" fmla="*/ 1557880 w 2880302"/>
              <a:gd name="connsiteY8719" fmla="*/ 553375 h 3492736"/>
              <a:gd name="connsiteX8720" fmla="*/ 1553109 w 2880302"/>
              <a:gd name="connsiteY8720" fmla="*/ 550735 h 3492736"/>
              <a:gd name="connsiteX8721" fmla="*/ 1544766 w 2880302"/>
              <a:gd name="connsiteY8721" fmla="*/ 536953 h 3492736"/>
              <a:gd name="connsiteX8722" fmla="*/ 1541794 w 2880302"/>
              <a:gd name="connsiteY8722" fmla="*/ 532182 h 3492736"/>
              <a:gd name="connsiteX8723" fmla="*/ 1533452 w 2880302"/>
              <a:gd name="connsiteY8723" fmla="*/ 523727 h 3492736"/>
              <a:gd name="connsiteX8724" fmla="*/ 1525084 w 2880302"/>
              <a:gd name="connsiteY8724" fmla="*/ 517890 h 3492736"/>
              <a:gd name="connsiteX8725" fmla="*/ 1523311 w 2880302"/>
              <a:gd name="connsiteY8725" fmla="*/ 509413 h 3492736"/>
              <a:gd name="connsiteX8726" fmla="*/ 1525084 w 2880302"/>
              <a:gd name="connsiteY8726" fmla="*/ 499893 h 3492736"/>
              <a:gd name="connsiteX8727" fmla="*/ 1526283 w 2880302"/>
              <a:gd name="connsiteY8727" fmla="*/ 496720 h 3492736"/>
              <a:gd name="connsiteX8728" fmla="*/ 1535225 w 2880302"/>
              <a:gd name="connsiteY8728" fmla="*/ 489308 h 3492736"/>
              <a:gd name="connsiteX8729" fmla="*/ 1539396 w 2880302"/>
              <a:gd name="connsiteY8729" fmla="*/ 486644 h 3492736"/>
              <a:gd name="connsiteX8730" fmla="*/ 1541794 w 2880302"/>
              <a:gd name="connsiteY8730" fmla="*/ 484536 h 3492736"/>
              <a:gd name="connsiteX8731" fmla="*/ 1543566 w 2880302"/>
              <a:gd name="connsiteY8731" fmla="*/ 480832 h 3492736"/>
              <a:gd name="connsiteX8732" fmla="*/ 1547676 w 2880302"/>
              <a:gd name="connsiteY8732" fmla="*/ 481357 h 3492736"/>
              <a:gd name="connsiteX8733" fmla="*/ 1551847 w 2880302"/>
              <a:gd name="connsiteY8733" fmla="*/ 478693 h 3492736"/>
              <a:gd name="connsiteX8734" fmla="*/ 1554245 w 2880302"/>
              <a:gd name="connsiteY8734" fmla="*/ 476053 h 3492736"/>
              <a:gd name="connsiteX8735" fmla="*/ 1556618 w 2880302"/>
              <a:gd name="connsiteY8735" fmla="*/ 473945 h 3492736"/>
              <a:gd name="connsiteX8736" fmla="*/ 1564360 w 2880302"/>
              <a:gd name="connsiteY8736" fmla="*/ 471814 h 3492736"/>
              <a:gd name="connsiteX8737" fmla="*/ 1570330 w 2880302"/>
              <a:gd name="connsiteY8737" fmla="*/ 472347 h 3492736"/>
              <a:gd name="connsiteX8738" fmla="*/ 1574502 w 2880302"/>
              <a:gd name="connsiteY8738" fmla="*/ 471814 h 3492736"/>
              <a:gd name="connsiteX8739" fmla="*/ 1576300 w 2880302"/>
              <a:gd name="connsiteY8739" fmla="*/ 467575 h 3492736"/>
              <a:gd name="connsiteX8740" fmla="*/ 1577474 w 2880302"/>
              <a:gd name="connsiteY8740" fmla="*/ 464935 h 3492736"/>
              <a:gd name="connsiteX8741" fmla="*/ 1579272 w 2880302"/>
              <a:gd name="connsiteY8741" fmla="*/ 459631 h 3492736"/>
              <a:gd name="connsiteX8742" fmla="*/ 1578073 w 2880302"/>
              <a:gd name="connsiteY8742" fmla="*/ 453284 h 3492736"/>
              <a:gd name="connsiteX8743" fmla="*/ 1576874 w 2880302"/>
              <a:gd name="connsiteY8743" fmla="*/ 451176 h 3492736"/>
              <a:gd name="connsiteX8744" fmla="*/ 1566759 w 2880302"/>
              <a:gd name="connsiteY8744" fmla="*/ 451176 h 3492736"/>
              <a:gd name="connsiteX8745" fmla="*/ 1564360 w 2880302"/>
              <a:gd name="connsiteY8745" fmla="*/ 446938 h 3492736"/>
              <a:gd name="connsiteX8746" fmla="*/ 1565560 w 2880302"/>
              <a:gd name="connsiteY8746" fmla="*/ 440058 h 3492736"/>
              <a:gd name="connsiteX8747" fmla="*/ 1566159 w 2880302"/>
              <a:gd name="connsiteY8747" fmla="*/ 437927 h 3492736"/>
              <a:gd name="connsiteX8748" fmla="*/ 1569731 w 2880302"/>
              <a:gd name="connsiteY8748" fmla="*/ 435820 h 3492736"/>
              <a:gd name="connsiteX8749" fmla="*/ 1573302 w 2880302"/>
              <a:gd name="connsiteY8749" fmla="*/ 435820 h 3492736"/>
              <a:gd name="connsiteX8750" fmla="*/ 1576300 w 2880302"/>
              <a:gd name="connsiteY8750" fmla="*/ 434754 h 3492736"/>
              <a:gd name="connsiteX8751" fmla="*/ 1576300 w 2880302"/>
              <a:gd name="connsiteY8751" fmla="*/ 429450 h 3492736"/>
              <a:gd name="connsiteX8752" fmla="*/ 1577474 w 2880302"/>
              <a:gd name="connsiteY8752" fmla="*/ 427342 h 3492736"/>
              <a:gd name="connsiteX8753" fmla="*/ 1582844 w 2880302"/>
              <a:gd name="connsiteY8753" fmla="*/ 426277 h 3492736"/>
              <a:gd name="connsiteX8754" fmla="*/ 1593585 w 2880302"/>
              <a:gd name="connsiteY8754" fmla="*/ 426277 h 3492736"/>
              <a:gd name="connsiteX8755" fmla="*/ 1597156 w 2880302"/>
              <a:gd name="connsiteY8755" fmla="*/ 425744 h 3492736"/>
              <a:gd name="connsiteX8756" fmla="*/ 1595957 w 2880302"/>
              <a:gd name="connsiteY8756" fmla="*/ 422571 h 3492736"/>
              <a:gd name="connsiteX8757" fmla="*/ 1597156 w 2880302"/>
              <a:gd name="connsiteY8757" fmla="*/ 422571 h 3492736"/>
              <a:gd name="connsiteX8758" fmla="*/ 1604300 w 2880302"/>
              <a:gd name="connsiteY8758" fmla="*/ 420463 h 3492736"/>
              <a:gd name="connsiteX8759" fmla="*/ 1612042 w 2880302"/>
              <a:gd name="connsiteY8759" fmla="*/ 415691 h 3492736"/>
              <a:gd name="connsiteX8760" fmla="*/ 1615040 w 2880302"/>
              <a:gd name="connsiteY8760" fmla="*/ 413560 h 3492736"/>
              <a:gd name="connsiteX8761" fmla="*/ 1614441 w 2880302"/>
              <a:gd name="connsiteY8761" fmla="*/ 409854 h 3492736"/>
              <a:gd name="connsiteX8762" fmla="*/ 1614441 w 2880302"/>
              <a:gd name="connsiteY8762" fmla="*/ 408279 h 3492736"/>
              <a:gd name="connsiteX8763" fmla="*/ 1620385 w 2880302"/>
              <a:gd name="connsiteY8763" fmla="*/ 407214 h 3492736"/>
              <a:gd name="connsiteX8764" fmla="*/ 1635896 w 2880302"/>
              <a:gd name="connsiteY8764" fmla="*/ 407214 h 3492736"/>
              <a:gd name="connsiteX8765" fmla="*/ 1638868 w 2880302"/>
              <a:gd name="connsiteY8765" fmla="*/ 408812 h 3492736"/>
              <a:gd name="connsiteX8766" fmla="*/ 1639468 w 2880302"/>
              <a:gd name="connsiteY8766" fmla="*/ 412518 h 3492736"/>
              <a:gd name="connsiteX8767" fmla="*/ 1640667 w 2880302"/>
              <a:gd name="connsiteY8767" fmla="*/ 413560 h 3492736"/>
              <a:gd name="connsiteX8768" fmla="*/ 1646012 w 2880302"/>
              <a:gd name="connsiteY8768" fmla="*/ 413051 h 3492736"/>
              <a:gd name="connsiteX8769" fmla="*/ 1654954 w 2880302"/>
              <a:gd name="connsiteY8769" fmla="*/ 414093 h 3492736"/>
              <a:gd name="connsiteX8770" fmla="*/ 1658551 w 2880302"/>
              <a:gd name="connsiteY8770" fmla="*/ 414626 h 3492736"/>
              <a:gd name="connsiteX8771" fmla="*/ 1662123 w 2880302"/>
              <a:gd name="connsiteY8771" fmla="*/ 417799 h 3492736"/>
              <a:gd name="connsiteX8772" fmla="*/ 1663296 w 2880302"/>
              <a:gd name="connsiteY8772" fmla="*/ 420463 h 3492736"/>
              <a:gd name="connsiteX8773" fmla="*/ 1665095 w 2880302"/>
              <a:gd name="connsiteY8773" fmla="*/ 422571 h 3492736"/>
              <a:gd name="connsiteX8774" fmla="*/ 1671665 w 2880302"/>
              <a:gd name="connsiteY8774" fmla="*/ 424702 h 3492736"/>
              <a:gd name="connsiteX8775" fmla="*/ 1672838 w 2880302"/>
              <a:gd name="connsiteY8775" fmla="*/ 426277 h 3492736"/>
              <a:gd name="connsiteX8776" fmla="*/ 1673437 w 2880302"/>
              <a:gd name="connsiteY8776" fmla="*/ 434221 h 3492736"/>
              <a:gd name="connsiteX8777" fmla="*/ 1673437 w 2880302"/>
              <a:gd name="connsiteY8777" fmla="*/ 443232 h 3492736"/>
              <a:gd name="connsiteX8778" fmla="*/ 1674037 w 2880302"/>
              <a:gd name="connsiteY8778" fmla="*/ 445339 h 3492736"/>
              <a:gd name="connsiteX8779" fmla="*/ 1679407 w 2880302"/>
              <a:gd name="connsiteY8779" fmla="*/ 447470 h 3492736"/>
              <a:gd name="connsiteX8780" fmla="*/ 1684178 w 2880302"/>
              <a:gd name="connsiteY8780" fmla="*/ 446405 h 3492736"/>
              <a:gd name="connsiteX8781" fmla="*/ 1685951 w 2880302"/>
              <a:gd name="connsiteY8781" fmla="*/ 446405 h 3492736"/>
              <a:gd name="connsiteX8782" fmla="*/ 1688349 w 2880302"/>
              <a:gd name="connsiteY8782" fmla="*/ 447980 h 3492736"/>
              <a:gd name="connsiteX8783" fmla="*/ 1689522 w 2880302"/>
              <a:gd name="connsiteY8783" fmla="*/ 452219 h 3492736"/>
              <a:gd name="connsiteX8784" fmla="*/ 1691321 w 2880302"/>
              <a:gd name="connsiteY8784" fmla="*/ 452751 h 3492736"/>
              <a:gd name="connsiteX8785" fmla="*/ 1695493 w 2880302"/>
              <a:gd name="connsiteY8785" fmla="*/ 453284 h 3492736"/>
              <a:gd name="connsiteX8786" fmla="*/ 1700863 w 2880302"/>
              <a:gd name="connsiteY8786" fmla="*/ 455925 h 3492736"/>
              <a:gd name="connsiteX8787" fmla="*/ 1703235 w 2880302"/>
              <a:gd name="connsiteY8787" fmla="*/ 457523 h 3492736"/>
              <a:gd name="connsiteX8788" fmla="*/ 1704435 w 2880302"/>
              <a:gd name="connsiteY8788" fmla="*/ 464402 h 3492736"/>
              <a:gd name="connsiteX8789" fmla="*/ 1705634 w 2880302"/>
              <a:gd name="connsiteY8789" fmla="*/ 466001 h 3492736"/>
              <a:gd name="connsiteX8790" fmla="*/ 1710978 w 2880302"/>
              <a:gd name="connsiteY8790" fmla="*/ 467043 h 3492736"/>
              <a:gd name="connsiteX8791" fmla="*/ 1718747 w 2880302"/>
              <a:gd name="connsiteY8791" fmla="*/ 468108 h 3492736"/>
              <a:gd name="connsiteX8792" fmla="*/ 1722918 w 2880302"/>
              <a:gd name="connsiteY8792" fmla="*/ 468108 h 3492736"/>
              <a:gd name="connsiteX8793" fmla="*/ 1730661 w 2880302"/>
              <a:gd name="connsiteY8793" fmla="*/ 463337 h 3492736"/>
              <a:gd name="connsiteX8794" fmla="*/ 1730661 w 2880302"/>
              <a:gd name="connsiteY8794" fmla="*/ 460163 h 3492736"/>
              <a:gd name="connsiteX8795" fmla="*/ 1731261 w 2880302"/>
              <a:gd name="connsiteY8795" fmla="*/ 457523 h 3492736"/>
              <a:gd name="connsiteX8796" fmla="*/ 1736605 w 2880302"/>
              <a:gd name="connsiteY8796" fmla="*/ 454882 h 3492736"/>
              <a:gd name="connsiteX8797" fmla="*/ 1738404 w 2880302"/>
              <a:gd name="connsiteY8797" fmla="*/ 454350 h 3492736"/>
              <a:gd name="connsiteX8798" fmla="*/ 1739603 w 2880302"/>
              <a:gd name="connsiteY8798" fmla="*/ 449045 h 3492736"/>
              <a:gd name="connsiteX8799" fmla="*/ 1739003 w 2880302"/>
              <a:gd name="connsiteY8799" fmla="*/ 440568 h 3492736"/>
              <a:gd name="connsiteX8800" fmla="*/ 1739003 w 2880302"/>
              <a:gd name="connsiteY8800" fmla="*/ 431048 h 3492736"/>
              <a:gd name="connsiteX8801" fmla="*/ 1738404 w 2880302"/>
              <a:gd name="connsiteY8801" fmla="*/ 422571 h 3492736"/>
              <a:gd name="connsiteX8802" fmla="*/ 1739003 w 2880302"/>
              <a:gd name="connsiteY8802" fmla="*/ 420463 h 3492736"/>
              <a:gd name="connsiteX8803" fmla="*/ 1746746 w 2880302"/>
              <a:gd name="connsiteY8803" fmla="*/ 418332 h 3492736"/>
              <a:gd name="connsiteX8804" fmla="*/ 1750318 w 2880302"/>
              <a:gd name="connsiteY8804" fmla="*/ 416757 h 3492736"/>
              <a:gd name="connsiteX8805" fmla="*/ 1752716 w 2880302"/>
              <a:gd name="connsiteY8805" fmla="*/ 415159 h 3492736"/>
              <a:gd name="connsiteX8806" fmla="*/ 1754489 w 2880302"/>
              <a:gd name="connsiteY8806" fmla="*/ 411453 h 3492736"/>
              <a:gd name="connsiteX8807" fmla="*/ 1759260 w 2880302"/>
              <a:gd name="connsiteY8807" fmla="*/ 409345 h 3492736"/>
              <a:gd name="connsiteX8808" fmla="*/ 1764630 w 2880302"/>
              <a:gd name="connsiteY8808" fmla="*/ 407214 h 3492736"/>
              <a:gd name="connsiteX8809" fmla="*/ 1764630 w 2880302"/>
              <a:gd name="connsiteY8809" fmla="*/ 402975 h 3492736"/>
              <a:gd name="connsiteX8810" fmla="*/ 1763431 w 2880302"/>
              <a:gd name="connsiteY8810" fmla="*/ 400335 h 3492736"/>
              <a:gd name="connsiteX8811" fmla="*/ 1762831 w 2880302"/>
              <a:gd name="connsiteY8811" fmla="*/ 397694 h 3492736"/>
              <a:gd name="connsiteX8812" fmla="*/ 1758061 w 2880302"/>
              <a:gd name="connsiteY8812" fmla="*/ 395030 h 3492736"/>
              <a:gd name="connsiteX8813" fmla="*/ 1754489 w 2880302"/>
              <a:gd name="connsiteY8813" fmla="*/ 395563 h 3492736"/>
              <a:gd name="connsiteX8814" fmla="*/ 1744973 w 2880302"/>
              <a:gd name="connsiteY8814" fmla="*/ 397161 h 3492736"/>
              <a:gd name="connsiteX8815" fmla="*/ 1737804 w 2880302"/>
              <a:gd name="connsiteY8815" fmla="*/ 395563 h 3492736"/>
              <a:gd name="connsiteX8816" fmla="*/ 1736605 w 2880302"/>
              <a:gd name="connsiteY8816" fmla="*/ 395030 h 3492736"/>
              <a:gd name="connsiteX8817" fmla="*/ 1739003 w 2880302"/>
              <a:gd name="connsiteY8817" fmla="*/ 392923 h 3492736"/>
              <a:gd name="connsiteX8818" fmla="*/ 1741376 w 2880302"/>
              <a:gd name="connsiteY8818" fmla="*/ 391324 h 3492736"/>
              <a:gd name="connsiteX8819" fmla="*/ 1746147 w 2880302"/>
              <a:gd name="connsiteY8819" fmla="*/ 387086 h 3492736"/>
              <a:gd name="connsiteX8820" fmla="*/ 1749718 w 2880302"/>
              <a:gd name="connsiteY8820" fmla="*/ 380207 h 3492736"/>
              <a:gd name="connsiteX8821" fmla="*/ 1752117 w 2880302"/>
              <a:gd name="connsiteY8821" fmla="*/ 378099 h 3492736"/>
              <a:gd name="connsiteX8822" fmla="*/ 1754489 w 2880302"/>
              <a:gd name="connsiteY8822" fmla="*/ 374393 h 3492736"/>
              <a:gd name="connsiteX8823" fmla="*/ 1759260 w 2880302"/>
              <a:gd name="connsiteY8823" fmla="*/ 372795 h 3492736"/>
              <a:gd name="connsiteX8824" fmla="*/ 1761658 w 2880302"/>
              <a:gd name="connsiteY8824" fmla="*/ 371729 h 3492736"/>
              <a:gd name="connsiteX8825" fmla="*/ 1762258 w 2880302"/>
              <a:gd name="connsiteY8825" fmla="*/ 370154 h 3492736"/>
              <a:gd name="connsiteX8826" fmla="*/ 1761059 w 2880302"/>
              <a:gd name="connsiteY8826" fmla="*/ 367490 h 3492736"/>
              <a:gd name="connsiteX8827" fmla="*/ 1762831 w 2880302"/>
              <a:gd name="connsiteY8827" fmla="*/ 367490 h 3492736"/>
              <a:gd name="connsiteX8828" fmla="*/ 1770001 w 2880302"/>
              <a:gd name="connsiteY8828" fmla="*/ 366448 h 3492736"/>
              <a:gd name="connsiteX8829" fmla="*/ 1778943 w 2880302"/>
              <a:gd name="connsiteY8829" fmla="*/ 362742 h 3492736"/>
              <a:gd name="connsiteX8830" fmla="*/ 1783114 w 2880302"/>
              <a:gd name="connsiteY8830" fmla="*/ 361676 h 3492736"/>
              <a:gd name="connsiteX8831" fmla="*/ 1784287 w 2880302"/>
              <a:gd name="connsiteY8831" fmla="*/ 358503 h 3492736"/>
              <a:gd name="connsiteX8832" fmla="*/ 1784887 w 2880302"/>
              <a:gd name="connsiteY8832" fmla="*/ 356372 h 3492736"/>
              <a:gd name="connsiteX8833" fmla="*/ 1787285 w 2880302"/>
              <a:gd name="connsiteY8833" fmla="*/ 354264 h 3492736"/>
              <a:gd name="connsiteX8834" fmla="*/ 1800998 w 2880302"/>
              <a:gd name="connsiteY8834" fmla="*/ 353199 h 3492736"/>
              <a:gd name="connsiteX8835" fmla="*/ 1808741 w 2880302"/>
              <a:gd name="connsiteY8835" fmla="*/ 352666 h 3492736"/>
              <a:gd name="connsiteX8836" fmla="*/ 1820655 w 2880302"/>
              <a:gd name="connsiteY8836" fmla="*/ 351624 h 3492736"/>
              <a:gd name="connsiteX8837" fmla="*/ 1830197 w 2880302"/>
              <a:gd name="connsiteY8837" fmla="*/ 351091 h 3492736"/>
              <a:gd name="connsiteX8838" fmla="*/ 1834368 w 2880302"/>
              <a:gd name="connsiteY8838" fmla="*/ 351624 h 3492736"/>
              <a:gd name="connsiteX8839" fmla="*/ 1839738 w 2880302"/>
              <a:gd name="connsiteY8839" fmla="*/ 355839 h 3492736"/>
              <a:gd name="connsiteX8840" fmla="*/ 1840911 w 2880302"/>
              <a:gd name="connsiteY8840" fmla="*/ 357438 h 3492736"/>
              <a:gd name="connsiteX8841" fmla="*/ 1852252 w 2880302"/>
              <a:gd name="connsiteY8841" fmla="*/ 357438 h 3492736"/>
              <a:gd name="connsiteX8842" fmla="*/ 1867737 w 2880302"/>
              <a:gd name="connsiteY8842" fmla="*/ 356372 h 3492736"/>
              <a:gd name="connsiteX8843" fmla="*/ 1871909 w 2880302"/>
              <a:gd name="connsiteY8843" fmla="*/ 356372 h 3492736"/>
              <a:gd name="connsiteX8844" fmla="*/ 1875480 w 2880302"/>
              <a:gd name="connsiteY8844" fmla="*/ 352134 h 3492736"/>
              <a:gd name="connsiteX8845" fmla="*/ 1876679 w 2880302"/>
              <a:gd name="connsiteY8845" fmla="*/ 351091 h 3492736"/>
              <a:gd name="connsiteX8846" fmla="*/ 1880251 w 2880302"/>
              <a:gd name="connsiteY8846" fmla="*/ 347918 h 3492736"/>
              <a:gd name="connsiteX8847" fmla="*/ 1882050 w 2880302"/>
              <a:gd name="connsiteY8847" fmla="*/ 343679 h 3492736"/>
              <a:gd name="connsiteX8848" fmla="*/ 1891591 w 2880302"/>
              <a:gd name="connsiteY8848" fmla="*/ 342081 h 3492736"/>
              <a:gd name="connsiteX8849" fmla="*/ 1902906 w 2880302"/>
              <a:gd name="connsiteY8849" fmla="*/ 342081 h 3492736"/>
              <a:gd name="connsiteX8850" fmla="*/ 1905878 w 2880302"/>
              <a:gd name="connsiteY8850" fmla="*/ 345787 h 3492736"/>
              <a:gd name="connsiteX8851" fmla="*/ 1906477 w 2880302"/>
              <a:gd name="connsiteY8851" fmla="*/ 351624 h 3492736"/>
              <a:gd name="connsiteX8852" fmla="*/ 1907077 w 2880302"/>
              <a:gd name="connsiteY8852" fmla="*/ 352666 h 3492736"/>
              <a:gd name="connsiteX8853" fmla="*/ 1911248 w 2880302"/>
              <a:gd name="connsiteY8853" fmla="*/ 354264 h 3492736"/>
              <a:gd name="connsiteX8854" fmla="*/ 1912447 w 2880302"/>
              <a:gd name="connsiteY8854" fmla="*/ 356372 h 3492736"/>
              <a:gd name="connsiteX8855" fmla="*/ 1913621 w 2880302"/>
              <a:gd name="connsiteY8855" fmla="*/ 363275 h 3492736"/>
              <a:gd name="connsiteX8856" fmla="*/ 1914820 w 2880302"/>
              <a:gd name="connsiteY8856" fmla="*/ 368556 h 3492736"/>
              <a:gd name="connsiteX8857" fmla="*/ 1916019 w 2880302"/>
              <a:gd name="connsiteY8857" fmla="*/ 369088 h 3492736"/>
              <a:gd name="connsiteX8858" fmla="*/ 1920790 w 2880302"/>
              <a:gd name="connsiteY8858" fmla="*/ 369621 h 3492736"/>
              <a:gd name="connsiteX8859" fmla="*/ 1921963 w 2880302"/>
              <a:gd name="connsiteY8859" fmla="*/ 371196 h 3492736"/>
              <a:gd name="connsiteX8860" fmla="*/ 1923162 w 2880302"/>
              <a:gd name="connsiteY8860" fmla="*/ 373327 h 3492736"/>
              <a:gd name="connsiteX8861" fmla="*/ 1927333 w 2880302"/>
              <a:gd name="connsiteY8861" fmla="*/ 378631 h 3492736"/>
              <a:gd name="connsiteX8862" fmla="*/ 1930331 w 2880302"/>
              <a:gd name="connsiteY8862" fmla="*/ 379674 h 3492736"/>
              <a:gd name="connsiteX8863" fmla="*/ 1933903 w 2880302"/>
              <a:gd name="connsiteY8863" fmla="*/ 379141 h 3492736"/>
              <a:gd name="connsiteX8864" fmla="*/ 1938074 w 2880302"/>
              <a:gd name="connsiteY8864" fmla="*/ 375435 h 3492736"/>
              <a:gd name="connsiteX8865" fmla="*/ 1938074 w 2880302"/>
              <a:gd name="connsiteY8865" fmla="*/ 373860 h 3492736"/>
              <a:gd name="connsiteX8866" fmla="*/ 1938074 w 2880302"/>
              <a:gd name="connsiteY8866" fmla="*/ 367490 h 3492736"/>
              <a:gd name="connsiteX8867" fmla="*/ 1939247 w 2880302"/>
              <a:gd name="connsiteY8867" fmla="*/ 359036 h 3492736"/>
              <a:gd name="connsiteX8868" fmla="*/ 1938674 w 2880302"/>
              <a:gd name="connsiteY8868" fmla="*/ 355839 h 3492736"/>
              <a:gd name="connsiteX8869" fmla="*/ 1935676 w 2880302"/>
              <a:gd name="connsiteY8869" fmla="*/ 352666 h 3492736"/>
              <a:gd name="connsiteX8870" fmla="*/ 1933903 w 2880302"/>
              <a:gd name="connsiteY8870" fmla="*/ 351624 h 3492736"/>
              <a:gd name="connsiteX8871" fmla="*/ 1929732 w 2880302"/>
              <a:gd name="connsiteY8871" fmla="*/ 348960 h 3492736"/>
              <a:gd name="connsiteX8872" fmla="*/ 1928533 w 2880302"/>
              <a:gd name="connsiteY8872" fmla="*/ 345787 h 3492736"/>
              <a:gd name="connsiteX8873" fmla="*/ 1928533 w 2880302"/>
              <a:gd name="connsiteY8873" fmla="*/ 337842 h 3492736"/>
              <a:gd name="connsiteX8874" fmla="*/ 1927933 w 2880302"/>
              <a:gd name="connsiteY8874" fmla="*/ 330430 h 3492736"/>
              <a:gd name="connsiteX8875" fmla="*/ 1927933 w 2880302"/>
              <a:gd name="connsiteY8875" fmla="*/ 328322 h 3492736"/>
              <a:gd name="connsiteX8876" fmla="*/ 1933303 w 2880302"/>
              <a:gd name="connsiteY8876" fmla="*/ 324616 h 3492736"/>
              <a:gd name="connsiteX8877" fmla="*/ 1936875 w 2880302"/>
              <a:gd name="connsiteY8877" fmla="*/ 324084 h 3492736"/>
              <a:gd name="connsiteX8878" fmla="*/ 1939847 w 2880302"/>
              <a:gd name="connsiteY8878" fmla="*/ 322485 h 3492736"/>
              <a:gd name="connsiteX8879" fmla="*/ 1944018 w 2880302"/>
              <a:gd name="connsiteY8879" fmla="*/ 313498 h 3492736"/>
              <a:gd name="connsiteX8880" fmla="*/ 1947616 w 2880302"/>
              <a:gd name="connsiteY8880" fmla="*/ 309260 h 3492736"/>
              <a:gd name="connsiteX8881" fmla="*/ 1954159 w 2880302"/>
              <a:gd name="connsiteY8881" fmla="*/ 302890 h 3492736"/>
              <a:gd name="connsiteX8882" fmla="*/ 1960703 w 2880302"/>
              <a:gd name="connsiteY8882" fmla="*/ 298651 h 3492736"/>
              <a:gd name="connsiteX8883" fmla="*/ 1963701 w 2880302"/>
              <a:gd name="connsiteY8883" fmla="*/ 296543 h 3492736"/>
              <a:gd name="connsiteX8884" fmla="*/ 1964900 w 2880302"/>
              <a:gd name="connsiteY8884" fmla="*/ 291772 h 3492736"/>
              <a:gd name="connsiteX8885" fmla="*/ 1967273 w 2880302"/>
              <a:gd name="connsiteY8885" fmla="*/ 288599 h 3492736"/>
              <a:gd name="connsiteX8886" fmla="*/ 1970844 w 2880302"/>
              <a:gd name="connsiteY8886" fmla="*/ 283827 h 3492736"/>
              <a:gd name="connsiteX8887" fmla="*/ 1981585 w 2880302"/>
              <a:gd name="connsiteY8887" fmla="*/ 271134 h 3492736"/>
              <a:gd name="connsiteX8888" fmla="*/ 1986929 w 2880302"/>
              <a:gd name="connsiteY8888" fmla="*/ 268470 h 3492736"/>
              <a:gd name="connsiteX8889" fmla="*/ 1991101 w 2880302"/>
              <a:gd name="connsiteY8889" fmla="*/ 266363 h 3492736"/>
              <a:gd name="connsiteX8890" fmla="*/ 1994099 w 2880302"/>
              <a:gd name="connsiteY8890" fmla="*/ 261058 h 3492736"/>
              <a:gd name="connsiteX8891" fmla="*/ 1993499 w 2880302"/>
              <a:gd name="connsiteY8891" fmla="*/ 258951 h 3492736"/>
              <a:gd name="connsiteX8892" fmla="*/ 1996471 w 2880302"/>
              <a:gd name="connsiteY8892" fmla="*/ 255245 h 3492736"/>
              <a:gd name="connsiteX8893" fmla="*/ 2001242 w 2880302"/>
              <a:gd name="connsiteY8893" fmla="*/ 253646 h 3492736"/>
              <a:gd name="connsiteX8894" fmla="*/ 2004214 w 2880302"/>
              <a:gd name="connsiteY8894" fmla="*/ 248875 h 3492736"/>
              <a:gd name="connsiteX8895" fmla="*/ 2005413 w 2880302"/>
              <a:gd name="connsiteY8895" fmla="*/ 240930 h 3492736"/>
              <a:gd name="connsiteX8896" fmla="*/ 2004813 w 2880302"/>
              <a:gd name="connsiteY8896" fmla="*/ 234051 h 3492736"/>
              <a:gd name="connsiteX8897" fmla="*/ 2003640 w 2880302"/>
              <a:gd name="connsiteY8897" fmla="*/ 228237 h 3492736"/>
              <a:gd name="connsiteX8898" fmla="*/ 2003640 w 2880302"/>
              <a:gd name="connsiteY8898" fmla="*/ 226106 h 3492736"/>
              <a:gd name="connsiteX8899" fmla="*/ 2006013 w 2880302"/>
              <a:gd name="connsiteY8899" fmla="*/ 222933 h 3492736"/>
              <a:gd name="connsiteX8900" fmla="*/ 2008385 w 2880302"/>
              <a:gd name="connsiteY8900" fmla="*/ 221868 h 3492736"/>
              <a:gd name="connsiteX8901" fmla="*/ 2010184 w 2880302"/>
              <a:gd name="connsiteY8901" fmla="*/ 217652 h 3492736"/>
              <a:gd name="connsiteX8902" fmla="*/ 2009584 w 2880302"/>
              <a:gd name="connsiteY8902" fmla="*/ 212880 h 3492736"/>
              <a:gd name="connsiteX8903" fmla="*/ 2013156 w 2880302"/>
              <a:gd name="connsiteY8903" fmla="*/ 209174 h 3492736"/>
              <a:gd name="connsiteX8904" fmla="*/ 2015554 w 2880302"/>
              <a:gd name="connsiteY8904" fmla="*/ 207576 h 3492736"/>
              <a:gd name="connsiteX8905" fmla="*/ 2019726 w 2880302"/>
              <a:gd name="connsiteY8905" fmla="*/ 204403 h 3492736"/>
              <a:gd name="connsiteX8906" fmla="*/ 2022098 w 2880302"/>
              <a:gd name="connsiteY8906" fmla="*/ 195393 h 3492736"/>
              <a:gd name="connsiteX8907" fmla="*/ 2020325 w 2880302"/>
              <a:gd name="connsiteY8907" fmla="*/ 191154 h 3492736"/>
              <a:gd name="connsiteX8908" fmla="*/ 2019726 w 2880302"/>
              <a:gd name="connsiteY8908" fmla="*/ 189579 h 3492736"/>
              <a:gd name="connsiteX8909" fmla="*/ 2021498 w 2880302"/>
              <a:gd name="connsiteY8909" fmla="*/ 186406 h 3492736"/>
              <a:gd name="connsiteX8910" fmla="*/ 2028068 w 2880302"/>
              <a:gd name="connsiteY8910" fmla="*/ 183232 h 3492736"/>
              <a:gd name="connsiteX8911" fmla="*/ 2033438 w 2880302"/>
              <a:gd name="connsiteY8911" fmla="*/ 182700 h 3492736"/>
              <a:gd name="connsiteX8912" fmla="*/ 2044753 w 2880302"/>
              <a:gd name="connsiteY8912" fmla="*/ 182167 h 3492736"/>
              <a:gd name="connsiteX8913" fmla="*/ 892730 w 2880302"/>
              <a:gd name="connsiteY8913" fmla="*/ 0 h 3492736"/>
              <a:gd name="connsiteX8914" fmla="*/ 896901 w 2880302"/>
              <a:gd name="connsiteY8914" fmla="*/ 0 h 3492736"/>
              <a:gd name="connsiteX8915" fmla="*/ 902871 w 2880302"/>
              <a:gd name="connsiteY8915" fmla="*/ 1065 h 3492736"/>
              <a:gd name="connsiteX8916" fmla="*/ 908815 w 2880302"/>
              <a:gd name="connsiteY8916" fmla="*/ 3196 h 3492736"/>
              <a:gd name="connsiteX8917" fmla="*/ 911813 w 2880302"/>
              <a:gd name="connsiteY8917" fmla="*/ 4239 h 3492736"/>
              <a:gd name="connsiteX8918" fmla="*/ 914785 w 2880302"/>
              <a:gd name="connsiteY8918" fmla="*/ 7412 h 3492736"/>
              <a:gd name="connsiteX8919" fmla="*/ 918357 w 2880302"/>
              <a:gd name="connsiteY8919" fmla="*/ 7945 h 3492736"/>
              <a:gd name="connsiteX8920" fmla="*/ 921929 w 2880302"/>
              <a:gd name="connsiteY8920" fmla="*/ 8478 h 3492736"/>
              <a:gd name="connsiteX8921" fmla="*/ 925500 w 2880302"/>
              <a:gd name="connsiteY8921" fmla="*/ 12716 h 3492736"/>
              <a:gd name="connsiteX8922" fmla="*/ 928498 w 2880302"/>
              <a:gd name="connsiteY8922" fmla="*/ 13782 h 3492736"/>
              <a:gd name="connsiteX8923" fmla="*/ 932669 w 2880302"/>
              <a:gd name="connsiteY8923" fmla="*/ 15890 h 3492736"/>
              <a:gd name="connsiteX8924" fmla="*/ 938040 w 2880302"/>
              <a:gd name="connsiteY8924" fmla="*/ 19596 h 3492736"/>
              <a:gd name="connsiteX8925" fmla="*/ 942785 w 2880302"/>
              <a:gd name="connsiteY8925" fmla="*/ 23834 h 3492736"/>
              <a:gd name="connsiteX8926" fmla="*/ 948755 w 2880302"/>
              <a:gd name="connsiteY8926" fmla="*/ 27540 h 3492736"/>
              <a:gd name="connsiteX8927" fmla="*/ 955898 w 2880302"/>
              <a:gd name="connsiteY8927" fmla="*/ 28606 h 3492736"/>
              <a:gd name="connsiteX8928" fmla="*/ 967838 w 2880302"/>
              <a:gd name="connsiteY8928" fmla="*/ 27007 h 3492736"/>
              <a:gd name="connsiteX8929" fmla="*/ 973782 w 2880302"/>
              <a:gd name="connsiteY8929" fmla="*/ 27540 h 3492736"/>
              <a:gd name="connsiteX8930" fmla="*/ 974381 w 2880302"/>
              <a:gd name="connsiteY8930" fmla="*/ 31779 h 3492736"/>
              <a:gd name="connsiteX8931" fmla="*/ 977953 w 2880302"/>
              <a:gd name="connsiteY8931" fmla="*/ 33377 h 3492736"/>
              <a:gd name="connsiteX8932" fmla="*/ 985122 w 2880302"/>
              <a:gd name="connsiteY8932" fmla="*/ 34419 h 3492736"/>
              <a:gd name="connsiteX8933" fmla="*/ 992865 w 2880302"/>
              <a:gd name="connsiteY8933" fmla="*/ 38126 h 3492736"/>
              <a:gd name="connsiteX8934" fmla="*/ 1001807 w 2880302"/>
              <a:gd name="connsiteY8934" fmla="*/ 41831 h 3492736"/>
              <a:gd name="connsiteX8935" fmla="*/ 1008351 w 2880302"/>
              <a:gd name="connsiteY8935" fmla="*/ 41831 h 3492736"/>
              <a:gd name="connsiteX8936" fmla="*/ 1019091 w 2880302"/>
              <a:gd name="connsiteY8936" fmla="*/ 45028 h 3492736"/>
              <a:gd name="connsiteX8937" fmla="*/ 1023263 w 2880302"/>
              <a:gd name="connsiteY8937" fmla="*/ 48734 h 3492736"/>
              <a:gd name="connsiteX8938" fmla="*/ 1028633 w 2880302"/>
              <a:gd name="connsiteY8938" fmla="*/ 50842 h 3492736"/>
              <a:gd name="connsiteX8939" fmla="*/ 1039947 w 2880302"/>
              <a:gd name="connsiteY8939" fmla="*/ 57721 h 3492736"/>
              <a:gd name="connsiteX8940" fmla="*/ 1045918 w 2880302"/>
              <a:gd name="connsiteY8940" fmla="*/ 64091 h 3492736"/>
              <a:gd name="connsiteX8941" fmla="*/ 1050089 w 2880302"/>
              <a:gd name="connsiteY8941" fmla="*/ 68839 h 3492736"/>
              <a:gd name="connsiteX8942" fmla="*/ 1053660 w 2880302"/>
              <a:gd name="connsiteY8942" fmla="*/ 71503 h 3492736"/>
              <a:gd name="connsiteX8943" fmla="*/ 1060803 w 2880302"/>
              <a:gd name="connsiteY8943" fmla="*/ 73610 h 3492736"/>
              <a:gd name="connsiteX8944" fmla="*/ 1063202 w 2880302"/>
              <a:gd name="connsiteY8944" fmla="*/ 75741 h 3492736"/>
              <a:gd name="connsiteX8945" fmla="*/ 1064975 w 2880302"/>
              <a:gd name="connsiteY8945" fmla="*/ 78382 h 3492736"/>
              <a:gd name="connsiteX8946" fmla="*/ 1069745 w 2880302"/>
              <a:gd name="connsiteY8946" fmla="*/ 82088 h 3492736"/>
              <a:gd name="connsiteX8947" fmla="*/ 1072717 w 2880302"/>
              <a:gd name="connsiteY8947" fmla="*/ 82621 h 3492736"/>
              <a:gd name="connsiteX8948" fmla="*/ 1088229 w 2880302"/>
              <a:gd name="connsiteY8948" fmla="*/ 82621 h 3492736"/>
              <a:gd name="connsiteX8949" fmla="*/ 1104914 w 2880302"/>
              <a:gd name="connsiteY8949" fmla="*/ 82088 h 3492736"/>
              <a:gd name="connsiteX8950" fmla="*/ 1109085 w 2880302"/>
              <a:gd name="connsiteY8950" fmla="*/ 82088 h 3492736"/>
              <a:gd name="connsiteX8951" fmla="*/ 1112057 w 2880302"/>
              <a:gd name="connsiteY8951" fmla="*/ 76784 h 3492736"/>
              <a:gd name="connsiteX8952" fmla="*/ 1110884 w 2880302"/>
              <a:gd name="connsiteY8952" fmla="*/ 71503 h 3492736"/>
              <a:gd name="connsiteX8953" fmla="*/ 1110284 w 2880302"/>
              <a:gd name="connsiteY8953" fmla="*/ 68839 h 3492736"/>
              <a:gd name="connsiteX8954" fmla="*/ 1112057 w 2880302"/>
              <a:gd name="connsiteY8954" fmla="*/ 67264 h 3492736"/>
              <a:gd name="connsiteX8955" fmla="*/ 1115629 w 2880302"/>
              <a:gd name="connsiteY8955" fmla="*/ 66198 h 3492736"/>
              <a:gd name="connsiteX8956" fmla="*/ 1118627 w 2880302"/>
              <a:gd name="connsiteY8956" fmla="*/ 64091 h 3492736"/>
              <a:gd name="connsiteX8957" fmla="*/ 1120399 w 2880302"/>
              <a:gd name="connsiteY8957" fmla="*/ 60917 h 3492736"/>
              <a:gd name="connsiteX8958" fmla="*/ 1126969 w 2880302"/>
              <a:gd name="connsiteY8958" fmla="*/ 56679 h 3492736"/>
              <a:gd name="connsiteX8959" fmla="*/ 1132339 w 2880302"/>
              <a:gd name="connsiteY8959" fmla="*/ 54015 h 3492736"/>
              <a:gd name="connsiteX8960" fmla="*/ 1137084 w 2880302"/>
              <a:gd name="connsiteY8960" fmla="*/ 50842 h 3492736"/>
              <a:gd name="connsiteX8961" fmla="*/ 1140682 w 2880302"/>
              <a:gd name="connsiteY8961" fmla="*/ 45028 h 3492736"/>
              <a:gd name="connsiteX8962" fmla="*/ 1146026 w 2880302"/>
              <a:gd name="connsiteY8962" fmla="*/ 43962 h 3492736"/>
              <a:gd name="connsiteX8963" fmla="*/ 1151397 w 2880302"/>
              <a:gd name="connsiteY8963" fmla="*/ 42897 h 3492736"/>
              <a:gd name="connsiteX8964" fmla="*/ 1153195 w 2880302"/>
              <a:gd name="connsiteY8964" fmla="*/ 36550 h 3492736"/>
              <a:gd name="connsiteX8965" fmla="*/ 1152596 w 2880302"/>
              <a:gd name="connsiteY8965" fmla="*/ 33377 h 3492736"/>
              <a:gd name="connsiteX8966" fmla="*/ 1153795 w 2880302"/>
              <a:gd name="connsiteY8966" fmla="*/ 30714 h 3492736"/>
              <a:gd name="connsiteX8967" fmla="*/ 1164510 w 2880302"/>
              <a:gd name="connsiteY8967" fmla="*/ 29138 h 3492736"/>
              <a:gd name="connsiteX8968" fmla="*/ 1169880 w 2880302"/>
              <a:gd name="connsiteY8968" fmla="*/ 28073 h 3492736"/>
              <a:gd name="connsiteX8969" fmla="*/ 1173452 w 2880302"/>
              <a:gd name="connsiteY8969" fmla="*/ 28606 h 3492736"/>
              <a:gd name="connsiteX8970" fmla="*/ 1175824 w 2880302"/>
              <a:gd name="connsiteY8970" fmla="*/ 33910 h 3492736"/>
              <a:gd name="connsiteX8971" fmla="*/ 1178223 w 2880302"/>
              <a:gd name="connsiteY8971" fmla="*/ 35485 h 3492736"/>
              <a:gd name="connsiteX8972" fmla="*/ 1180595 w 2880302"/>
              <a:gd name="connsiteY8972" fmla="*/ 37083 h 3492736"/>
              <a:gd name="connsiteX8973" fmla="*/ 1183593 w 2880302"/>
              <a:gd name="connsiteY8973" fmla="*/ 42897 h 3492736"/>
              <a:gd name="connsiteX8974" fmla="*/ 1187764 w 2880302"/>
              <a:gd name="connsiteY8974" fmla="*/ 43962 h 3492736"/>
              <a:gd name="connsiteX8975" fmla="*/ 1189537 w 2880302"/>
              <a:gd name="connsiteY8975" fmla="*/ 43962 h 3492736"/>
              <a:gd name="connsiteX8976" fmla="*/ 1190137 w 2880302"/>
              <a:gd name="connsiteY8976" fmla="*/ 46603 h 3492736"/>
              <a:gd name="connsiteX8977" fmla="*/ 1188937 w 2880302"/>
              <a:gd name="connsiteY8977" fmla="*/ 51375 h 3492736"/>
              <a:gd name="connsiteX8978" fmla="*/ 1190137 w 2880302"/>
              <a:gd name="connsiteY8978" fmla="*/ 53482 h 3492736"/>
              <a:gd name="connsiteX8979" fmla="*/ 1196706 w 2880302"/>
              <a:gd name="connsiteY8979" fmla="*/ 55080 h 3492736"/>
              <a:gd name="connsiteX8980" fmla="*/ 1206222 w 2880302"/>
              <a:gd name="connsiteY8980" fmla="*/ 53482 h 3492736"/>
              <a:gd name="connsiteX8981" fmla="*/ 1209820 w 2880302"/>
              <a:gd name="connsiteY8981" fmla="*/ 54548 h 3492736"/>
              <a:gd name="connsiteX8982" fmla="*/ 1213391 w 2880302"/>
              <a:gd name="connsiteY8982" fmla="*/ 59319 h 3492736"/>
              <a:gd name="connsiteX8983" fmla="*/ 1216363 w 2880302"/>
              <a:gd name="connsiteY8983" fmla="*/ 60917 h 3492736"/>
              <a:gd name="connsiteX8984" fmla="*/ 1224106 w 2880302"/>
              <a:gd name="connsiteY8984" fmla="*/ 60917 h 3492736"/>
              <a:gd name="connsiteX8985" fmla="*/ 1231848 w 2880302"/>
              <a:gd name="connsiteY8985" fmla="*/ 60385 h 3492736"/>
              <a:gd name="connsiteX8986" fmla="*/ 1234847 w 2880302"/>
              <a:gd name="connsiteY8986" fmla="*/ 60917 h 3492736"/>
              <a:gd name="connsiteX8987" fmla="*/ 1238418 w 2880302"/>
              <a:gd name="connsiteY8987" fmla="*/ 65666 h 3492736"/>
              <a:gd name="connsiteX8988" fmla="*/ 1241390 w 2880302"/>
              <a:gd name="connsiteY8988" fmla="*/ 67797 h 3492736"/>
              <a:gd name="connsiteX8989" fmla="*/ 1242589 w 2880302"/>
              <a:gd name="connsiteY8989" fmla="*/ 73610 h 3492736"/>
              <a:gd name="connsiteX8990" fmla="*/ 1241990 w 2880302"/>
              <a:gd name="connsiteY8990" fmla="*/ 81022 h 3492736"/>
              <a:gd name="connsiteX8991" fmla="*/ 1243189 w 2880302"/>
              <a:gd name="connsiteY8991" fmla="*/ 83686 h 3492736"/>
              <a:gd name="connsiteX8992" fmla="*/ 1249133 w 2880302"/>
              <a:gd name="connsiteY8992" fmla="*/ 85794 h 3492736"/>
              <a:gd name="connsiteX8993" fmla="*/ 1252731 w 2880302"/>
              <a:gd name="connsiteY8993" fmla="*/ 86327 h 3492736"/>
              <a:gd name="connsiteX8994" fmla="*/ 1255103 w 2880302"/>
              <a:gd name="connsiteY8994" fmla="*/ 85794 h 3492736"/>
              <a:gd name="connsiteX8995" fmla="*/ 1258075 w 2880302"/>
              <a:gd name="connsiteY8995" fmla="*/ 79447 h 3492736"/>
              <a:gd name="connsiteX8996" fmla="*/ 1261673 w 2880302"/>
              <a:gd name="connsiteY8996" fmla="*/ 78382 h 3492736"/>
              <a:gd name="connsiteX8997" fmla="*/ 1264045 w 2880302"/>
              <a:gd name="connsiteY8997" fmla="*/ 78382 h 3492736"/>
              <a:gd name="connsiteX8998" fmla="*/ 1265844 w 2880302"/>
              <a:gd name="connsiteY8998" fmla="*/ 76251 h 3492736"/>
              <a:gd name="connsiteX8999" fmla="*/ 1265244 w 2880302"/>
              <a:gd name="connsiteY8999" fmla="*/ 71503 h 3492736"/>
              <a:gd name="connsiteX9000" fmla="*/ 1265244 w 2880302"/>
              <a:gd name="connsiteY9000" fmla="*/ 68329 h 3492736"/>
              <a:gd name="connsiteX9001" fmla="*/ 1266417 w 2880302"/>
              <a:gd name="connsiteY9001" fmla="*/ 65666 h 3492736"/>
              <a:gd name="connsiteX9002" fmla="*/ 1272987 w 2880302"/>
              <a:gd name="connsiteY9002" fmla="*/ 64091 h 3492736"/>
              <a:gd name="connsiteX9003" fmla="*/ 1275959 w 2880302"/>
              <a:gd name="connsiteY9003" fmla="*/ 63558 h 3492736"/>
              <a:gd name="connsiteX9004" fmla="*/ 1280730 w 2880302"/>
              <a:gd name="connsiteY9004" fmla="*/ 65666 h 3492736"/>
              <a:gd name="connsiteX9005" fmla="*/ 1285501 w 2880302"/>
              <a:gd name="connsiteY9005" fmla="*/ 69904 h 3492736"/>
              <a:gd name="connsiteX9006" fmla="*/ 1287299 w 2880302"/>
              <a:gd name="connsiteY9006" fmla="*/ 70970 h 3492736"/>
              <a:gd name="connsiteX9007" fmla="*/ 1289672 w 2880302"/>
              <a:gd name="connsiteY9007" fmla="*/ 77849 h 3492736"/>
              <a:gd name="connsiteX9008" fmla="*/ 1289672 w 2880302"/>
              <a:gd name="connsiteY9008" fmla="*/ 82088 h 3492736"/>
              <a:gd name="connsiteX9009" fmla="*/ 1290271 w 2880302"/>
              <a:gd name="connsiteY9009" fmla="*/ 94804 h 3492736"/>
              <a:gd name="connsiteX9010" fmla="*/ 1290271 w 2880302"/>
              <a:gd name="connsiteY9010" fmla="*/ 105922 h 3492736"/>
              <a:gd name="connsiteX9011" fmla="*/ 1285501 w 2880302"/>
              <a:gd name="connsiteY9011" fmla="*/ 111203 h 3492736"/>
              <a:gd name="connsiteX9012" fmla="*/ 1277158 w 2880302"/>
              <a:gd name="connsiteY9012" fmla="*/ 115975 h 3492736"/>
              <a:gd name="connsiteX9013" fmla="*/ 1271788 w 2880302"/>
              <a:gd name="connsiteY9013" fmla="*/ 120746 h 3492736"/>
              <a:gd name="connsiteX9014" fmla="*/ 1267017 w 2880302"/>
              <a:gd name="connsiteY9014" fmla="*/ 129224 h 3492736"/>
              <a:gd name="connsiteX9015" fmla="*/ 1264645 w 2880302"/>
              <a:gd name="connsiteY9015" fmla="*/ 132397 h 3492736"/>
              <a:gd name="connsiteX9016" fmla="*/ 1259874 w 2880302"/>
              <a:gd name="connsiteY9016" fmla="*/ 133972 h 3492736"/>
              <a:gd name="connsiteX9017" fmla="*/ 1255703 w 2880302"/>
              <a:gd name="connsiteY9017" fmla="*/ 134505 h 3492736"/>
              <a:gd name="connsiteX9018" fmla="*/ 1250332 w 2880302"/>
              <a:gd name="connsiteY9018" fmla="*/ 137678 h 3492736"/>
              <a:gd name="connsiteX9019" fmla="*/ 1236619 w 2880302"/>
              <a:gd name="connsiteY9019" fmla="*/ 150394 h 3492736"/>
              <a:gd name="connsiteX9020" fmla="*/ 1232448 w 2880302"/>
              <a:gd name="connsiteY9020" fmla="*/ 153567 h 3492736"/>
              <a:gd name="connsiteX9021" fmla="*/ 1227104 w 2880302"/>
              <a:gd name="connsiteY9021" fmla="*/ 159404 h 3492736"/>
              <a:gd name="connsiteX9022" fmla="*/ 1221134 w 2880302"/>
              <a:gd name="connsiteY9022" fmla="*/ 168391 h 3492736"/>
              <a:gd name="connsiteX9023" fmla="*/ 1212791 w 2880302"/>
              <a:gd name="connsiteY9023" fmla="*/ 174761 h 3492736"/>
              <a:gd name="connsiteX9024" fmla="*/ 1209820 w 2880302"/>
              <a:gd name="connsiteY9024" fmla="*/ 180042 h 3492736"/>
              <a:gd name="connsiteX9025" fmla="*/ 1208620 w 2880302"/>
              <a:gd name="connsiteY9025" fmla="*/ 182706 h 3492736"/>
              <a:gd name="connsiteX9026" fmla="*/ 1202051 w 2880302"/>
              <a:gd name="connsiteY9026" fmla="*/ 185346 h 3492736"/>
              <a:gd name="connsiteX9027" fmla="*/ 1181794 w 2880302"/>
              <a:gd name="connsiteY9027" fmla="*/ 185346 h 3492736"/>
              <a:gd name="connsiteX9028" fmla="*/ 1178822 w 2880302"/>
              <a:gd name="connsiteY9028" fmla="*/ 184281 h 3492736"/>
              <a:gd name="connsiteX9029" fmla="*/ 1176424 w 2880302"/>
              <a:gd name="connsiteY9029" fmla="*/ 180042 h 3492736"/>
              <a:gd name="connsiteX9030" fmla="*/ 1173452 w 2880302"/>
              <a:gd name="connsiteY9030" fmla="*/ 179533 h 3492736"/>
              <a:gd name="connsiteX9031" fmla="*/ 1164510 w 2880302"/>
              <a:gd name="connsiteY9031" fmla="*/ 178467 h 3492736"/>
              <a:gd name="connsiteX9032" fmla="*/ 1157367 w 2880302"/>
              <a:gd name="connsiteY9032" fmla="*/ 176336 h 3492736"/>
              <a:gd name="connsiteX9033" fmla="*/ 1154368 w 2880302"/>
              <a:gd name="connsiteY9033" fmla="*/ 176869 h 3492736"/>
              <a:gd name="connsiteX9034" fmla="*/ 1150797 w 2880302"/>
              <a:gd name="connsiteY9034" fmla="*/ 183239 h 3492736"/>
              <a:gd name="connsiteX9035" fmla="*/ 1150197 w 2880302"/>
              <a:gd name="connsiteY9035" fmla="*/ 186412 h 3492736"/>
              <a:gd name="connsiteX9036" fmla="*/ 1150197 w 2880302"/>
              <a:gd name="connsiteY9036" fmla="*/ 196464 h 3492736"/>
              <a:gd name="connsiteX9037" fmla="*/ 1151996 w 2880302"/>
              <a:gd name="connsiteY9037" fmla="*/ 203877 h 3492736"/>
              <a:gd name="connsiteX9038" fmla="*/ 1154968 w 2880302"/>
              <a:gd name="connsiteY9038" fmla="*/ 206007 h 3492736"/>
              <a:gd name="connsiteX9039" fmla="*/ 1163910 w 2880302"/>
              <a:gd name="connsiteY9039" fmla="*/ 206517 h 3492736"/>
              <a:gd name="connsiteX9040" fmla="*/ 1175824 w 2880302"/>
              <a:gd name="connsiteY9040" fmla="*/ 206517 h 3492736"/>
              <a:gd name="connsiteX9041" fmla="*/ 1188364 w 2880302"/>
              <a:gd name="connsiteY9041" fmla="*/ 207050 h 3492736"/>
              <a:gd name="connsiteX9042" fmla="*/ 1206821 w 2880302"/>
              <a:gd name="connsiteY9042" fmla="*/ 206517 h 3492736"/>
              <a:gd name="connsiteX9043" fmla="*/ 1221733 w 2880302"/>
              <a:gd name="connsiteY9043" fmla="*/ 206007 h 3492736"/>
              <a:gd name="connsiteX9044" fmla="*/ 1224106 w 2880302"/>
              <a:gd name="connsiteY9044" fmla="*/ 205474 h 3492736"/>
              <a:gd name="connsiteX9045" fmla="*/ 1228277 w 2880302"/>
              <a:gd name="connsiteY9045" fmla="*/ 201769 h 3492736"/>
              <a:gd name="connsiteX9046" fmla="*/ 1230076 w 2880302"/>
              <a:gd name="connsiteY9046" fmla="*/ 198595 h 3492736"/>
              <a:gd name="connsiteX9047" fmla="*/ 1234247 w 2880302"/>
              <a:gd name="connsiteY9047" fmla="*/ 193291 h 3492736"/>
              <a:gd name="connsiteX9048" fmla="*/ 1237219 w 2880302"/>
              <a:gd name="connsiteY9048" fmla="*/ 187454 h 3492736"/>
              <a:gd name="connsiteX9049" fmla="*/ 1241390 w 2880302"/>
              <a:gd name="connsiteY9049" fmla="*/ 182173 h 3492736"/>
              <a:gd name="connsiteX9050" fmla="*/ 1249133 w 2880302"/>
              <a:gd name="connsiteY9050" fmla="*/ 177402 h 3492736"/>
              <a:gd name="connsiteX9051" fmla="*/ 1254503 w 2880302"/>
              <a:gd name="connsiteY9051" fmla="*/ 171588 h 3492736"/>
              <a:gd name="connsiteX9052" fmla="*/ 1258675 w 2880302"/>
              <a:gd name="connsiteY9052" fmla="*/ 162045 h 3492736"/>
              <a:gd name="connsiteX9053" fmla="*/ 1265844 w 2880302"/>
              <a:gd name="connsiteY9053" fmla="*/ 153567 h 3492736"/>
              <a:gd name="connsiteX9054" fmla="*/ 1270015 w 2880302"/>
              <a:gd name="connsiteY9054" fmla="*/ 147754 h 3492736"/>
              <a:gd name="connsiteX9055" fmla="*/ 1274786 w 2880302"/>
              <a:gd name="connsiteY9055" fmla="*/ 142449 h 3492736"/>
              <a:gd name="connsiteX9056" fmla="*/ 1281929 w 2880302"/>
              <a:gd name="connsiteY9056" fmla="*/ 138211 h 3492736"/>
              <a:gd name="connsiteX9057" fmla="*/ 1287299 w 2880302"/>
              <a:gd name="connsiteY9057" fmla="*/ 133972 h 3492736"/>
              <a:gd name="connsiteX9058" fmla="*/ 1292070 w 2880302"/>
              <a:gd name="connsiteY9058" fmla="*/ 129756 h 3492736"/>
              <a:gd name="connsiteX9059" fmla="*/ 1294442 w 2880302"/>
              <a:gd name="connsiteY9059" fmla="*/ 127093 h 3492736"/>
              <a:gd name="connsiteX9060" fmla="*/ 1296815 w 2880302"/>
              <a:gd name="connsiteY9060" fmla="*/ 122854 h 3492736"/>
              <a:gd name="connsiteX9061" fmla="*/ 1299213 w 2880302"/>
              <a:gd name="connsiteY9061" fmla="*/ 122854 h 3492736"/>
              <a:gd name="connsiteX9062" fmla="*/ 1303384 w 2880302"/>
              <a:gd name="connsiteY9062" fmla="*/ 125518 h 3492736"/>
              <a:gd name="connsiteX9063" fmla="*/ 1304584 w 2880302"/>
              <a:gd name="connsiteY9063" fmla="*/ 130266 h 3492736"/>
              <a:gd name="connsiteX9064" fmla="*/ 1305157 w 2880302"/>
              <a:gd name="connsiteY9064" fmla="*/ 141384 h 3492736"/>
              <a:gd name="connsiteX9065" fmla="*/ 1305157 w 2880302"/>
              <a:gd name="connsiteY9065" fmla="*/ 158339 h 3492736"/>
              <a:gd name="connsiteX9066" fmla="*/ 1306356 w 2880302"/>
              <a:gd name="connsiteY9066" fmla="*/ 175294 h 3492736"/>
              <a:gd name="connsiteX9067" fmla="*/ 1304584 w 2880302"/>
              <a:gd name="connsiteY9067" fmla="*/ 185346 h 3492736"/>
              <a:gd name="connsiteX9068" fmla="*/ 1301586 w 2880302"/>
              <a:gd name="connsiteY9068" fmla="*/ 187454 h 3492736"/>
              <a:gd name="connsiteX9069" fmla="*/ 1300986 w 2880302"/>
              <a:gd name="connsiteY9069" fmla="*/ 191693 h 3492736"/>
              <a:gd name="connsiteX9070" fmla="*/ 1299813 w 2880302"/>
              <a:gd name="connsiteY9070" fmla="*/ 193824 h 3492736"/>
              <a:gd name="connsiteX9071" fmla="*/ 1292070 w 2880302"/>
              <a:gd name="connsiteY9071" fmla="*/ 196464 h 3492736"/>
              <a:gd name="connsiteX9072" fmla="*/ 1289072 w 2880302"/>
              <a:gd name="connsiteY9072" fmla="*/ 196464 h 3492736"/>
              <a:gd name="connsiteX9073" fmla="*/ 1284301 w 2880302"/>
              <a:gd name="connsiteY9073" fmla="*/ 197530 h 3492736"/>
              <a:gd name="connsiteX9074" fmla="*/ 1280130 w 2880302"/>
              <a:gd name="connsiteY9074" fmla="*/ 198062 h 3492736"/>
              <a:gd name="connsiteX9075" fmla="*/ 1275959 w 2880302"/>
              <a:gd name="connsiteY9075" fmla="*/ 201769 h 3492736"/>
              <a:gd name="connsiteX9076" fmla="*/ 1273587 w 2880302"/>
              <a:gd name="connsiteY9076" fmla="*/ 207050 h 3492736"/>
              <a:gd name="connsiteX9077" fmla="*/ 1268816 w 2880302"/>
              <a:gd name="connsiteY9077" fmla="*/ 209713 h 3492736"/>
              <a:gd name="connsiteX9078" fmla="*/ 1261673 w 2880302"/>
              <a:gd name="connsiteY9078" fmla="*/ 210246 h 3492736"/>
              <a:gd name="connsiteX9079" fmla="*/ 1259274 w 2880302"/>
              <a:gd name="connsiteY9079" fmla="*/ 211288 h 3492736"/>
              <a:gd name="connsiteX9080" fmla="*/ 1259874 w 2880302"/>
              <a:gd name="connsiteY9080" fmla="*/ 218168 h 3492736"/>
              <a:gd name="connsiteX9081" fmla="*/ 1259874 w 2880302"/>
              <a:gd name="connsiteY9081" fmla="*/ 221364 h 3492736"/>
              <a:gd name="connsiteX9082" fmla="*/ 1260473 w 2880302"/>
              <a:gd name="connsiteY9082" fmla="*/ 224537 h 3492736"/>
              <a:gd name="connsiteX9083" fmla="*/ 1263445 w 2880302"/>
              <a:gd name="connsiteY9083" fmla="*/ 230884 h 3492736"/>
              <a:gd name="connsiteX9084" fmla="*/ 1265844 w 2880302"/>
              <a:gd name="connsiteY9084" fmla="*/ 231949 h 3492736"/>
              <a:gd name="connsiteX9085" fmla="*/ 1272387 w 2880302"/>
              <a:gd name="connsiteY9085" fmla="*/ 231949 h 3492736"/>
              <a:gd name="connsiteX9086" fmla="*/ 1284301 w 2880302"/>
              <a:gd name="connsiteY9086" fmla="*/ 231417 h 3492736"/>
              <a:gd name="connsiteX9087" fmla="*/ 1289072 w 2880302"/>
              <a:gd name="connsiteY9087" fmla="*/ 230351 h 3492736"/>
              <a:gd name="connsiteX9088" fmla="*/ 1290871 w 2880302"/>
              <a:gd name="connsiteY9088" fmla="*/ 226645 h 3492736"/>
              <a:gd name="connsiteX9089" fmla="*/ 1294442 w 2880302"/>
              <a:gd name="connsiteY9089" fmla="*/ 226112 h 3492736"/>
              <a:gd name="connsiteX9090" fmla="*/ 1299213 w 2880302"/>
              <a:gd name="connsiteY9090" fmla="*/ 226112 h 3492736"/>
              <a:gd name="connsiteX9091" fmla="*/ 1303384 w 2880302"/>
              <a:gd name="connsiteY9091" fmla="*/ 224005 h 3492736"/>
              <a:gd name="connsiteX9092" fmla="*/ 1303384 w 2880302"/>
              <a:gd name="connsiteY9092" fmla="*/ 221364 h 3492736"/>
              <a:gd name="connsiteX9093" fmla="*/ 1303384 w 2880302"/>
              <a:gd name="connsiteY9093" fmla="*/ 219233 h 3492736"/>
              <a:gd name="connsiteX9094" fmla="*/ 1309928 w 2880302"/>
              <a:gd name="connsiteY9094" fmla="*/ 217125 h 3492736"/>
              <a:gd name="connsiteX9095" fmla="*/ 1314099 w 2880302"/>
              <a:gd name="connsiteY9095" fmla="*/ 217658 h 3492736"/>
              <a:gd name="connsiteX9096" fmla="*/ 1318270 w 2880302"/>
              <a:gd name="connsiteY9096" fmla="*/ 217125 h 3492736"/>
              <a:gd name="connsiteX9097" fmla="*/ 1323041 w 2880302"/>
              <a:gd name="connsiteY9097" fmla="*/ 211821 h 3492736"/>
              <a:gd name="connsiteX9098" fmla="*/ 1323641 w 2880302"/>
              <a:gd name="connsiteY9098" fmla="*/ 208648 h 3492736"/>
              <a:gd name="connsiteX9099" fmla="*/ 1324240 w 2880302"/>
              <a:gd name="connsiteY9099" fmla="*/ 205474 h 3492736"/>
              <a:gd name="connsiteX9100" fmla="*/ 1326639 w 2880302"/>
              <a:gd name="connsiteY9100" fmla="*/ 201769 h 3492736"/>
              <a:gd name="connsiteX9101" fmla="*/ 1329011 w 2880302"/>
              <a:gd name="connsiteY9101" fmla="*/ 200703 h 3492736"/>
              <a:gd name="connsiteX9102" fmla="*/ 1336754 w 2880302"/>
              <a:gd name="connsiteY9102" fmla="*/ 199638 h 3492736"/>
              <a:gd name="connsiteX9103" fmla="*/ 1348668 w 2880302"/>
              <a:gd name="connsiteY9103" fmla="*/ 198062 h 3492736"/>
              <a:gd name="connsiteX9104" fmla="*/ 1353439 w 2880302"/>
              <a:gd name="connsiteY9104" fmla="*/ 198062 h 3492736"/>
              <a:gd name="connsiteX9105" fmla="*/ 1355837 w 2880302"/>
              <a:gd name="connsiteY9105" fmla="*/ 202301 h 3492736"/>
              <a:gd name="connsiteX9106" fmla="*/ 1355837 w 2880302"/>
              <a:gd name="connsiteY9106" fmla="*/ 204409 h 3492736"/>
              <a:gd name="connsiteX9107" fmla="*/ 1357610 w 2880302"/>
              <a:gd name="connsiteY9107" fmla="*/ 212886 h 3492736"/>
              <a:gd name="connsiteX9108" fmla="*/ 1357610 w 2880302"/>
              <a:gd name="connsiteY9108" fmla="*/ 223472 h 3492736"/>
              <a:gd name="connsiteX9109" fmla="*/ 1356437 w 2880302"/>
              <a:gd name="connsiteY9109" fmla="*/ 226645 h 3492736"/>
              <a:gd name="connsiteX9110" fmla="*/ 1351666 w 2880302"/>
              <a:gd name="connsiteY9110" fmla="*/ 230351 h 3492736"/>
              <a:gd name="connsiteX9111" fmla="*/ 1347495 w 2880302"/>
              <a:gd name="connsiteY9111" fmla="*/ 230884 h 3492736"/>
              <a:gd name="connsiteX9112" fmla="*/ 1344497 w 2880302"/>
              <a:gd name="connsiteY9112" fmla="*/ 231417 h 3492736"/>
              <a:gd name="connsiteX9113" fmla="*/ 1343324 w 2880302"/>
              <a:gd name="connsiteY9113" fmla="*/ 237763 h 3492736"/>
              <a:gd name="connsiteX9114" fmla="*/ 1340925 w 2880302"/>
              <a:gd name="connsiteY9114" fmla="*/ 241469 h 3492736"/>
              <a:gd name="connsiteX9115" fmla="*/ 1336154 w 2880302"/>
              <a:gd name="connsiteY9115" fmla="*/ 244666 h 3492736"/>
              <a:gd name="connsiteX9116" fmla="*/ 1331384 w 2880302"/>
              <a:gd name="connsiteY9116" fmla="*/ 245175 h 3492736"/>
              <a:gd name="connsiteX9117" fmla="*/ 1329011 w 2880302"/>
              <a:gd name="connsiteY9117" fmla="*/ 246773 h 3492736"/>
              <a:gd name="connsiteX9118" fmla="*/ 1330210 w 2880302"/>
              <a:gd name="connsiteY9118" fmla="*/ 252587 h 3492736"/>
              <a:gd name="connsiteX9119" fmla="*/ 1330810 w 2880302"/>
              <a:gd name="connsiteY9119" fmla="*/ 255251 h 3492736"/>
              <a:gd name="connsiteX9120" fmla="*/ 1327812 w 2880302"/>
              <a:gd name="connsiteY9120" fmla="*/ 256826 h 3492736"/>
              <a:gd name="connsiteX9121" fmla="*/ 1321268 w 2880302"/>
              <a:gd name="connsiteY9121" fmla="*/ 256293 h 3492736"/>
              <a:gd name="connsiteX9122" fmla="*/ 1318270 w 2880302"/>
              <a:gd name="connsiteY9122" fmla="*/ 256293 h 3492736"/>
              <a:gd name="connsiteX9123" fmla="*/ 1309928 w 2880302"/>
              <a:gd name="connsiteY9123" fmla="*/ 250479 h 3492736"/>
              <a:gd name="connsiteX9124" fmla="*/ 1305757 w 2880302"/>
              <a:gd name="connsiteY9124" fmla="*/ 249414 h 3492736"/>
              <a:gd name="connsiteX9125" fmla="*/ 1302185 w 2880302"/>
              <a:gd name="connsiteY9125" fmla="*/ 249946 h 3492736"/>
              <a:gd name="connsiteX9126" fmla="*/ 1300412 w 2880302"/>
              <a:gd name="connsiteY9126" fmla="*/ 255251 h 3492736"/>
              <a:gd name="connsiteX9127" fmla="*/ 1298614 w 2880302"/>
              <a:gd name="connsiteY9127" fmla="*/ 256293 h 3492736"/>
              <a:gd name="connsiteX9128" fmla="*/ 1295642 w 2880302"/>
              <a:gd name="connsiteY9128" fmla="*/ 257358 h 3492736"/>
              <a:gd name="connsiteX9129" fmla="*/ 1292644 w 2880302"/>
              <a:gd name="connsiteY9129" fmla="*/ 261597 h 3492736"/>
              <a:gd name="connsiteX9130" fmla="*/ 1292644 w 2880302"/>
              <a:gd name="connsiteY9130" fmla="*/ 264238 h 3492736"/>
              <a:gd name="connsiteX9131" fmla="*/ 1293243 w 2880302"/>
              <a:gd name="connsiteY9131" fmla="*/ 271650 h 3492736"/>
              <a:gd name="connsiteX9132" fmla="*/ 1296241 w 2880302"/>
              <a:gd name="connsiteY9132" fmla="*/ 279085 h 3492736"/>
              <a:gd name="connsiteX9133" fmla="*/ 1298014 w 2880302"/>
              <a:gd name="connsiteY9133" fmla="*/ 281726 h 3492736"/>
              <a:gd name="connsiteX9134" fmla="*/ 1303984 w 2880302"/>
              <a:gd name="connsiteY9134" fmla="*/ 285431 h 3492736"/>
              <a:gd name="connsiteX9135" fmla="*/ 1309354 w 2880302"/>
              <a:gd name="connsiteY9135" fmla="*/ 285964 h 3492736"/>
              <a:gd name="connsiteX9136" fmla="*/ 1314099 w 2880302"/>
              <a:gd name="connsiteY9136" fmla="*/ 286497 h 3492736"/>
              <a:gd name="connsiteX9137" fmla="*/ 1321268 w 2880302"/>
              <a:gd name="connsiteY9137" fmla="*/ 284366 h 3492736"/>
              <a:gd name="connsiteX9138" fmla="*/ 1326039 w 2880302"/>
              <a:gd name="connsiteY9138" fmla="*/ 282258 h 3492736"/>
              <a:gd name="connsiteX9139" fmla="*/ 1329611 w 2880302"/>
              <a:gd name="connsiteY9139" fmla="*/ 280127 h 3492736"/>
              <a:gd name="connsiteX9140" fmla="*/ 1330210 w 2880302"/>
              <a:gd name="connsiteY9140" fmla="*/ 275379 h 3492736"/>
              <a:gd name="connsiteX9141" fmla="*/ 1329611 w 2880302"/>
              <a:gd name="connsiteY9141" fmla="*/ 270607 h 3492736"/>
              <a:gd name="connsiteX9142" fmla="*/ 1330210 w 2880302"/>
              <a:gd name="connsiteY9142" fmla="*/ 266369 h 3492736"/>
              <a:gd name="connsiteX9143" fmla="*/ 1334981 w 2880302"/>
              <a:gd name="connsiteY9143" fmla="*/ 265303 h 3492736"/>
              <a:gd name="connsiteX9144" fmla="*/ 1337953 w 2880302"/>
              <a:gd name="connsiteY9144" fmla="*/ 265836 h 3492736"/>
              <a:gd name="connsiteX9145" fmla="*/ 1343324 w 2880302"/>
              <a:gd name="connsiteY9145" fmla="*/ 264770 h 3492736"/>
              <a:gd name="connsiteX9146" fmla="*/ 1347495 w 2880302"/>
              <a:gd name="connsiteY9146" fmla="*/ 263195 h 3492736"/>
              <a:gd name="connsiteX9147" fmla="*/ 1350467 w 2880302"/>
              <a:gd name="connsiteY9147" fmla="*/ 263195 h 3492736"/>
              <a:gd name="connsiteX9148" fmla="*/ 1355837 w 2880302"/>
              <a:gd name="connsiteY9148" fmla="*/ 260532 h 3492736"/>
              <a:gd name="connsiteX9149" fmla="*/ 1357010 w 2880302"/>
              <a:gd name="connsiteY9149" fmla="*/ 257891 h 3492736"/>
              <a:gd name="connsiteX9150" fmla="*/ 1357610 w 2880302"/>
              <a:gd name="connsiteY9150" fmla="*/ 255251 h 3492736"/>
              <a:gd name="connsiteX9151" fmla="*/ 1361781 w 2880302"/>
              <a:gd name="connsiteY9151" fmla="*/ 250479 h 3492736"/>
              <a:gd name="connsiteX9152" fmla="*/ 1367152 w 2880302"/>
              <a:gd name="connsiteY9152" fmla="*/ 247839 h 3492736"/>
              <a:gd name="connsiteX9153" fmla="*/ 1372522 w 2880302"/>
              <a:gd name="connsiteY9153" fmla="*/ 245708 h 3492736"/>
              <a:gd name="connsiteX9154" fmla="*/ 1373122 w 2880302"/>
              <a:gd name="connsiteY9154" fmla="*/ 241469 h 3492736"/>
              <a:gd name="connsiteX9155" fmla="*/ 1374295 w 2880302"/>
              <a:gd name="connsiteY9155" fmla="*/ 238296 h 3492736"/>
              <a:gd name="connsiteX9156" fmla="*/ 1376094 w 2880302"/>
              <a:gd name="connsiteY9156" fmla="*/ 234590 h 3492736"/>
              <a:gd name="connsiteX9157" fmla="*/ 1382064 w 2880302"/>
              <a:gd name="connsiteY9157" fmla="*/ 227711 h 3492736"/>
              <a:gd name="connsiteX9158" fmla="*/ 1386235 w 2880302"/>
              <a:gd name="connsiteY9158" fmla="*/ 226112 h 3492736"/>
              <a:gd name="connsiteX9159" fmla="*/ 1393978 w 2880302"/>
              <a:gd name="connsiteY9159" fmla="*/ 224005 h 3492736"/>
              <a:gd name="connsiteX9160" fmla="*/ 1399948 w 2880302"/>
              <a:gd name="connsiteY9160" fmla="*/ 222406 h 3492736"/>
              <a:gd name="connsiteX9161" fmla="*/ 1407690 w 2880302"/>
              <a:gd name="connsiteY9161" fmla="*/ 225070 h 3492736"/>
              <a:gd name="connsiteX9162" fmla="*/ 1414234 w 2880302"/>
              <a:gd name="connsiteY9162" fmla="*/ 228243 h 3492736"/>
              <a:gd name="connsiteX9163" fmla="*/ 1415433 w 2880302"/>
              <a:gd name="connsiteY9163" fmla="*/ 229309 h 3492736"/>
              <a:gd name="connsiteX9164" fmla="*/ 1419005 w 2880302"/>
              <a:gd name="connsiteY9164" fmla="*/ 234590 h 3492736"/>
              <a:gd name="connsiteX9165" fmla="*/ 1421977 w 2880302"/>
              <a:gd name="connsiteY9165" fmla="*/ 236721 h 3492736"/>
              <a:gd name="connsiteX9166" fmla="*/ 1425574 w 2880302"/>
              <a:gd name="connsiteY9166" fmla="*/ 237763 h 3492736"/>
              <a:gd name="connsiteX9167" fmla="*/ 1428546 w 2880302"/>
              <a:gd name="connsiteY9167" fmla="*/ 239361 h 3492736"/>
              <a:gd name="connsiteX9168" fmla="*/ 1430919 w 2880302"/>
              <a:gd name="connsiteY9168" fmla="*/ 242534 h 3492736"/>
              <a:gd name="connsiteX9169" fmla="*/ 1433317 w 2880302"/>
              <a:gd name="connsiteY9169" fmla="*/ 245175 h 3492736"/>
              <a:gd name="connsiteX9170" fmla="*/ 1441060 w 2880302"/>
              <a:gd name="connsiteY9170" fmla="*/ 244666 h 3492736"/>
              <a:gd name="connsiteX9171" fmla="*/ 1447604 w 2880302"/>
              <a:gd name="connsiteY9171" fmla="*/ 243600 h 3492736"/>
              <a:gd name="connsiteX9172" fmla="*/ 1452974 w 2880302"/>
              <a:gd name="connsiteY9172" fmla="*/ 244133 h 3492736"/>
              <a:gd name="connsiteX9173" fmla="*/ 1454773 w 2880302"/>
              <a:gd name="connsiteY9173" fmla="*/ 248881 h 3492736"/>
              <a:gd name="connsiteX9174" fmla="*/ 1455972 w 2880302"/>
              <a:gd name="connsiteY9174" fmla="*/ 250479 h 3492736"/>
              <a:gd name="connsiteX9175" fmla="*/ 1461916 w 2880302"/>
              <a:gd name="connsiteY9175" fmla="*/ 251545 h 3492736"/>
              <a:gd name="connsiteX9176" fmla="*/ 1472057 w 2880302"/>
              <a:gd name="connsiteY9176" fmla="*/ 253653 h 3492736"/>
              <a:gd name="connsiteX9177" fmla="*/ 1476228 w 2880302"/>
              <a:gd name="connsiteY9177" fmla="*/ 255251 h 3492736"/>
              <a:gd name="connsiteX9178" fmla="*/ 1478001 w 2880302"/>
              <a:gd name="connsiteY9178" fmla="*/ 260532 h 3492736"/>
              <a:gd name="connsiteX9179" fmla="*/ 1481599 w 2880302"/>
              <a:gd name="connsiteY9179" fmla="*/ 262130 h 3492736"/>
              <a:gd name="connsiteX9180" fmla="*/ 1487543 w 2880302"/>
              <a:gd name="connsiteY9180" fmla="*/ 265303 h 3492736"/>
              <a:gd name="connsiteX9181" fmla="*/ 1491714 w 2880302"/>
              <a:gd name="connsiteY9181" fmla="*/ 266902 h 3492736"/>
              <a:gd name="connsiteX9182" fmla="*/ 1495286 w 2880302"/>
              <a:gd name="connsiteY9182" fmla="*/ 267944 h 3492736"/>
              <a:gd name="connsiteX9183" fmla="*/ 1497084 w 2880302"/>
              <a:gd name="connsiteY9183" fmla="*/ 273781 h 3492736"/>
              <a:gd name="connsiteX9184" fmla="*/ 1497084 w 2880302"/>
              <a:gd name="connsiteY9184" fmla="*/ 276954 h 3492736"/>
              <a:gd name="connsiteX9185" fmla="*/ 1499457 w 2880302"/>
              <a:gd name="connsiteY9185" fmla="*/ 282791 h 3492736"/>
              <a:gd name="connsiteX9186" fmla="*/ 1503054 w 2880302"/>
              <a:gd name="connsiteY9186" fmla="*/ 285431 h 3492736"/>
              <a:gd name="connsiteX9187" fmla="*/ 1523910 w 2880302"/>
              <a:gd name="connsiteY9187" fmla="*/ 285431 h 3492736"/>
              <a:gd name="connsiteX9188" fmla="*/ 1529281 w 2880302"/>
              <a:gd name="connsiteY9188" fmla="*/ 282258 h 3492736"/>
              <a:gd name="connsiteX9189" fmla="*/ 1532253 w 2880302"/>
              <a:gd name="connsiteY9189" fmla="*/ 280127 h 3492736"/>
              <a:gd name="connsiteX9190" fmla="*/ 1536424 w 2880302"/>
              <a:gd name="connsiteY9190" fmla="*/ 276421 h 3492736"/>
              <a:gd name="connsiteX9191" fmla="*/ 1538197 w 2880302"/>
              <a:gd name="connsiteY9191" fmla="*/ 272182 h 3492736"/>
              <a:gd name="connsiteX9192" fmla="*/ 1540595 w 2880302"/>
              <a:gd name="connsiteY9192" fmla="*/ 267944 h 3492736"/>
              <a:gd name="connsiteX9193" fmla="*/ 1544167 w 2880302"/>
              <a:gd name="connsiteY9193" fmla="*/ 264770 h 3492736"/>
              <a:gd name="connsiteX9194" fmla="*/ 1550137 w 2880302"/>
              <a:gd name="connsiteY9194" fmla="*/ 261597 h 3492736"/>
              <a:gd name="connsiteX9195" fmla="*/ 1556081 w 2880302"/>
              <a:gd name="connsiteY9195" fmla="*/ 257891 h 3492736"/>
              <a:gd name="connsiteX9196" fmla="*/ 1559652 w 2880302"/>
              <a:gd name="connsiteY9196" fmla="*/ 251545 h 3492736"/>
              <a:gd name="connsiteX9197" fmla="*/ 1563250 w 2880302"/>
              <a:gd name="connsiteY9197" fmla="*/ 248881 h 3492736"/>
              <a:gd name="connsiteX9198" fmla="*/ 1569194 w 2880302"/>
              <a:gd name="connsiteY9198" fmla="*/ 248881 h 3492736"/>
              <a:gd name="connsiteX9199" fmla="*/ 1578736 w 2880302"/>
              <a:gd name="connsiteY9199" fmla="*/ 252078 h 3492736"/>
              <a:gd name="connsiteX9200" fmla="*/ 1591849 w 2880302"/>
              <a:gd name="connsiteY9200" fmla="*/ 252587 h 3492736"/>
              <a:gd name="connsiteX9201" fmla="*/ 1607334 w 2880302"/>
              <a:gd name="connsiteY9201" fmla="*/ 251012 h 3492736"/>
              <a:gd name="connsiteX9202" fmla="*/ 1618675 w 2880302"/>
              <a:gd name="connsiteY9202" fmla="*/ 249414 h 3492736"/>
              <a:gd name="connsiteX9203" fmla="*/ 1629390 w 2880302"/>
              <a:gd name="connsiteY9203" fmla="*/ 247839 h 3492736"/>
              <a:gd name="connsiteX9204" fmla="*/ 1640130 w 2880302"/>
              <a:gd name="connsiteY9204" fmla="*/ 248372 h 3492736"/>
              <a:gd name="connsiteX9205" fmla="*/ 1647274 w 2880302"/>
              <a:gd name="connsiteY9205" fmla="*/ 251012 h 3492736"/>
              <a:gd name="connsiteX9206" fmla="*/ 1648473 w 2880302"/>
              <a:gd name="connsiteY9206" fmla="*/ 253653 h 3492736"/>
              <a:gd name="connsiteX9207" fmla="*/ 1646074 w 2880302"/>
              <a:gd name="connsiteY9207" fmla="*/ 264770 h 3492736"/>
              <a:gd name="connsiteX9208" fmla="*/ 1644302 w 2880302"/>
              <a:gd name="connsiteY9208" fmla="*/ 267944 h 3492736"/>
              <a:gd name="connsiteX9209" fmla="*/ 1635959 w 2880302"/>
              <a:gd name="connsiteY9209" fmla="*/ 269542 h 3492736"/>
              <a:gd name="connsiteX9210" fmla="*/ 1626418 w 2880302"/>
              <a:gd name="connsiteY9210" fmla="*/ 269009 h 3492736"/>
              <a:gd name="connsiteX9211" fmla="*/ 1622846 w 2880302"/>
              <a:gd name="connsiteY9211" fmla="*/ 270075 h 3492736"/>
              <a:gd name="connsiteX9212" fmla="*/ 1614504 w 2880302"/>
              <a:gd name="connsiteY9212" fmla="*/ 279085 h 3492736"/>
              <a:gd name="connsiteX9213" fmla="*/ 1613904 w 2880302"/>
              <a:gd name="connsiteY9213" fmla="*/ 284366 h 3492736"/>
              <a:gd name="connsiteX9214" fmla="*/ 1614504 w 2880302"/>
              <a:gd name="connsiteY9214" fmla="*/ 289670 h 3492736"/>
              <a:gd name="connsiteX9215" fmla="*/ 1616876 w 2880302"/>
              <a:gd name="connsiteY9215" fmla="*/ 294951 h 3492736"/>
              <a:gd name="connsiteX9216" fmla="*/ 1619874 w 2880302"/>
              <a:gd name="connsiteY9216" fmla="*/ 296550 h 3492736"/>
              <a:gd name="connsiteX9217" fmla="*/ 1622246 w 2880302"/>
              <a:gd name="connsiteY9217" fmla="*/ 298657 h 3492736"/>
              <a:gd name="connsiteX9218" fmla="*/ 1621047 w 2880302"/>
              <a:gd name="connsiteY9218" fmla="*/ 305027 h 3492736"/>
              <a:gd name="connsiteX9219" fmla="*/ 1621047 w 2880302"/>
              <a:gd name="connsiteY9219" fmla="*/ 309266 h 3492736"/>
              <a:gd name="connsiteX9220" fmla="*/ 1621047 w 2880302"/>
              <a:gd name="connsiteY9220" fmla="*/ 311374 h 3492736"/>
              <a:gd name="connsiteX9221" fmla="*/ 1623446 w 2880302"/>
              <a:gd name="connsiteY9221" fmla="*/ 312439 h 3492736"/>
              <a:gd name="connsiteX9222" fmla="*/ 1628790 w 2880302"/>
              <a:gd name="connsiteY9222" fmla="*/ 311906 h 3492736"/>
              <a:gd name="connsiteX9223" fmla="*/ 1630589 w 2880302"/>
              <a:gd name="connsiteY9223" fmla="*/ 312972 h 3492736"/>
              <a:gd name="connsiteX9224" fmla="*/ 1630589 w 2880302"/>
              <a:gd name="connsiteY9224" fmla="*/ 318785 h 3492736"/>
              <a:gd name="connsiteX9225" fmla="*/ 1630589 w 2880302"/>
              <a:gd name="connsiteY9225" fmla="*/ 326730 h 3492736"/>
              <a:gd name="connsiteX9226" fmla="*/ 1629989 w 2880302"/>
              <a:gd name="connsiteY9226" fmla="*/ 330436 h 3492736"/>
              <a:gd name="connsiteX9227" fmla="*/ 1624045 w 2880302"/>
              <a:gd name="connsiteY9227" fmla="*/ 335740 h 3492736"/>
              <a:gd name="connsiteX9228" fmla="*/ 1619874 w 2880302"/>
              <a:gd name="connsiteY9228" fmla="*/ 337315 h 3492736"/>
              <a:gd name="connsiteX9229" fmla="*/ 1615677 w 2880302"/>
              <a:gd name="connsiteY9229" fmla="*/ 338914 h 3492736"/>
              <a:gd name="connsiteX9230" fmla="*/ 1614504 w 2880302"/>
              <a:gd name="connsiteY9230" fmla="*/ 343685 h 3492736"/>
              <a:gd name="connsiteX9231" fmla="*/ 1613904 w 2880302"/>
              <a:gd name="connsiteY9231" fmla="*/ 347924 h 3492736"/>
              <a:gd name="connsiteX9232" fmla="*/ 1612105 w 2880302"/>
              <a:gd name="connsiteY9232" fmla="*/ 351630 h 3492736"/>
              <a:gd name="connsiteX9233" fmla="*/ 1605562 w 2880302"/>
              <a:gd name="connsiteY9233" fmla="*/ 353738 h 3492736"/>
              <a:gd name="connsiteX9234" fmla="*/ 1602590 w 2880302"/>
              <a:gd name="connsiteY9234" fmla="*/ 355336 h 3492736"/>
              <a:gd name="connsiteX9235" fmla="*/ 1594221 w 2880302"/>
              <a:gd name="connsiteY9235" fmla="*/ 362748 h 3492736"/>
              <a:gd name="connsiteX9236" fmla="*/ 1588277 w 2880302"/>
              <a:gd name="connsiteY9236" fmla="*/ 369627 h 3492736"/>
              <a:gd name="connsiteX9237" fmla="*/ 1584706 w 2880302"/>
              <a:gd name="connsiteY9237" fmla="*/ 374932 h 3492736"/>
              <a:gd name="connsiteX9238" fmla="*/ 1578136 w 2880302"/>
              <a:gd name="connsiteY9238" fmla="*/ 379680 h 3492736"/>
              <a:gd name="connsiteX9239" fmla="*/ 1569794 w 2880302"/>
              <a:gd name="connsiteY9239" fmla="*/ 381278 h 3492736"/>
              <a:gd name="connsiteX9240" fmla="*/ 1561451 w 2880302"/>
              <a:gd name="connsiteY9240" fmla="*/ 381278 h 3492736"/>
              <a:gd name="connsiteX9241" fmla="*/ 1557880 w 2880302"/>
              <a:gd name="connsiteY9241" fmla="*/ 380745 h 3492736"/>
              <a:gd name="connsiteX9242" fmla="*/ 1551310 w 2880302"/>
              <a:gd name="connsiteY9242" fmla="*/ 374399 h 3492736"/>
              <a:gd name="connsiteX9243" fmla="*/ 1548338 w 2880302"/>
              <a:gd name="connsiteY9243" fmla="*/ 373333 h 3492736"/>
              <a:gd name="connsiteX9244" fmla="*/ 1531054 w 2880302"/>
              <a:gd name="connsiteY9244" fmla="*/ 373333 h 3492736"/>
              <a:gd name="connsiteX9245" fmla="*/ 1527482 w 2880302"/>
              <a:gd name="connsiteY9245" fmla="*/ 374399 h 3492736"/>
              <a:gd name="connsiteX9246" fmla="*/ 1522112 w 2880302"/>
              <a:gd name="connsiteY9246" fmla="*/ 380745 h 3492736"/>
              <a:gd name="connsiteX9247" fmla="*/ 1522112 w 2880302"/>
              <a:gd name="connsiteY9247" fmla="*/ 383919 h 3492736"/>
              <a:gd name="connsiteX9248" fmla="*/ 1522112 w 2880302"/>
              <a:gd name="connsiteY9248" fmla="*/ 386559 h 3492736"/>
              <a:gd name="connsiteX9249" fmla="*/ 1517341 w 2880302"/>
              <a:gd name="connsiteY9249" fmla="*/ 391330 h 3492736"/>
              <a:gd name="connsiteX9250" fmla="*/ 1514968 w 2880302"/>
              <a:gd name="connsiteY9250" fmla="*/ 392396 h 3492736"/>
              <a:gd name="connsiteX9251" fmla="*/ 1511397 w 2880302"/>
              <a:gd name="connsiteY9251" fmla="*/ 395569 h 3492736"/>
              <a:gd name="connsiteX9252" fmla="*/ 1508399 w 2880302"/>
              <a:gd name="connsiteY9252" fmla="*/ 402981 h 3492736"/>
              <a:gd name="connsiteX9253" fmla="*/ 1508399 w 2880302"/>
              <a:gd name="connsiteY9253" fmla="*/ 406154 h 3492736"/>
              <a:gd name="connsiteX9254" fmla="*/ 1511996 w 2880302"/>
              <a:gd name="connsiteY9254" fmla="*/ 409861 h 3492736"/>
              <a:gd name="connsiteX9255" fmla="*/ 1513769 w 2880302"/>
              <a:gd name="connsiteY9255" fmla="*/ 413566 h 3492736"/>
              <a:gd name="connsiteX9256" fmla="*/ 1517341 w 2880302"/>
              <a:gd name="connsiteY9256" fmla="*/ 418871 h 3492736"/>
              <a:gd name="connsiteX9257" fmla="*/ 1523311 w 2880302"/>
              <a:gd name="connsiteY9257" fmla="*/ 422577 h 3492736"/>
              <a:gd name="connsiteX9258" fmla="*/ 1530454 w 2880302"/>
              <a:gd name="connsiteY9258" fmla="*/ 426283 h 3492736"/>
              <a:gd name="connsiteX9259" fmla="*/ 1539996 w 2880302"/>
              <a:gd name="connsiteY9259" fmla="*/ 427881 h 3492736"/>
              <a:gd name="connsiteX9260" fmla="*/ 1544167 w 2880302"/>
              <a:gd name="connsiteY9260" fmla="*/ 428923 h 3492736"/>
              <a:gd name="connsiteX9261" fmla="*/ 1547139 w 2880302"/>
              <a:gd name="connsiteY9261" fmla="*/ 434227 h 3492736"/>
              <a:gd name="connsiteX9262" fmla="*/ 1547738 w 2880302"/>
              <a:gd name="connsiteY9262" fmla="*/ 436335 h 3492736"/>
              <a:gd name="connsiteX9263" fmla="*/ 1548338 w 2880302"/>
              <a:gd name="connsiteY9263" fmla="*/ 446411 h 3492736"/>
              <a:gd name="connsiteX9264" fmla="*/ 1548338 w 2880302"/>
              <a:gd name="connsiteY9264" fmla="*/ 459127 h 3492736"/>
              <a:gd name="connsiteX9265" fmla="*/ 1547139 w 2880302"/>
              <a:gd name="connsiteY9265" fmla="*/ 462300 h 3492736"/>
              <a:gd name="connsiteX9266" fmla="*/ 1538796 w 2880302"/>
              <a:gd name="connsiteY9266" fmla="*/ 464408 h 3492736"/>
              <a:gd name="connsiteX9267" fmla="*/ 1535824 w 2880302"/>
              <a:gd name="connsiteY9267" fmla="*/ 464941 h 3492736"/>
              <a:gd name="connsiteX9268" fmla="*/ 1532253 w 2880302"/>
              <a:gd name="connsiteY9268" fmla="*/ 469180 h 3492736"/>
              <a:gd name="connsiteX9269" fmla="*/ 1531054 w 2880302"/>
              <a:gd name="connsiteY9269" fmla="*/ 476592 h 3492736"/>
              <a:gd name="connsiteX9270" fmla="*/ 1532253 w 2880302"/>
              <a:gd name="connsiteY9270" fmla="*/ 479232 h 3492736"/>
              <a:gd name="connsiteX9271" fmla="*/ 1538796 w 2880302"/>
              <a:gd name="connsiteY9271" fmla="*/ 479765 h 3492736"/>
              <a:gd name="connsiteX9272" fmla="*/ 1543567 w 2880302"/>
              <a:gd name="connsiteY9272" fmla="*/ 480830 h 3492736"/>
              <a:gd name="connsiteX9273" fmla="*/ 1543566 w 2880302"/>
              <a:gd name="connsiteY9273" fmla="*/ 480832 h 3492736"/>
              <a:gd name="connsiteX9274" fmla="*/ 1543504 w 2880302"/>
              <a:gd name="connsiteY9274" fmla="*/ 480824 h 3492736"/>
              <a:gd name="connsiteX9275" fmla="*/ 1541732 w 2880302"/>
              <a:gd name="connsiteY9275" fmla="*/ 484530 h 3492736"/>
              <a:gd name="connsiteX9276" fmla="*/ 1539333 w 2880302"/>
              <a:gd name="connsiteY9276" fmla="*/ 486638 h 3492736"/>
              <a:gd name="connsiteX9277" fmla="*/ 1535162 w 2880302"/>
              <a:gd name="connsiteY9277" fmla="*/ 489302 h 3492736"/>
              <a:gd name="connsiteX9278" fmla="*/ 1526220 w 2880302"/>
              <a:gd name="connsiteY9278" fmla="*/ 496714 h 3492736"/>
              <a:gd name="connsiteX9279" fmla="*/ 1525021 w 2880302"/>
              <a:gd name="connsiteY9279" fmla="*/ 499887 h 3492736"/>
              <a:gd name="connsiteX9280" fmla="*/ 1523248 w 2880302"/>
              <a:gd name="connsiteY9280" fmla="*/ 509407 h 3492736"/>
              <a:gd name="connsiteX9281" fmla="*/ 1525021 w 2880302"/>
              <a:gd name="connsiteY9281" fmla="*/ 517884 h 3492736"/>
              <a:gd name="connsiteX9282" fmla="*/ 1533389 w 2880302"/>
              <a:gd name="connsiteY9282" fmla="*/ 523721 h 3492736"/>
              <a:gd name="connsiteX9283" fmla="*/ 1541732 w 2880302"/>
              <a:gd name="connsiteY9283" fmla="*/ 532176 h 3492736"/>
              <a:gd name="connsiteX9284" fmla="*/ 1544704 w 2880302"/>
              <a:gd name="connsiteY9284" fmla="*/ 536947 h 3492736"/>
              <a:gd name="connsiteX9285" fmla="*/ 1553046 w 2880302"/>
              <a:gd name="connsiteY9285" fmla="*/ 550729 h 3492736"/>
              <a:gd name="connsiteX9286" fmla="*/ 1557817 w 2880302"/>
              <a:gd name="connsiteY9286" fmla="*/ 553369 h 3492736"/>
              <a:gd name="connsiteX9287" fmla="*/ 1561988 w 2880302"/>
              <a:gd name="connsiteY9287" fmla="*/ 555477 h 3492736"/>
              <a:gd name="connsiteX9288" fmla="*/ 1571530 w 2880302"/>
              <a:gd name="connsiteY9288" fmla="*/ 563954 h 3492736"/>
              <a:gd name="connsiteX9289" fmla="*/ 1575101 w 2880302"/>
              <a:gd name="connsiteY9289" fmla="*/ 568193 h 3492736"/>
              <a:gd name="connsiteX9290" fmla="*/ 1577474 w 2880302"/>
              <a:gd name="connsiteY9290" fmla="*/ 572432 h 3492736"/>
              <a:gd name="connsiteX9291" fmla="*/ 1578073 w 2880302"/>
              <a:gd name="connsiteY9291" fmla="*/ 581952 h 3492736"/>
              <a:gd name="connsiteX9292" fmla="*/ 1576874 w 2880302"/>
              <a:gd name="connsiteY9292" fmla="*/ 584083 h 3492736"/>
              <a:gd name="connsiteX9293" fmla="*/ 1567358 w 2880302"/>
              <a:gd name="connsiteY9293" fmla="*/ 590429 h 3492736"/>
              <a:gd name="connsiteX9294" fmla="*/ 1556618 w 2880302"/>
              <a:gd name="connsiteY9294" fmla="*/ 598907 h 3492736"/>
              <a:gd name="connsiteX9295" fmla="*/ 1548875 w 2880302"/>
              <a:gd name="connsiteY9295" fmla="*/ 604744 h 3492736"/>
              <a:gd name="connsiteX9296" fmla="*/ 1539333 w 2880302"/>
              <a:gd name="connsiteY9296" fmla="*/ 610025 h 3492736"/>
              <a:gd name="connsiteX9297" fmla="*/ 1534562 w 2880302"/>
              <a:gd name="connsiteY9297" fmla="*/ 613198 h 3492736"/>
              <a:gd name="connsiteX9298" fmla="*/ 1524447 w 2880302"/>
              <a:gd name="connsiteY9298" fmla="*/ 622208 h 3492736"/>
              <a:gd name="connsiteX9299" fmla="*/ 1523248 w 2880302"/>
              <a:gd name="connsiteY9299" fmla="*/ 625914 h 3492736"/>
              <a:gd name="connsiteX9300" fmla="*/ 1528618 w 2880302"/>
              <a:gd name="connsiteY9300" fmla="*/ 632793 h 3492736"/>
              <a:gd name="connsiteX9301" fmla="*/ 1535162 w 2880302"/>
              <a:gd name="connsiteY9301" fmla="*/ 639163 h 3492736"/>
              <a:gd name="connsiteX9302" fmla="*/ 1536361 w 2880302"/>
              <a:gd name="connsiteY9302" fmla="*/ 642869 h 3492736"/>
              <a:gd name="connsiteX9303" fmla="*/ 1536361 w 2880302"/>
              <a:gd name="connsiteY9303" fmla="*/ 652389 h 3492736"/>
              <a:gd name="connsiteX9304" fmla="*/ 1535162 w 2880302"/>
              <a:gd name="connsiteY9304" fmla="*/ 656628 h 3492736"/>
              <a:gd name="connsiteX9305" fmla="*/ 1533389 w 2880302"/>
              <a:gd name="connsiteY9305" fmla="*/ 659801 h 3492736"/>
              <a:gd name="connsiteX9306" fmla="*/ 1527419 w 2880302"/>
              <a:gd name="connsiteY9306" fmla="*/ 665105 h 3492736"/>
              <a:gd name="connsiteX9307" fmla="*/ 1521449 w 2880302"/>
              <a:gd name="connsiteY9307" fmla="*/ 665638 h 3492736"/>
              <a:gd name="connsiteX9308" fmla="*/ 1515560 w 2880302"/>
              <a:gd name="connsiteY9308" fmla="*/ 665110 h 3492736"/>
              <a:gd name="connsiteX9309" fmla="*/ 1507799 w 2880302"/>
              <a:gd name="connsiteY9309" fmla="*/ 664046 h 3492736"/>
              <a:gd name="connsiteX9310" fmla="*/ 1507794 w 2880302"/>
              <a:gd name="connsiteY9310" fmla="*/ 664048 h 3492736"/>
              <a:gd name="connsiteX9311" fmla="*/ 1507736 w 2880302"/>
              <a:gd name="connsiteY9311" fmla="*/ 664040 h 3492736"/>
              <a:gd name="connsiteX9312" fmla="*/ 1503565 w 2880302"/>
              <a:gd name="connsiteY9312" fmla="*/ 665638 h 3492736"/>
              <a:gd name="connsiteX9313" fmla="*/ 1502392 w 2880302"/>
              <a:gd name="connsiteY9313" fmla="*/ 667746 h 3492736"/>
              <a:gd name="connsiteX9314" fmla="*/ 1498221 w 2880302"/>
              <a:gd name="connsiteY9314" fmla="*/ 678331 h 3492736"/>
              <a:gd name="connsiteX9315" fmla="*/ 1494649 w 2880302"/>
              <a:gd name="connsiteY9315" fmla="*/ 684701 h 3492736"/>
              <a:gd name="connsiteX9316" fmla="*/ 1488679 w 2880302"/>
              <a:gd name="connsiteY9316" fmla="*/ 689982 h 3492736"/>
              <a:gd name="connsiteX9317" fmla="*/ 1483908 w 2880302"/>
              <a:gd name="connsiteY9317" fmla="*/ 698992 h 3492736"/>
              <a:gd name="connsiteX9318" fmla="*/ 1481536 w 2880302"/>
              <a:gd name="connsiteY9318" fmla="*/ 709577 h 3492736"/>
              <a:gd name="connsiteX9319" fmla="*/ 1475692 w 2880302"/>
              <a:gd name="connsiteY9319" fmla="*/ 710098 h 3492736"/>
              <a:gd name="connsiteX9320" fmla="*/ 1472120 w 2880302"/>
              <a:gd name="connsiteY9320" fmla="*/ 709565 h 3492736"/>
              <a:gd name="connsiteX9321" fmla="*/ 1463178 w 2880302"/>
              <a:gd name="connsiteY9321" fmla="*/ 708500 h 3492736"/>
              <a:gd name="connsiteX9322" fmla="*/ 1455436 w 2880302"/>
              <a:gd name="connsiteY9322" fmla="*/ 707458 h 3492736"/>
              <a:gd name="connsiteX9323" fmla="*/ 1448866 w 2880302"/>
              <a:gd name="connsiteY9323" fmla="*/ 706925 h 3492736"/>
              <a:gd name="connsiteX9324" fmla="*/ 1436952 w 2880302"/>
              <a:gd name="connsiteY9324" fmla="*/ 703219 h 3492736"/>
              <a:gd name="connsiteX9325" fmla="*/ 1433380 w 2880302"/>
              <a:gd name="connsiteY9325" fmla="*/ 700555 h 3492736"/>
              <a:gd name="connsiteX9326" fmla="*/ 1432884 w 2880302"/>
              <a:gd name="connsiteY9326" fmla="*/ 700188 h 3492736"/>
              <a:gd name="connsiteX9327" fmla="*/ 1429746 w 2880302"/>
              <a:gd name="connsiteY9327" fmla="*/ 697400 h 3492736"/>
              <a:gd name="connsiteX9328" fmla="*/ 1419085 w 2880302"/>
              <a:gd name="connsiteY9328" fmla="*/ 695433 h 3492736"/>
              <a:gd name="connsiteX9329" fmla="*/ 1416096 w 2880302"/>
              <a:gd name="connsiteY9329" fmla="*/ 694741 h 3492736"/>
              <a:gd name="connsiteX9330" fmla="*/ 1412524 w 2880302"/>
              <a:gd name="connsiteY9330" fmla="*/ 692634 h 3492736"/>
              <a:gd name="connsiteX9331" fmla="*/ 1412462 w 2880302"/>
              <a:gd name="connsiteY9331" fmla="*/ 692652 h 3492736"/>
              <a:gd name="connsiteX9332" fmla="*/ 1412461 w 2880302"/>
              <a:gd name="connsiteY9332" fmla="*/ 692652 h 3492736"/>
              <a:gd name="connsiteX9333" fmla="*/ 1410063 w 2880302"/>
              <a:gd name="connsiteY9333" fmla="*/ 686815 h 3492736"/>
              <a:gd name="connsiteX9334" fmla="*/ 1408864 w 2880302"/>
              <a:gd name="connsiteY9334" fmla="*/ 674098 h 3492736"/>
              <a:gd name="connsiteX9335" fmla="*/ 1407690 w 2880302"/>
              <a:gd name="connsiteY9335" fmla="*/ 670925 h 3492736"/>
              <a:gd name="connsiteX9336" fmla="*/ 1402920 w 2880302"/>
              <a:gd name="connsiteY9336" fmla="*/ 665644 h 3492736"/>
              <a:gd name="connsiteX9337" fmla="*/ 1402892 w 2880302"/>
              <a:gd name="connsiteY9337" fmla="*/ 665631 h 3492736"/>
              <a:gd name="connsiteX9338" fmla="*/ 1402887 w 2880302"/>
              <a:gd name="connsiteY9338" fmla="*/ 665625 h 3492736"/>
              <a:gd name="connsiteX9339" fmla="*/ 1392146 w 2880302"/>
              <a:gd name="connsiteY9339" fmla="*/ 660321 h 3492736"/>
              <a:gd name="connsiteX9340" fmla="*/ 1384404 w 2880302"/>
              <a:gd name="connsiteY9340" fmla="*/ 656615 h 3492736"/>
              <a:gd name="connsiteX9341" fmla="*/ 1377891 w 2880302"/>
              <a:gd name="connsiteY9341" fmla="*/ 652926 h 3492736"/>
              <a:gd name="connsiteX9342" fmla="*/ 1370723 w 2880302"/>
              <a:gd name="connsiteY9342" fmla="*/ 642875 h 3492736"/>
              <a:gd name="connsiteX9343" fmla="*/ 1368950 w 2880302"/>
              <a:gd name="connsiteY9343" fmla="*/ 636505 h 3492736"/>
              <a:gd name="connsiteX9344" fmla="*/ 1367751 w 2880302"/>
              <a:gd name="connsiteY9344" fmla="*/ 633332 h 3492736"/>
              <a:gd name="connsiteX9345" fmla="*/ 1367721 w 2880302"/>
              <a:gd name="connsiteY9345" fmla="*/ 633320 h 3492736"/>
              <a:gd name="connsiteX9346" fmla="*/ 1367719 w 2880302"/>
              <a:gd name="connsiteY9346" fmla="*/ 633313 h 3492736"/>
              <a:gd name="connsiteX9347" fmla="*/ 1361149 w 2880302"/>
              <a:gd name="connsiteY9347" fmla="*/ 630672 h 3492736"/>
              <a:gd name="connsiteX9348" fmla="*/ 1348635 w 2880302"/>
              <a:gd name="connsiteY9348" fmla="*/ 630140 h 3492736"/>
              <a:gd name="connsiteX9349" fmla="*/ 1342092 w 2880302"/>
              <a:gd name="connsiteY9349" fmla="*/ 630672 h 3492736"/>
              <a:gd name="connsiteX9350" fmla="*/ 1339713 w 2880302"/>
              <a:gd name="connsiteY9350" fmla="*/ 630672 h 3492736"/>
              <a:gd name="connsiteX9351" fmla="*/ 1337953 w 2880302"/>
              <a:gd name="connsiteY9351" fmla="*/ 628028 h 3492736"/>
              <a:gd name="connsiteX9352" fmla="*/ 1340326 w 2880302"/>
              <a:gd name="connsiteY9352" fmla="*/ 622214 h 3492736"/>
              <a:gd name="connsiteX9353" fmla="*/ 1343324 w 2880302"/>
              <a:gd name="connsiteY9353" fmla="*/ 617443 h 3492736"/>
              <a:gd name="connsiteX9354" fmla="*/ 1345696 w 2880302"/>
              <a:gd name="connsiteY9354" fmla="*/ 612671 h 3492736"/>
              <a:gd name="connsiteX9355" fmla="*/ 1345696 w 2880302"/>
              <a:gd name="connsiteY9355" fmla="*/ 601553 h 3492736"/>
              <a:gd name="connsiteX9356" fmla="*/ 1344497 w 2880302"/>
              <a:gd name="connsiteY9356" fmla="*/ 594141 h 3492736"/>
              <a:gd name="connsiteX9357" fmla="*/ 1343897 w 2880302"/>
              <a:gd name="connsiteY9357" fmla="*/ 590968 h 3492736"/>
              <a:gd name="connsiteX9358" fmla="*/ 1345096 w 2880302"/>
              <a:gd name="connsiteY9358" fmla="*/ 587795 h 3492736"/>
              <a:gd name="connsiteX9359" fmla="*/ 1351666 w 2880302"/>
              <a:gd name="connsiteY9359" fmla="*/ 586729 h 3492736"/>
              <a:gd name="connsiteX9360" fmla="*/ 1356437 w 2880302"/>
              <a:gd name="connsiteY9360" fmla="*/ 584089 h 3492736"/>
              <a:gd name="connsiteX9361" fmla="*/ 1360608 w 2880302"/>
              <a:gd name="connsiteY9361" fmla="*/ 579850 h 3492736"/>
              <a:gd name="connsiteX9362" fmla="*/ 1360008 w 2880302"/>
              <a:gd name="connsiteY9362" fmla="*/ 568732 h 3492736"/>
              <a:gd name="connsiteX9363" fmla="*/ 1356437 w 2880302"/>
              <a:gd name="connsiteY9363" fmla="*/ 565026 h 3492736"/>
              <a:gd name="connsiteX9364" fmla="*/ 1348094 w 2880302"/>
              <a:gd name="connsiteY9364" fmla="*/ 557081 h 3492736"/>
              <a:gd name="connsiteX9365" fmla="*/ 1337953 w 2880302"/>
              <a:gd name="connsiteY9365" fmla="*/ 546496 h 3492736"/>
              <a:gd name="connsiteX9366" fmla="*/ 1333182 w 2880302"/>
              <a:gd name="connsiteY9366" fmla="*/ 541192 h 3492736"/>
              <a:gd name="connsiteX9367" fmla="*/ 1331983 w 2880302"/>
              <a:gd name="connsiteY9367" fmla="*/ 529008 h 3492736"/>
              <a:gd name="connsiteX9368" fmla="*/ 1331983 w 2880302"/>
              <a:gd name="connsiteY9368" fmla="*/ 524770 h 3492736"/>
              <a:gd name="connsiteX9369" fmla="*/ 1331983 w 2880302"/>
              <a:gd name="connsiteY9369" fmla="*/ 520531 h 3492736"/>
              <a:gd name="connsiteX9370" fmla="*/ 1329611 w 2880302"/>
              <a:gd name="connsiteY9370" fmla="*/ 514184 h 3492736"/>
              <a:gd name="connsiteX9371" fmla="*/ 1329581 w 2880302"/>
              <a:gd name="connsiteY9371" fmla="*/ 514171 h 3492736"/>
              <a:gd name="connsiteX9372" fmla="*/ 1329578 w 2880302"/>
              <a:gd name="connsiteY9372" fmla="*/ 514165 h 3492736"/>
              <a:gd name="connsiteX9373" fmla="*/ 1326007 w 2880302"/>
              <a:gd name="connsiteY9373" fmla="*/ 512590 h 3492736"/>
              <a:gd name="connsiteX9374" fmla="*/ 1323608 w 2880302"/>
              <a:gd name="connsiteY9374" fmla="*/ 513100 h 3492736"/>
              <a:gd name="connsiteX9375" fmla="*/ 1318837 w 2880302"/>
              <a:gd name="connsiteY9375" fmla="*/ 514165 h 3492736"/>
              <a:gd name="connsiteX9376" fmla="*/ 1311095 w 2880302"/>
              <a:gd name="connsiteY9376" fmla="*/ 517339 h 3492736"/>
              <a:gd name="connsiteX9377" fmla="*/ 1309322 w 2880302"/>
              <a:gd name="connsiteY9377" fmla="*/ 520002 h 3492736"/>
              <a:gd name="connsiteX9378" fmla="*/ 1306324 w 2880302"/>
              <a:gd name="connsiteY9378" fmla="*/ 523175 h 3492736"/>
              <a:gd name="connsiteX9379" fmla="*/ 1294410 w 2880302"/>
              <a:gd name="connsiteY9379" fmla="*/ 527414 h 3492736"/>
              <a:gd name="connsiteX9380" fmla="*/ 1290838 w 2880302"/>
              <a:gd name="connsiteY9380" fmla="*/ 529522 h 3492736"/>
              <a:gd name="connsiteX9381" fmla="*/ 1288440 w 2880302"/>
              <a:gd name="connsiteY9381" fmla="*/ 532163 h 3492736"/>
              <a:gd name="connsiteX9382" fmla="*/ 1281896 w 2880302"/>
              <a:gd name="connsiteY9382" fmla="*/ 537467 h 3492736"/>
              <a:gd name="connsiteX9383" fmla="*/ 1277126 w 2880302"/>
              <a:gd name="connsiteY9383" fmla="*/ 538532 h 3492736"/>
              <a:gd name="connsiteX9384" fmla="*/ 1268183 w 2880302"/>
              <a:gd name="connsiteY9384" fmla="*/ 540107 h 3492736"/>
              <a:gd name="connsiteX9385" fmla="*/ 1262213 w 2880302"/>
              <a:gd name="connsiteY9385" fmla="*/ 544346 h 3492736"/>
              <a:gd name="connsiteX9386" fmla="*/ 1260441 w 2880302"/>
              <a:gd name="connsiteY9386" fmla="*/ 554422 h 3492736"/>
              <a:gd name="connsiteX9387" fmla="*/ 1261640 w 2880302"/>
              <a:gd name="connsiteY9387" fmla="*/ 567647 h 3492736"/>
              <a:gd name="connsiteX9388" fmla="*/ 1261040 w 2880302"/>
              <a:gd name="connsiteY9388" fmla="*/ 571353 h 3492736"/>
              <a:gd name="connsiteX9389" fmla="*/ 1253871 w 2880302"/>
              <a:gd name="connsiteY9389" fmla="*/ 574017 h 3492736"/>
              <a:gd name="connsiteX9390" fmla="*/ 1249700 w 2880302"/>
              <a:gd name="connsiteY9390" fmla="*/ 574017 h 3492736"/>
              <a:gd name="connsiteX9391" fmla="*/ 1245528 w 2880302"/>
              <a:gd name="connsiteY9391" fmla="*/ 575059 h 3492736"/>
              <a:gd name="connsiteX9392" fmla="*/ 1237786 w 2880302"/>
              <a:gd name="connsiteY9392" fmla="*/ 581429 h 3492736"/>
              <a:gd name="connsiteX9393" fmla="*/ 1233015 w 2880302"/>
              <a:gd name="connsiteY9393" fmla="*/ 582471 h 3492736"/>
              <a:gd name="connsiteX9394" fmla="*/ 1219302 w 2880302"/>
              <a:gd name="connsiteY9394" fmla="*/ 584602 h 3492736"/>
              <a:gd name="connsiteX9395" fmla="*/ 1205016 w 2880302"/>
              <a:gd name="connsiteY9395" fmla="*/ 586177 h 3492736"/>
              <a:gd name="connsiteX9396" fmla="*/ 1202617 w 2880302"/>
              <a:gd name="connsiteY9396" fmla="*/ 586710 h 3492736"/>
              <a:gd name="connsiteX9397" fmla="*/ 1201444 w 2880302"/>
              <a:gd name="connsiteY9397" fmla="*/ 588841 h 3492736"/>
              <a:gd name="connsiteX9398" fmla="*/ 1203816 w 2880302"/>
              <a:gd name="connsiteY9398" fmla="*/ 594655 h 3492736"/>
              <a:gd name="connsiteX9399" fmla="*/ 1204416 w 2880302"/>
              <a:gd name="connsiteY9399" fmla="*/ 599426 h 3492736"/>
              <a:gd name="connsiteX9400" fmla="*/ 1203816 w 2880302"/>
              <a:gd name="connsiteY9400" fmla="*/ 601534 h 3492736"/>
              <a:gd name="connsiteX9401" fmla="*/ 1200245 w 2880302"/>
              <a:gd name="connsiteY9401" fmla="*/ 603665 h 3492736"/>
              <a:gd name="connsiteX9402" fmla="*/ 1197850 w 2880302"/>
              <a:gd name="connsiteY9402" fmla="*/ 604729 h 3492736"/>
              <a:gd name="connsiteX9403" fmla="*/ 1192535 w 2880302"/>
              <a:gd name="connsiteY9403" fmla="*/ 601020 h 3492736"/>
              <a:gd name="connsiteX9404" fmla="*/ 1188937 w 2880302"/>
              <a:gd name="connsiteY9404" fmla="*/ 599445 h 3492736"/>
              <a:gd name="connsiteX9405" fmla="*/ 1184766 w 2880302"/>
              <a:gd name="connsiteY9405" fmla="*/ 596805 h 3492736"/>
              <a:gd name="connsiteX9406" fmla="*/ 1180595 w 2880302"/>
              <a:gd name="connsiteY9406" fmla="*/ 592566 h 3492736"/>
              <a:gd name="connsiteX9407" fmla="*/ 1179422 w 2880302"/>
              <a:gd name="connsiteY9407" fmla="*/ 590435 h 3492736"/>
              <a:gd name="connsiteX9408" fmla="*/ 1179422 w 2880302"/>
              <a:gd name="connsiteY9408" fmla="*/ 587795 h 3492736"/>
              <a:gd name="connsiteX9409" fmla="*/ 1176424 w 2880302"/>
              <a:gd name="connsiteY9409" fmla="*/ 585154 h 3492736"/>
              <a:gd name="connsiteX9410" fmla="*/ 1172253 w 2880302"/>
              <a:gd name="connsiteY9410" fmla="*/ 581958 h 3492736"/>
              <a:gd name="connsiteX9411" fmla="*/ 1169880 w 2880302"/>
              <a:gd name="connsiteY9411" fmla="*/ 579317 h 3492736"/>
              <a:gd name="connsiteX9412" fmla="*/ 1169880 w 2880302"/>
              <a:gd name="connsiteY9412" fmla="*/ 576677 h 3492736"/>
              <a:gd name="connsiteX9413" fmla="*/ 1166309 w 2880302"/>
              <a:gd name="connsiteY9413" fmla="*/ 569797 h 3492736"/>
              <a:gd name="connsiteX9414" fmla="*/ 1159139 w 2880302"/>
              <a:gd name="connsiteY9414" fmla="*/ 556016 h 3492736"/>
              <a:gd name="connsiteX9415" fmla="*/ 1156167 w 2880302"/>
              <a:gd name="connsiteY9415" fmla="*/ 551777 h 3492736"/>
              <a:gd name="connsiteX9416" fmla="*/ 1151996 w 2880302"/>
              <a:gd name="connsiteY9416" fmla="*/ 549136 h 3492736"/>
              <a:gd name="connsiteX9417" fmla="*/ 1148425 w 2880302"/>
              <a:gd name="connsiteY9417" fmla="*/ 548604 h 3492736"/>
              <a:gd name="connsiteX9418" fmla="*/ 1144853 w 2880302"/>
              <a:gd name="connsiteY9418" fmla="*/ 546496 h 3492736"/>
              <a:gd name="connsiteX9419" fmla="*/ 1139483 w 2880302"/>
              <a:gd name="connsiteY9419" fmla="*/ 539084 h 3492736"/>
              <a:gd name="connsiteX9420" fmla="*/ 1137084 w 2880302"/>
              <a:gd name="connsiteY9420" fmla="*/ 533780 h 3492736"/>
              <a:gd name="connsiteX9421" fmla="*/ 1133513 w 2880302"/>
              <a:gd name="connsiteY9421" fmla="*/ 527433 h 3492736"/>
              <a:gd name="connsiteX9422" fmla="*/ 1129941 w 2880302"/>
              <a:gd name="connsiteY9422" fmla="*/ 525302 h 3492736"/>
              <a:gd name="connsiteX9423" fmla="*/ 1125170 w 2880302"/>
              <a:gd name="connsiteY9423" fmla="*/ 521064 h 3492736"/>
              <a:gd name="connsiteX9424" fmla="*/ 1120999 w 2880302"/>
              <a:gd name="connsiteY9424" fmla="*/ 515250 h 3492736"/>
              <a:gd name="connsiteX9425" fmla="*/ 1113256 w 2880302"/>
              <a:gd name="connsiteY9425" fmla="*/ 506772 h 3492736"/>
              <a:gd name="connsiteX9426" fmla="*/ 1105513 w 2880302"/>
              <a:gd name="connsiteY9426" fmla="*/ 500959 h 3492736"/>
              <a:gd name="connsiteX9427" fmla="*/ 1098944 w 2880302"/>
              <a:gd name="connsiteY9427" fmla="*/ 497762 h 3492736"/>
              <a:gd name="connsiteX9428" fmla="*/ 1093599 w 2880302"/>
              <a:gd name="connsiteY9428" fmla="*/ 490883 h 3492736"/>
              <a:gd name="connsiteX9429" fmla="*/ 1091201 w 2880302"/>
              <a:gd name="connsiteY9429" fmla="*/ 488242 h 3492736"/>
              <a:gd name="connsiteX9430" fmla="*/ 1084657 w 2880302"/>
              <a:gd name="connsiteY9430" fmla="*/ 487710 h 3492736"/>
              <a:gd name="connsiteX9431" fmla="*/ 1080486 w 2880302"/>
              <a:gd name="connsiteY9431" fmla="*/ 487710 h 3492736"/>
              <a:gd name="connsiteX9432" fmla="*/ 1077488 w 2880302"/>
              <a:gd name="connsiteY9432" fmla="*/ 487177 h 3492736"/>
              <a:gd name="connsiteX9433" fmla="*/ 1074516 w 2880302"/>
              <a:gd name="connsiteY9433" fmla="*/ 481896 h 3492736"/>
              <a:gd name="connsiteX9434" fmla="*/ 1071544 w 2880302"/>
              <a:gd name="connsiteY9434" fmla="*/ 480830 h 3492736"/>
              <a:gd name="connsiteX9435" fmla="*/ 1062003 w 2880302"/>
              <a:gd name="connsiteY9435" fmla="*/ 480830 h 3492736"/>
              <a:gd name="connsiteX9436" fmla="*/ 1053660 w 2880302"/>
              <a:gd name="connsiteY9436" fmla="*/ 481896 h 3492736"/>
              <a:gd name="connsiteX9437" fmla="*/ 1051262 w 2880302"/>
              <a:gd name="connsiteY9437" fmla="*/ 480830 h 3492736"/>
              <a:gd name="connsiteX9438" fmla="*/ 1041147 w 2880302"/>
              <a:gd name="connsiteY9438" fmla="*/ 474994 h 3492736"/>
              <a:gd name="connsiteX9439" fmla="*/ 1034577 w 2880302"/>
              <a:gd name="connsiteY9439" fmla="*/ 474484 h 3492736"/>
              <a:gd name="connsiteX9440" fmla="*/ 1023263 w 2880302"/>
              <a:gd name="connsiteY9440" fmla="*/ 474994 h 3492736"/>
              <a:gd name="connsiteX9441" fmla="*/ 1005379 w 2880302"/>
              <a:gd name="connsiteY9441" fmla="*/ 474994 h 3492736"/>
              <a:gd name="connsiteX9442" fmla="*/ 995237 w 2880302"/>
              <a:gd name="connsiteY9442" fmla="*/ 471820 h 3492736"/>
              <a:gd name="connsiteX9443" fmla="*/ 988694 w 2880302"/>
              <a:gd name="connsiteY9443" fmla="*/ 469712 h 3492736"/>
              <a:gd name="connsiteX9444" fmla="*/ 981551 w 2880302"/>
              <a:gd name="connsiteY9444" fmla="*/ 468114 h 3492736"/>
              <a:gd name="connsiteX9445" fmla="*/ 977953 w 2880302"/>
              <a:gd name="connsiteY9445" fmla="*/ 466539 h 3492736"/>
              <a:gd name="connsiteX9446" fmla="*/ 977353 w 2880302"/>
              <a:gd name="connsiteY9446" fmla="*/ 460170 h 3492736"/>
              <a:gd name="connsiteX9447" fmla="*/ 976180 w 2880302"/>
              <a:gd name="connsiteY9447" fmla="*/ 456464 h 3492736"/>
              <a:gd name="connsiteX9448" fmla="*/ 970210 w 2880302"/>
              <a:gd name="connsiteY9448" fmla="*/ 451182 h 3492736"/>
              <a:gd name="connsiteX9449" fmla="*/ 966639 w 2880302"/>
              <a:gd name="connsiteY9449" fmla="*/ 444813 h 3492736"/>
              <a:gd name="connsiteX9450" fmla="*/ 963067 w 2880302"/>
              <a:gd name="connsiteY9450" fmla="*/ 437401 h 3492736"/>
              <a:gd name="connsiteX9451" fmla="*/ 960669 w 2880302"/>
              <a:gd name="connsiteY9451" fmla="*/ 431587 h 3492736"/>
              <a:gd name="connsiteX9452" fmla="*/ 956497 w 2880302"/>
              <a:gd name="connsiteY9452" fmla="*/ 427348 h 3492736"/>
              <a:gd name="connsiteX9453" fmla="*/ 952926 w 2880302"/>
              <a:gd name="connsiteY9453" fmla="*/ 424175 h 3492736"/>
              <a:gd name="connsiteX9454" fmla="*/ 950553 w 2880302"/>
              <a:gd name="connsiteY9454" fmla="*/ 416763 h 3492736"/>
              <a:gd name="connsiteX9455" fmla="*/ 948755 w 2880302"/>
              <a:gd name="connsiteY9455" fmla="*/ 409861 h 3492736"/>
              <a:gd name="connsiteX9456" fmla="*/ 949954 w 2880302"/>
              <a:gd name="connsiteY9456" fmla="*/ 408286 h 3492736"/>
              <a:gd name="connsiteX9457" fmla="*/ 957097 w 2880302"/>
              <a:gd name="connsiteY9457" fmla="*/ 408286 h 3492736"/>
              <a:gd name="connsiteX9458" fmla="*/ 961868 w 2880302"/>
              <a:gd name="connsiteY9458" fmla="*/ 408818 h 3492736"/>
              <a:gd name="connsiteX9459" fmla="*/ 970810 w 2880302"/>
              <a:gd name="connsiteY9459" fmla="*/ 408818 h 3492736"/>
              <a:gd name="connsiteX9460" fmla="*/ 973782 w 2880302"/>
              <a:gd name="connsiteY9460" fmla="*/ 407220 h 3492736"/>
              <a:gd name="connsiteX9461" fmla="*/ 975581 w 2880302"/>
              <a:gd name="connsiteY9461" fmla="*/ 400874 h 3492736"/>
              <a:gd name="connsiteX9462" fmla="*/ 976180 w 2880302"/>
              <a:gd name="connsiteY9462" fmla="*/ 388690 h 3492736"/>
              <a:gd name="connsiteX9463" fmla="*/ 974981 w 2880302"/>
              <a:gd name="connsiteY9463" fmla="*/ 380745 h 3492736"/>
              <a:gd name="connsiteX9464" fmla="*/ 974381 w 2880302"/>
              <a:gd name="connsiteY9464" fmla="*/ 376506 h 3492736"/>
              <a:gd name="connsiteX9465" fmla="*/ 973782 w 2880302"/>
              <a:gd name="connsiteY9465" fmla="*/ 373866 h 3492736"/>
              <a:gd name="connsiteX9466" fmla="*/ 967838 w 2880302"/>
              <a:gd name="connsiteY9466" fmla="*/ 370693 h 3492736"/>
              <a:gd name="connsiteX9467" fmla="*/ 964840 w 2880302"/>
              <a:gd name="connsiteY9467" fmla="*/ 370160 h 3492736"/>
              <a:gd name="connsiteX9468" fmla="*/ 958896 w 2880302"/>
              <a:gd name="connsiteY9468" fmla="*/ 368029 h 3492736"/>
              <a:gd name="connsiteX9469" fmla="*/ 953525 w 2880302"/>
              <a:gd name="connsiteY9469" fmla="*/ 366987 h 3492736"/>
              <a:gd name="connsiteX9470" fmla="*/ 951153 w 2880302"/>
              <a:gd name="connsiteY9470" fmla="*/ 365921 h 3492736"/>
              <a:gd name="connsiteX9471" fmla="*/ 946982 w 2880302"/>
              <a:gd name="connsiteY9471" fmla="*/ 360617 h 3492736"/>
              <a:gd name="connsiteX9472" fmla="*/ 946382 w 2880302"/>
              <a:gd name="connsiteY9472" fmla="*/ 356911 h 3492736"/>
              <a:gd name="connsiteX9473" fmla="*/ 945183 w 2880302"/>
              <a:gd name="connsiteY9473" fmla="*/ 354270 h 3492736"/>
              <a:gd name="connsiteX9474" fmla="*/ 939813 w 2880302"/>
              <a:gd name="connsiteY9474" fmla="*/ 352139 h 3492736"/>
              <a:gd name="connsiteX9475" fmla="*/ 938040 w 2880302"/>
              <a:gd name="connsiteY9475" fmla="*/ 352139 h 3492736"/>
              <a:gd name="connsiteX9476" fmla="*/ 936841 w 2880302"/>
              <a:gd name="connsiteY9476" fmla="*/ 344218 h 3492736"/>
              <a:gd name="connsiteX9477" fmla="*/ 937440 w 2880302"/>
              <a:gd name="connsiteY9477" fmla="*/ 333609 h 3492736"/>
              <a:gd name="connsiteX9478" fmla="*/ 939813 w 2880302"/>
              <a:gd name="connsiteY9478" fmla="*/ 328861 h 3492736"/>
              <a:gd name="connsiteX9479" fmla="*/ 941611 w 2880302"/>
              <a:gd name="connsiteY9479" fmla="*/ 319851 h 3492736"/>
              <a:gd name="connsiteX9480" fmla="*/ 941611 w 2880302"/>
              <a:gd name="connsiteY9480" fmla="*/ 315080 h 3492736"/>
              <a:gd name="connsiteX9481" fmla="*/ 942211 w 2880302"/>
              <a:gd name="connsiteY9481" fmla="*/ 312439 h 3492736"/>
              <a:gd name="connsiteX9482" fmla="*/ 943384 w 2880302"/>
              <a:gd name="connsiteY9482" fmla="*/ 311906 h 3492736"/>
              <a:gd name="connsiteX9483" fmla="*/ 949954 w 2880302"/>
              <a:gd name="connsiteY9483" fmla="*/ 310841 h 3492736"/>
              <a:gd name="connsiteX9484" fmla="*/ 958296 w 2880302"/>
              <a:gd name="connsiteY9484" fmla="*/ 309799 h 3492736"/>
              <a:gd name="connsiteX9485" fmla="*/ 960669 w 2880302"/>
              <a:gd name="connsiteY9485" fmla="*/ 309799 h 3492736"/>
              <a:gd name="connsiteX9486" fmla="*/ 964266 w 2880302"/>
              <a:gd name="connsiteY9486" fmla="*/ 305027 h 3492736"/>
              <a:gd name="connsiteX9487" fmla="*/ 964266 w 2880302"/>
              <a:gd name="connsiteY9487" fmla="*/ 302363 h 3492736"/>
              <a:gd name="connsiteX9488" fmla="*/ 964840 w 2880302"/>
              <a:gd name="connsiteY9488" fmla="*/ 299723 h 3492736"/>
              <a:gd name="connsiteX9489" fmla="*/ 972009 w 2880302"/>
              <a:gd name="connsiteY9489" fmla="*/ 300255 h 3492736"/>
              <a:gd name="connsiteX9490" fmla="*/ 976780 w 2880302"/>
              <a:gd name="connsiteY9490" fmla="*/ 300788 h 3492736"/>
              <a:gd name="connsiteX9491" fmla="*/ 980351 w 2880302"/>
              <a:gd name="connsiteY9491" fmla="*/ 300255 h 3492736"/>
              <a:gd name="connsiteX9492" fmla="*/ 981551 w 2880302"/>
              <a:gd name="connsiteY9492" fmla="*/ 294442 h 3492736"/>
              <a:gd name="connsiteX9493" fmla="*/ 981551 w 2880302"/>
              <a:gd name="connsiteY9493" fmla="*/ 291245 h 3492736"/>
              <a:gd name="connsiteX9494" fmla="*/ 980951 w 2880302"/>
              <a:gd name="connsiteY9494" fmla="*/ 281726 h 3492736"/>
              <a:gd name="connsiteX9495" fmla="*/ 979752 w 2880302"/>
              <a:gd name="connsiteY9495" fmla="*/ 273781 h 3492736"/>
              <a:gd name="connsiteX9496" fmla="*/ 979152 w 2880302"/>
              <a:gd name="connsiteY9496" fmla="*/ 272182 h 3492736"/>
              <a:gd name="connsiteX9497" fmla="*/ 971409 w 2880302"/>
              <a:gd name="connsiteY9497" fmla="*/ 269542 h 3492736"/>
              <a:gd name="connsiteX9498" fmla="*/ 966639 w 2880302"/>
              <a:gd name="connsiteY9498" fmla="*/ 269542 h 3492736"/>
              <a:gd name="connsiteX9499" fmla="*/ 958296 w 2880302"/>
              <a:gd name="connsiteY9499" fmla="*/ 270075 h 3492736"/>
              <a:gd name="connsiteX9500" fmla="*/ 951153 w 2880302"/>
              <a:gd name="connsiteY9500" fmla="*/ 270607 h 3492736"/>
              <a:gd name="connsiteX9501" fmla="*/ 948155 w 2880302"/>
              <a:gd name="connsiteY9501" fmla="*/ 271650 h 3492736"/>
              <a:gd name="connsiteX9502" fmla="*/ 943984 w 2880302"/>
              <a:gd name="connsiteY9502" fmla="*/ 276954 h 3492736"/>
              <a:gd name="connsiteX9503" fmla="*/ 941611 w 2880302"/>
              <a:gd name="connsiteY9503" fmla="*/ 278019 h 3492736"/>
              <a:gd name="connsiteX9504" fmla="*/ 939213 w 2880302"/>
              <a:gd name="connsiteY9504" fmla="*/ 278552 h 3492736"/>
              <a:gd name="connsiteX9505" fmla="*/ 939213 w 2880302"/>
              <a:gd name="connsiteY9505" fmla="*/ 281726 h 3492736"/>
              <a:gd name="connsiteX9506" fmla="*/ 939213 w 2880302"/>
              <a:gd name="connsiteY9506" fmla="*/ 283833 h 3492736"/>
              <a:gd name="connsiteX9507" fmla="*/ 935042 w 2880302"/>
              <a:gd name="connsiteY9507" fmla="*/ 285431 h 3492736"/>
              <a:gd name="connsiteX9508" fmla="*/ 925500 w 2880302"/>
              <a:gd name="connsiteY9508" fmla="*/ 284899 h 3492736"/>
              <a:gd name="connsiteX9509" fmla="*/ 910015 w 2880302"/>
              <a:gd name="connsiteY9509" fmla="*/ 283833 h 3492736"/>
              <a:gd name="connsiteX9510" fmla="*/ 895702 w 2880302"/>
              <a:gd name="connsiteY9510" fmla="*/ 283833 h 3492736"/>
              <a:gd name="connsiteX9511" fmla="*/ 893330 w 2880302"/>
              <a:gd name="connsiteY9511" fmla="*/ 284899 h 3492736"/>
              <a:gd name="connsiteX9512" fmla="*/ 890358 w 2880302"/>
              <a:gd name="connsiteY9512" fmla="*/ 290713 h 3492736"/>
              <a:gd name="connsiteX9513" fmla="*/ 888559 w 2880302"/>
              <a:gd name="connsiteY9513" fmla="*/ 291778 h 3492736"/>
              <a:gd name="connsiteX9514" fmla="*/ 882015 w 2880302"/>
              <a:gd name="connsiteY9514" fmla="*/ 291245 h 3492736"/>
              <a:gd name="connsiteX9515" fmla="*/ 873673 w 2880302"/>
              <a:gd name="connsiteY9515" fmla="*/ 289670 h 3492736"/>
              <a:gd name="connsiteX9516" fmla="*/ 871275 w 2880302"/>
              <a:gd name="connsiteY9516" fmla="*/ 288072 h 3492736"/>
              <a:gd name="connsiteX9517" fmla="*/ 871275 w 2880302"/>
              <a:gd name="connsiteY9517" fmla="*/ 280127 h 3492736"/>
              <a:gd name="connsiteX9518" fmla="*/ 871275 w 2880302"/>
              <a:gd name="connsiteY9518" fmla="*/ 275379 h 3492736"/>
              <a:gd name="connsiteX9519" fmla="*/ 870675 w 2880302"/>
              <a:gd name="connsiteY9519" fmla="*/ 271650 h 3492736"/>
              <a:gd name="connsiteX9520" fmla="*/ 873074 w 2880302"/>
              <a:gd name="connsiteY9520" fmla="*/ 266902 h 3492736"/>
              <a:gd name="connsiteX9521" fmla="*/ 875446 w 2880302"/>
              <a:gd name="connsiteY9521" fmla="*/ 265836 h 3492736"/>
              <a:gd name="connsiteX9522" fmla="*/ 880816 w 2880302"/>
              <a:gd name="connsiteY9522" fmla="*/ 264770 h 3492736"/>
              <a:gd name="connsiteX9523" fmla="*/ 886760 w 2880302"/>
              <a:gd name="connsiteY9523" fmla="*/ 264770 h 3492736"/>
              <a:gd name="connsiteX9524" fmla="*/ 889159 w 2880302"/>
              <a:gd name="connsiteY9524" fmla="*/ 263728 h 3492736"/>
              <a:gd name="connsiteX9525" fmla="*/ 887360 w 2880302"/>
              <a:gd name="connsiteY9525" fmla="*/ 256293 h 3492736"/>
              <a:gd name="connsiteX9526" fmla="*/ 886760 w 2880302"/>
              <a:gd name="connsiteY9526" fmla="*/ 252078 h 3492736"/>
              <a:gd name="connsiteX9527" fmla="*/ 887360 w 2880302"/>
              <a:gd name="connsiteY9527" fmla="*/ 248881 h 3492736"/>
              <a:gd name="connsiteX9528" fmla="*/ 890957 w 2880302"/>
              <a:gd name="connsiteY9528" fmla="*/ 247839 h 3492736"/>
              <a:gd name="connsiteX9529" fmla="*/ 890957 w 2880302"/>
              <a:gd name="connsiteY9529" fmla="*/ 245708 h 3492736"/>
              <a:gd name="connsiteX9530" fmla="*/ 890358 w 2880302"/>
              <a:gd name="connsiteY9530" fmla="*/ 243067 h 3492736"/>
              <a:gd name="connsiteX9531" fmla="*/ 892131 w 2880302"/>
              <a:gd name="connsiteY9531" fmla="*/ 239361 h 3492736"/>
              <a:gd name="connsiteX9532" fmla="*/ 894529 w 2880302"/>
              <a:gd name="connsiteY9532" fmla="*/ 238829 h 3492736"/>
              <a:gd name="connsiteX9533" fmla="*/ 899873 w 2880302"/>
              <a:gd name="connsiteY9533" fmla="*/ 238296 h 3492736"/>
              <a:gd name="connsiteX9534" fmla="*/ 913586 w 2880302"/>
              <a:gd name="connsiteY9534" fmla="*/ 236721 h 3492736"/>
              <a:gd name="connsiteX9535" fmla="*/ 918957 w 2880302"/>
              <a:gd name="connsiteY9535" fmla="*/ 235123 h 3492736"/>
              <a:gd name="connsiteX9536" fmla="*/ 917757 w 2880302"/>
              <a:gd name="connsiteY9536" fmla="*/ 231949 h 3492736"/>
              <a:gd name="connsiteX9537" fmla="*/ 918357 w 2880302"/>
              <a:gd name="connsiteY9537" fmla="*/ 230884 h 3492736"/>
              <a:gd name="connsiteX9538" fmla="*/ 926699 w 2880302"/>
              <a:gd name="connsiteY9538" fmla="*/ 231417 h 3492736"/>
              <a:gd name="connsiteX9539" fmla="*/ 942211 w 2880302"/>
              <a:gd name="connsiteY9539" fmla="*/ 231949 h 3492736"/>
              <a:gd name="connsiteX9540" fmla="*/ 954725 w 2880302"/>
              <a:gd name="connsiteY9540" fmla="*/ 230884 h 3492736"/>
              <a:gd name="connsiteX9541" fmla="*/ 961868 w 2880302"/>
              <a:gd name="connsiteY9541" fmla="*/ 230351 h 3492736"/>
              <a:gd name="connsiteX9542" fmla="*/ 970810 w 2880302"/>
              <a:gd name="connsiteY9542" fmla="*/ 229309 h 3492736"/>
              <a:gd name="connsiteX9543" fmla="*/ 980951 w 2880302"/>
              <a:gd name="connsiteY9543" fmla="*/ 228776 h 3492736"/>
              <a:gd name="connsiteX9544" fmla="*/ 985122 w 2880302"/>
              <a:gd name="connsiteY9544" fmla="*/ 228776 h 3492736"/>
              <a:gd name="connsiteX9545" fmla="*/ 988694 w 2880302"/>
              <a:gd name="connsiteY9545" fmla="*/ 225070 h 3492736"/>
              <a:gd name="connsiteX9546" fmla="*/ 991066 w 2880302"/>
              <a:gd name="connsiteY9546" fmla="*/ 224005 h 3492736"/>
              <a:gd name="connsiteX9547" fmla="*/ 992865 w 2880302"/>
              <a:gd name="connsiteY9547" fmla="*/ 222939 h 3492736"/>
              <a:gd name="connsiteX9548" fmla="*/ 993465 w 2880302"/>
              <a:gd name="connsiteY9548" fmla="*/ 217658 h 3492736"/>
              <a:gd name="connsiteX9549" fmla="*/ 993465 w 2880302"/>
              <a:gd name="connsiteY9549" fmla="*/ 214994 h 3492736"/>
              <a:gd name="connsiteX9550" fmla="*/ 993465 w 2880302"/>
              <a:gd name="connsiteY9550" fmla="*/ 208648 h 3492736"/>
              <a:gd name="connsiteX9551" fmla="*/ 993465 w 2880302"/>
              <a:gd name="connsiteY9551" fmla="*/ 201236 h 3492736"/>
              <a:gd name="connsiteX9552" fmla="*/ 992265 w 2880302"/>
              <a:gd name="connsiteY9552" fmla="*/ 196464 h 3492736"/>
              <a:gd name="connsiteX9553" fmla="*/ 988094 w 2880302"/>
              <a:gd name="connsiteY9553" fmla="*/ 192226 h 3492736"/>
              <a:gd name="connsiteX9554" fmla="*/ 984523 w 2880302"/>
              <a:gd name="connsiteY9554" fmla="*/ 186944 h 3492736"/>
              <a:gd name="connsiteX9555" fmla="*/ 982124 w 2880302"/>
              <a:gd name="connsiteY9555" fmla="*/ 181108 h 3492736"/>
              <a:gd name="connsiteX9556" fmla="*/ 977353 w 2880302"/>
              <a:gd name="connsiteY9556" fmla="*/ 177402 h 3492736"/>
              <a:gd name="connsiteX9557" fmla="*/ 971409 w 2880302"/>
              <a:gd name="connsiteY9557" fmla="*/ 173163 h 3492736"/>
              <a:gd name="connsiteX9558" fmla="*/ 966039 w 2880302"/>
              <a:gd name="connsiteY9558" fmla="*/ 166816 h 3492736"/>
              <a:gd name="connsiteX9559" fmla="*/ 957697 w 2880302"/>
              <a:gd name="connsiteY9559" fmla="*/ 158872 h 3492736"/>
              <a:gd name="connsiteX9560" fmla="*/ 954125 w 2880302"/>
              <a:gd name="connsiteY9560" fmla="*/ 155166 h 3492736"/>
              <a:gd name="connsiteX9561" fmla="*/ 951153 w 2880302"/>
              <a:gd name="connsiteY9561" fmla="*/ 148819 h 3492736"/>
              <a:gd name="connsiteX9562" fmla="*/ 948155 w 2880302"/>
              <a:gd name="connsiteY9562" fmla="*/ 145113 h 3492736"/>
              <a:gd name="connsiteX9563" fmla="*/ 938613 w 2880302"/>
              <a:gd name="connsiteY9563" fmla="*/ 136103 h 3492736"/>
              <a:gd name="connsiteX9564" fmla="*/ 931470 w 2880302"/>
              <a:gd name="connsiteY9564" fmla="*/ 128158 h 3492736"/>
              <a:gd name="connsiteX9565" fmla="*/ 926699 w 2880302"/>
              <a:gd name="connsiteY9565" fmla="*/ 122321 h 3492736"/>
              <a:gd name="connsiteX9566" fmla="*/ 924327 w 2880302"/>
              <a:gd name="connsiteY9566" fmla="*/ 114400 h 3492736"/>
              <a:gd name="connsiteX9567" fmla="*/ 923128 w 2880302"/>
              <a:gd name="connsiteY9567" fmla="*/ 105922 h 3492736"/>
              <a:gd name="connsiteX9568" fmla="*/ 920156 w 2880302"/>
              <a:gd name="connsiteY9568" fmla="*/ 102216 h 3492736"/>
              <a:gd name="connsiteX9569" fmla="*/ 918357 w 2880302"/>
              <a:gd name="connsiteY9569" fmla="*/ 101683 h 3492736"/>
              <a:gd name="connsiteX9570" fmla="*/ 917757 w 2880302"/>
              <a:gd name="connsiteY9570" fmla="*/ 97445 h 3492736"/>
              <a:gd name="connsiteX9571" fmla="*/ 917757 w 2880302"/>
              <a:gd name="connsiteY9571" fmla="*/ 94804 h 3492736"/>
              <a:gd name="connsiteX9572" fmla="*/ 917158 w 2880302"/>
              <a:gd name="connsiteY9572" fmla="*/ 87902 h 3492736"/>
              <a:gd name="connsiteX9573" fmla="*/ 915385 w 2880302"/>
              <a:gd name="connsiteY9573" fmla="*/ 83153 h 3492736"/>
              <a:gd name="connsiteX9574" fmla="*/ 913586 w 2880302"/>
              <a:gd name="connsiteY9574" fmla="*/ 82088 h 3492736"/>
              <a:gd name="connsiteX9575" fmla="*/ 907642 w 2880302"/>
              <a:gd name="connsiteY9575" fmla="*/ 79447 h 3492736"/>
              <a:gd name="connsiteX9576" fmla="*/ 907043 w 2880302"/>
              <a:gd name="connsiteY9576" fmla="*/ 76784 h 3492736"/>
              <a:gd name="connsiteX9577" fmla="*/ 906443 w 2880302"/>
              <a:gd name="connsiteY9577" fmla="*/ 69372 h 3492736"/>
              <a:gd name="connsiteX9578" fmla="*/ 906443 w 2880302"/>
              <a:gd name="connsiteY9578" fmla="*/ 63025 h 3492736"/>
              <a:gd name="connsiteX9579" fmla="*/ 904045 w 2880302"/>
              <a:gd name="connsiteY9579" fmla="*/ 58254 h 3492736"/>
              <a:gd name="connsiteX9580" fmla="*/ 897501 w 2880302"/>
              <a:gd name="connsiteY9580" fmla="*/ 52440 h 3492736"/>
              <a:gd name="connsiteX9581" fmla="*/ 893330 w 2880302"/>
              <a:gd name="connsiteY9581" fmla="*/ 46603 h 3492736"/>
              <a:gd name="connsiteX9582" fmla="*/ 890358 w 2880302"/>
              <a:gd name="connsiteY9582" fmla="*/ 40256 h 3492736"/>
              <a:gd name="connsiteX9583" fmla="*/ 887959 w 2880302"/>
              <a:gd name="connsiteY9583" fmla="*/ 36018 h 3492736"/>
              <a:gd name="connsiteX9584" fmla="*/ 886187 w 2880302"/>
              <a:gd name="connsiteY9584" fmla="*/ 29671 h 3492736"/>
              <a:gd name="connsiteX9585" fmla="*/ 885587 w 2880302"/>
              <a:gd name="connsiteY9585" fmla="*/ 22769 h 3492736"/>
              <a:gd name="connsiteX9586" fmla="*/ 887360 w 2880302"/>
              <a:gd name="connsiteY9586" fmla="*/ 16422 h 3492736"/>
              <a:gd name="connsiteX9587" fmla="*/ 887959 w 2880302"/>
              <a:gd name="connsiteY9587" fmla="*/ 9010 h 3492736"/>
              <a:gd name="connsiteX9588" fmla="*/ 887360 w 2880302"/>
              <a:gd name="connsiteY9588" fmla="*/ 3706 h 3492736"/>
              <a:gd name="connsiteX9589" fmla="*/ 887360 w 2880302"/>
              <a:gd name="connsiteY9589" fmla="*/ 2131 h 349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</a:cxnLst>
            <a:rect l="l" t="t" r="r" b="b"/>
            <a:pathLst>
              <a:path w="2880302" h="3492736">
                <a:moveTo>
                  <a:pt x="347480" y="2638072"/>
                </a:moveTo>
                <a:lnTo>
                  <a:pt x="351651" y="2641246"/>
                </a:lnTo>
                <a:lnTo>
                  <a:pt x="359394" y="2642288"/>
                </a:lnTo>
                <a:lnTo>
                  <a:pt x="351651" y="2641246"/>
                </a:lnTo>
                <a:close/>
                <a:moveTo>
                  <a:pt x="377278" y="2626422"/>
                </a:moveTo>
                <a:lnTo>
                  <a:pt x="373681" y="2626931"/>
                </a:lnTo>
                <a:lnTo>
                  <a:pt x="372507" y="2632236"/>
                </a:lnTo>
                <a:lnTo>
                  <a:pt x="373680" y="2626931"/>
                </a:lnTo>
                <a:close/>
                <a:moveTo>
                  <a:pt x="311113" y="2610532"/>
                </a:moveTo>
                <a:lnTo>
                  <a:pt x="308714" y="2613705"/>
                </a:lnTo>
                <a:lnTo>
                  <a:pt x="309913" y="2619010"/>
                </a:lnTo>
                <a:lnTo>
                  <a:pt x="308714" y="2613705"/>
                </a:lnTo>
                <a:close/>
                <a:moveTo>
                  <a:pt x="410648" y="2604695"/>
                </a:moveTo>
                <a:lnTo>
                  <a:pt x="410648" y="2604695"/>
                </a:lnTo>
                <a:lnTo>
                  <a:pt x="415419" y="2605228"/>
                </a:lnTo>
                <a:close/>
                <a:moveTo>
                  <a:pt x="407676" y="2604695"/>
                </a:moveTo>
                <a:lnTo>
                  <a:pt x="407676" y="2604695"/>
                </a:lnTo>
                <a:lnTo>
                  <a:pt x="402905" y="2608401"/>
                </a:lnTo>
                <a:close/>
                <a:moveTo>
                  <a:pt x="286085" y="2602055"/>
                </a:moveTo>
                <a:lnTo>
                  <a:pt x="277143" y="2603653"/>
                </a:lnTo>
                <a:lnTo>
                  <a:pt x="277143" y="2603653"/>
                </a:lnTo>
                <a:close/>
                <a:moveTo>
                  <a:pt x="293828" y="2589871"/>
                </a:moveTo>
                <a:lnTo>
                  <a:pt x="290856" y="2590404"/>
                </a:lnTo>
                <a:lnTo>
                  <a:pt x="287858" y="2596241"/>
                </a:lnTo>
                <a:lnTo>
                  <a:pt x="290856" y="2590404"/>
                </a:lnTo>
                <a:close/>
                <a:moveTo>
                  <a:pt x="236005" y="2581926"/>
                </a:moveTo>
                <a:lnTo>
                  <a:pt x="236005" y="2581926"/>
                </a:lnTo>
                <a:lnTo>
                  <a:pt x="233033" y="2582459"/>
                </a:lnTo>
                <a:lnTo>
                  <a:pt x="227663" y="2586165"/>
                </a:lnTo>
                <a:lnTo>
                  <a:pt x="226490" y="2588806"/>
                </a:lnTo>
                <a:lnTo>
                  <a:pt x="224091" y="2594643"/>
                </a:lnTo>
                <a:lnTo>
                  <a:pt x="220520" y="2599414"/>
                </a:lnTo>
                <a:lnTo>
                  <a:pt x="218721" y="2605228"/>
                </a:lnTo>
                <a:lnTo>
                  <a:pt x="217548" y="2608934"/>
                </a:lnTo>
                <a:lnTo>
                  <a:pt x="215749" y="2609999"/>
                </a:lnTo>
                <a:lnTo>
                  <a:pt x="203835" y="2613173"/>
                </a:lnTo>
                <a:lnTo>
                  <a:pt x="203835" y="2613173"/>
                </a:lnTo>
                <a:lnTo>
                  <a:pt x="215749" y="2609999"/>
                </a:lnTo>
                <a:lnTo>
                  <a:pt x="217547" y="2608934"/>
                </a:lnTo>
                <a:lnTo>
                  <a:pt x="218721" y="2605228"/>
                </a:lnTo>
                <a:lnTo>
                  <a:pt x="220519" y="2599414"/>
                </a:lnTo>
                <a:lnTo>
                  <a:pt x="224091" y="2594643"/>
                </a:lnTo>
                <a:lnTo>
                  <a:pt x="226489" y="2588806"/>
                </a:lnTo>
                <a:lnTo>
                  <a:pt x="227663" y="2586165"/>
                </a:lnTo>
                <a:lnTo>
                  <a:pt x="233033" y="2582459"/>
                </a:lnTo>
                <a:close/>
                <a:moveTo>
                  <a:pt x="459528" y="2513096"/>
                </a:moveTo>
                <a:lnTo>
                  <a:pt x="459528" y="2513096"/>
                </a:lnTo>
                <a:lnTo>
                  <a:pt x="458330" y="2528444"/>
                </a:lnTo>
                <a:close/>
                <a:moveTo>
                  <a:pt x="163296" y="2502502"/>
                </a:moveTo>
                <a:lnTo>
                  <a:pt x="163296" y="2502502"/>
                </a:lnTo>
                <a:lnTo>
                  <a:pt x="168667" y="2503568"/>
                </a:lnTo>
                <a:lnTo>
                  <a:pt x="171039" y="2506741"/>
                </a:lnTo>
                <a:lnTo>
                  <a:pt x="171638" y="2509914"/>
                </a:lnTo>
                <a:lnTo>
                  <a:pt x="172838" y="2521565"/>
                </a:lnTo>
                <a:lnTo>
                  <a:pt x="174637" y="2527911"/>
                </a:lnTo>
                <a:lnTo>
                  <a:pt x="174037" y="2530042"/>
                </a:lnTo>
                <a:lnTo>
                  <a:pt x="168067" y="2533216"/>
                </a:lnTo>
                <a:lnTo>
                  <a:pt x="166294" y="2535856"/>
                </a:lnTo>
                <a:lnTo>
                  <a:pt x="163896" y="2541160"/>
                </a:lnTo>
                <a:lnTo>
                  <a:pt x="163896" y="2551213"/>
                </a:lnTo>
                <a:lnTo>
                  <a:pt x="164495" y="2561798"/>
                </a:lnTo>
                <a:lnTo>
                  <a:pt x="164495" y="2568701"/>
                </a:lnTo>
                <a:lnTo>
                  <a:pt x="166294" y="2577155"/>
                </a:lnTo>
                <a:lnTo>
                  <a:pt x="170465" y="2582992"/>
                </a:lnTo>
                <a:lnTo>
                  <a:pt x="173437" y="2584590"/>
                </a:lnTo>
                <a:lnTo>
                  <a:pt x="179381" y="2590404"/>
                </a:lnTo>
                <a:lnTo>
                  <a:pt x="179981" y="2594110"/>
                </a:lnTo>
                <a:lnTo>
                  <a:pt x="179381" y="2597816"/>
                </a:lnTo>
                <a:lnTo>
                  <a:pt x="179981" y="2602055"/>
                </a:lnTo>
                <a:lnTo>
                  <a:pt x="184752" y="2604695"/>
                </a:lnTo>
                <a:lnTo>
                  <a:pt x="195493" y="2607868"/>
                </a:lnTo>
                <a:lnTo>
                  <a:pt x="200263" y="2611598"/>
                </a:lnTo>
                <a:lnTo>
                  <a:pt x="203835" y="2613173"/>
                </a:lnTo>
                <a:lnTo>
                  <a:pt x="203835" y="2613173"/>
                </a:lnTo>
                <a:lnTo>
                  <a:pt x="200263" y="2611598"/>
                </a:lnTo>
                <a:lnTo>
                  <a:pt x="195492" y="2607868"/>
                </a:lnTo>
                <a:lnTo>
                  <a:pt x="184751" y="2604695"/>
                </a:lnTo>
                <a:lnTo>
                  <a:pt x="179981" y="2602055"/>
                </a:lnTo>
                <a:lnTo>
                  <a:pt x="179381" y="2597816"/>
                </a:lnTo>
                <a:lnTo>
                  <a:pt x="179981" y="2594110"/>
                </a:lnTo>
                <a:lnTo>
                  <a:pt x="179381" y="2590404"/>
                </a:lnTo>
                <a:lnTo>
                  <a:pt x="173437" y="2584590"/>
                </a:lnTo>
                <a:lnTo>
                  <a:pt x="170465" y="2582992"/>
                </a:lnTo>
                <a:lnTo>
                  <a:pt x="166294" y="2577155"/>
                </a:lnTo>
                <a:lnTo>
                  <a:pt x="164495" y="2568701"/>
                </a:lnTo>
                <a:lnTo>
                  <a:pt x="164495" y="2561798"/>
                </a:lnTo>
                <a:lnTo>
                  <a:pt x="163895" y="2551213"/>
                </a:lnTo>
                <a:lnTo>
                  <a:pt x="163895" y="2541160"/>
                </a:lnTo>
                <a:lnTo>
                  <a:pt x="166294" y="2535856"/>
                </a:lnTo>
                <a:lnTo>
                  <a:pt x="168067" y="2533216"/>
                </a:lnTo>
                <a:lnTo>
                  <a:pt x="174037" y="2530042"/>
                </a:lnTo>
                <a:lnTo>
                  <a:pt x="174636" y="2527911"/>
                </a:lnTo>
                <a:lnTo>
                  <a:pt x="172837" y="2521565"/>
                </a:lnTo>
                <a:lnTo>
                  <a:pt x="171638" y="2509914"/>
                </a:lnTo>
                <a:lnTo>
                  <a:pt x="171039" y="2506741"/>
                </a:lnTo>
                <a:lnTo>
                  <a:pt x="168666" y="2503568"/>
                </a:lnTo>
                <a:close/>
                <a:moveTo>
                  <a:pt x="406477" y="2480266"/>
                </a:moveTo>
                <a:lnTo>
                  <a:pt x="410648" y="2484505"/>
                </a:lnTo>
                <a:lnTo>
                  <a:pt x="414219" y="2485547"/>
                </a:lnTo>
                <a:lnTo>
                  <a:pt x="410648" y="2484505"/>
                </a:lnTo>
                <a:close/>
                <a:moveTo>
                  <a:pt x="402905" y="2465975"/>
                </a:moveTo>
                <a:lnTo>
                  <a:pt x="402907" y="2465997"/>
                </a:lnTo>
                <a:lnTo>
                  <a:pt x="402907" y="2465997"/>
                </a:lnTo>
                <a:close/>
                <a:moveTo>
                  <a:pt x="402907" y="2465950"/>
                </a:moveTo>
                <a:lnTo>
                  <a:pt x="402907" y="2465951"/>
                </a:lnTo>
                <a:lnTo>
                  <a:pt x="402905" y="2465975"/>
                </a:lnTo>
                <a:close/>
                <a:moveTo>
                  <a:pt x="406433" y="2447608"/>
                </a:moveTo>
                <a:lnTo>
                  <a:pt x="403505" y="2460138"/>
                </a:lnTo>
                <a:lnTo>
                  <a:pt x="402907" y="2465950"/>
                </a:lnTo>
                <a:lnTo>
                  <a:pt x="402907" y="2460160"/>
                </a:lnTo>
                <a:close/>
                <a:moveTo>
                  <a:pt x="406477" y="2447422"/>
                </a:moveTo>
                <a:lnTo>
                  <a:pt x="406433" y="2447608"/>
                </a:lnTo>
                <a:lnTo>
                  <a:pt x="406433" y="2447608"/>
                </a:lnTo>
                <a:close/>
                <a:moveTo>
                  <a:pt x="418388" y="2427334"/>
                </a:moveTo>
                <a:lnTo>
                  <a:pt x="418388" y="2427334"/>
                </a:lnTo>
                <a:lnTo>
                  <a:pt x="417791" y="2432065"/>
                </a:lnTo>
                <a:lnTo>
                  <a:pt x="412421" y="2440542"/>
                </a:lnTo>
                <a:lnTo>
                  <a:pt x="408849" y="2443716"/>
                </a:lnTo>
                <a:lnTo>
                  <a:pt x="412421" y="2440542"/>
                </a:lnTo>
                <a:lnTo>
                  <a:pt x="417791" y="2432065"/>
                </a:lnTo>
                <a:close/>
                <a:moveTo>
                  <a:pt x="69132" y="2425718"/>
                </a:moveTo>
                <a:lnTo>
                  <a:pt x="69131" y="2425718"/>
                </a:lnTo>
                <a:lnTo>
                  <a:pt x="69131" y="2437902"/>
                </a:lnTo>
                <a:lnTo>
                  <a:pt x="69131" y="2444781"/>
                </a:lnTo>
                <a:lnTo>
                  <a:pt x="69731" y="2447954"/>
                </a:lnTo>
                <a:lnTo>
                  <a:pt x="74502" y="2453791"/>
                </a:lnTo>
                <a:lnTo>
                  <a:pt x="78073" y="2455899"/>
                </a:lnTo>
                <a:lnTo>
                  <a:pt x="83444" y="2458540"/>
                </a:lnTo>
                <a:lnTo>
                  <a:pt x="91786" y="2463311"/>
                </a:lnTo>
                <a:lnTo>
                  <a:pt x="101901" y="2468083"/>
                </a:lnTo>
                <a:lnTo>
                  <a:pt x="109670" y="2471256"/>
                </a:lnTo>
                <a:lnTo>
                  <a:pt x="120984" y="2478668"/>
                </a:lnTo>
                <a:lnTo>
                  <a:pt x="126355" y="2483439"/>
                </a:lnTo>
                <a:lnTo>
                  <a:pt x="135297" y="2487678"/>
                </a:lnTo>
                <a:lnTo>
                  <a:pt x="146611" y="2493492"/>
                </a:lnTo>
                <a:lnTo>
                  <a:pt x="152581" y="2498796"/>
                </a:lnTo>
                <a:lnTo>
                  <a:pt x="159725" y="2502502"/>
                </a:lnTo>
                <a:lnTo>
                  <a:pt x="159724" y="2502502"/>
                </a:lnTo>
                <a:lnTo>
                  <a:pt x="152581" y="2498796"/>
                </a:lnTo>
                <a:lnTo>
                  <a:pt x="146611" y="2493492"/>
                </a:lnTo>
                <a:lnTo>
                  <a:pt x="135297" y="2487678"/>
                </a:lnTo>
                <a:lnTo>
                  <a:pt x="126355" y="2483439"/>
                </a:lnTo>
                <a:lnTo>
                  <a:pt x="120984" y="2478668"/>
                </a:lnTo>
                <a:lnTo>
                  <a:pt x="109670" y="2471256"/>
                </a:lnTo>
                <a:lnTo>
                  <a:pt x="101901" y="2468083"/>
                </a:lnTo>
                <a:lnTo>
                  <a:pt x="91786" y="2463311"/>
                </a:lnTo>
                <a:lnTo>
                  <a:pt x="83443" y="2458540"/>
                </a:lnTo>
                <a:lnTo>
                  <a:pt x="78073" y="2455899"/>
                </a:lnTo>
                <a:lnTo>
                  <a:pt x="74501" y="2453791"/>
                </a:lnTo>
                <a:lnTo>
                  <a:pt x="69731" y="2447954"/>
                </a:lnTo>
                <a:lnTo>
                  <a:pt x="69131" y="2444781"/>
                </a:lnTo>
                <a:lnTo>
                  <a:pt x="69131" y="2437902"/>
                </a:lnTo>
                <a:lnTo>
                  <a:pt x="69131" y="2425718"/>
                </a:lnTo>
                <a:close/>
                <a:moveTo>
                  <a:pt x="69134" y="2425718"/>
                </a:moveTo>
                <a:lnTo>
                  <a:pt x="69134" y="2425718"/>
                </a:lnTo>
                <a:lnTo>
                  <a:pt x="69132" y="2425718"/>
                </a:lnTo>
                <a:close/>
                <a:moveTo>
                  <a:pt x="84043" y="2425186"/>
                </a:moveTo>
                <a:lnTo>
                  <a:pt x="92385" y="2426251"/>
                </a:lnTo>
                <a:lnTo>
                  <a:pt x="95957" y="2428892"/>
                </a:lnTo>
                <a:lnTo>
                  <a:pt x="103700" y="2432598"/>
                </a:lnTo>
                <a:lnTo>
                  <a:pt x="110843" y="2439477"/>
                </a:lnTo>
                <a:lnTo>
                  <a:pt x="112642" y="2441075"/>
                </a:lnTo>
                <a:lnTo>
                  <a:pt x="112642" y="2441075"/>
                </a:lnTo>
                <a:lnTo>
                  <a:pt x="110843" y="2439477"/>
                </a:lnTo>
                <a:lnTo>
                  <a:pt x="103700" y="2432598"/>
                </a:lnTo>
                <a:lnTo>
                  <a:pt x="95957" y="2428892"/>
                </a:lnTo>
                <a:lnTo>
                  <a:pt x="92386" y="2426251"/>
                </a:lnTo>
                <a:lnTo>
                  <a:pt x="84043" y="2425186"/>
                </a:lnTo>
                <a:close/>
                <a:moveTo>
                  <a:pt x="155392" y="2423097"/>
                </a:moveTo>
                <a:lnTo>
                  <a:pt x="143040" y="2432065"/>
                </a:lnTo>
                <a:lnTo>
                  <a:pt x="135818" y="2436018"/>
                </a:lnTo>
                <a:lnTo>
                  <a:pt x="135818" y="2436018"/>
                </a:lnTo>
                <a:lnTo>
                  <a:pt x="143039" y="2432065"/>
                </a:lnTo>
                <a:lnTo>
                  <a:pt x="155390" y="2423099"/>
                </a:lnTo>
                <a:close/>
                <a:moveTo>
                  <a:pt x="396935" y="2413535"/>
                </a:moveTo>
                <a:lnTo>
                  <a:pt x="391564" y="2416708"/>
                </a:lnTo>
                <a:lnTo>
                  <a:pt x="385621" y="2427317"/>
                </a:lnTo>
                <a:lnTo>
                  <a:pt x="391565" y="2416708"/>
                </a:lnTo>
                <a:close/>
                <a:moveTo>
                  <a:pt x="762777" y="2410106"/>
                </a:moveTo>
                <a:lnTo>
                  <a:pt x="762867" y="2410345"/>
                </a:lnTo>
                <a:lnTo>
                  <a:pt x="762829" y="2410396"/>
                </a:lnTo>
                <a:lnTo>
                  <a:pt x="762755" y="2410199"/>
                </a:lnTo>
                <a:close/>
                <a:moveTo>
                  <a:pt x="256887" y="2377540"/>
                </a:moveTo>
                <a:lnTo>
                  <a:pt x="253289" y="2378583"/>
                </a:lnTo>
                <a:lnTo>
                  <a:pt x="256887" y="2377540"/>
                </a:lnTo>
                <a:lnTo>
                  <a:pt x="263431" y="2379648"/>
                </a:lnTo>
                <a:lnTo>
                  <a:pt x="256887" y="2377540"/>
                </a:lnTo>
                <a:lnTo>
                  <a:pt x="256887" y="2377540"/>
                </a:lnTo>
                <a:close/>
                <a:moveTo>
                  <a:pt x="1067366" y="2347350"/>
                </a:moveTo>
                <a:lnTo>
                  <a:pt x="1072137" y="2347350"/>
                </a:lnTo>
                <a:lnTo>
                  <a:pt x="1083451" y="2348416"/>
                </a:lnTo>
                <a:lnTo>
                  <a:pt x="1094166" y="2348949"/>
                </a:lnTo>
                <a:lnTo>
                  <a:pt x="1097164" y="2348949"/>
                </a:lnTo>
                <a:lnTo>
                  <a:pt x="1099536" y="2352122"/>
                </a:lnTo>
                <a:lnTo>
                  <a:pt x="1099536" y="2354786"/>
                </a:lnTo>
                <a:lnTo>
                  <a:pt x="1100136" y="2357426"/>
                </a:lnTo>
                <a:lnTo>
                  <a:pt x="1105506" y="2358492"/>
                </a:lnTo>
                <a:lnTo>
                  <a:pt x="1109678" y="2359534"/>
                </a:lnTo>
                <a:lnTo>
                  <a:pt x="1116221" y="2362707"/>
                </a:lnTo>
                <a:lnTo>
                  <a:pt x="1120392" y="2364838"/>
                </a:lnTo>
                <a:lnTo>
                  <a:pt x="1123390" y="2364838"/>
                </a:lnTo>
                <a:lnTo>
                  <a:pt x="1123404" y="2364825"/>
                </a:lnTo>
                <a:lnTo>
                  <a:pt x="1123443" y="2364825"/>
                </a:lnTo>
                <a:lnTo>
                  <a:pt x="1128214" y="2360053"/>
                </a:lnTo>
                <a:lnTo>
                  <a:pt x="1130586" y="2358478"/>
                </a:lnTo>
                <a:lnTo>
                  <a:pt x="1135357" y="2354240"/>
                </a:lnTo>
                <a:lnTo>
                  <a:pt x="1141283" y="2350014"/>
                </a:lnTo>
                <a:lnTo>
                  <a:pt x="1143047" y="2350014"/>
                </a:lnTo>
                <a:lnTo>
                  <a:pt x="1144846" y="2351589"/>
                </a:lnTo>
                <a:lnTo>
                  <a:pt x="1144846" y="2356361"/>
                </a:lnTo>
                <a:lnTo>
                  <a:pt x="1143647" y="2360067"/>
                </a:lnTo>
                <a:lnTo>
                  <a:pt x="1143647" y="2366436"/>
                </a:lnTo>
                <a:lnTo>
                  <a:pt x="1146019" y="2372783"/>
                </a:lnTo>
                <a:lnTo>
                  <a:pt x="1146619" y="2375956"/>
                </a:lnTo>
                <a:lnTo>
                  <a:pt x="1153189" y="2376489"/>
                </a:lnTo>
                <a:lnTo>
                  <a:pt x="1159132" y="2375956"/>
                </a:lnTo>
                <a:lnTo>
                  <a:pt x="1163903" y="2374891"/>
                </a:lnTo>
                <a:lnTo>
                  <a:pt x="1163904" y="2374889"/>
                </a:lnTo>
                <a:lnTo>
                  <a:pt x="1163956" y="2374877"/>
                </a:lnTo>
                <a:lnTo>
                  <a:pt x="1165155" y="2370639"/>
                </a:lnTo>
                <a:lnTo>
                  <a:pt x="1165755" y="2367998"/>
                </a:lnTo>
                <a:lnTo>
                  <a:pt x="1166349" y="2365910"/>
                </a:lnTo>
                <a:lnTo>
                  <a:pt x="1170473" y="2366436"/>
                </a:lnTo>
                <a:lnTo>
                  <a:pt x="1174644" y="2367479"/>
                </a:lnTo>
                <a:lnTo>
                  <a:pt x="1184186" y="2369077"/>
                </a:lnTo>
                <a:lnTo>
                  <a:pt x="1184326" y="2369058"/>
                </a:lnTo>
                <a:lnTo>
                  <a:pt x="1191981" y="2368531"/>
                </a:lnTo>
                <a:lnTo>
                  <a:pt x="1194295" y="2368011"/>
                </a:lnTo>
                <a:lnTo>
                  <a:pt x="1194301" y="2368011"/>
                </a:lnTo>
                <a:lnTo>
                  <a:pt x="1196100" y="2370142"/>
                </a:lnTo>
                <a:lnTo>
                  <a:pt x="1196699" y="2374891"/>
                </a:lnTo>
                <a:lnTo>
                  <a:pt x="1196699" y="2379129"/>
                </a:lnTo>
                <a:lnTo>
                  <a:pt x="1197872" y="2382303"/>
                </a:lnTo>
                <a:lnTo>
                  <a:pt x="1205641" y="2382835"/>
                </a:lnTo>
                <a:lnTo>
                  <a:pt x="1209812" y="2382835"/>
                </a:lnTo>
                <a:lnTo>
                  <a:pt x="1212784" y="2382303"/>
                </a:lnTo>
                <a:lnTo>
                  <a:pt x="1214414" y="2375490"/>
                </a:lnTo>
                <a:lnTo>
                  <a:pt x="1214610" y="2374877"/>
                </a:lnTo>
                <a:lnTo>
                  <a:pt x="1215210" y="2371171"/>
                </a:lnTo>
                <a:lnTo>
                  <a:pt x="1218179" y="2369084"/>
                </a:lnTo>
                <a:lnTo>
                  <a:pt x="1227670" y="2371717"/>
                </a:lnTo>
                <a:lnTo>
                  <a:pt x="1231842" y="2372250"/>
                </a:lnTo>
                <a:lnTo>
                  <a:pt x="1234840" y="2372250"/>
                </a:lnTo>
                <a:lnTo>
                  <a:pt x="1237812" y="2375956"/>
                </a:lnTo>
                <a:lnTo>
                  <a:pt x="1238411" y="2379129"/>
                </a:lnTo>
                <a:lnTo>
                  <a:pt x="1239011" y="2387074"/>
                </a:lnTo>
                <a:lnTo>
                  <a:pt x="1238411" y="2393953"/>
                </a:lnTo>
                <a:lnTo>
                  <a:pt x="1239610" y="2399790"/>
                </a:lnTo>
                <a:lnTo>
                  <a:pt x="1238411" y="2406670"/>
                </a:lnTo>
                <a:lnTo>
                  <a:pt x="1236039" y="2410908"/>
                </a:lnTo>
                <a:lnTo>
                  <a:pt x="1236039" y="2412483"/>
                </a:lnTo>
                <a:lnTo>
                  <a:pt x="1232448" y="2415674"/>
                </a:lnTo>
                <a:lnTo>
                  <a:pt x="1225950" y="2416709"/>
                </a:lnTo>
                <a:lnTo>
                  <a:pt x="1225939" y="2416716"/>
                </a:lnTo>
                <a:lnTo>
                  <a:pt x="1225898" y="2416722"/>
                </a:lnTo>
                <a:lnTo>
                  <a:pt x="1224099" y="2417788"/>
                </a:lnTo>
                <a:lnTo>
                  <a:pt x="1223499" y="2424667"/>
                </a:lnTo>
                <a:lnTo>
                  <a:pt x="1223499" y="2428373"/>
                </a:lnTo>
                <a:lnTo>
                  <a:pt x="1224698" y="2430504"/>
                </a:lnTo>
                <a:lnTo>
                  <a:pt x="1229469" y="2432612"/>
                </a:lnTo>
                <a:lnTo>
                  <a:pt x="1230669" y="2434742"/>
                </a:lnTo>
                <a:lnTo>
                  <a:pt x="1231842" y="2436850"/>
                </a:lnTo>
                <a:lnTo>
                  <a:pt x="1235439" y="2439491"/>
                </a:lnTo>
                <a:lnTo>
                  <a:pt x="1237812" y="2440024"/>
                </a:lnTo>
                <a:lnTo>
                  <a:pt x="1237841" y="2440005"/>
                </a:lnTo>
                <a:lnTo>
                  <a:pt x="1237864" y="2440010"/>
                </a:lnTo>
                <a:lnTo>
                  <a:pt x="1242036" y="2437370"/>
                </a:lnTo>
                <a:lnTo>
                  <a:pt x="1246207" y="2432598"/>
                </a:lnTo>
                <a:lnTo>
                  <a:pt x="1251546" y="2429973"/>
                </a:lnTo>
                <a:lnTo>
                  <a:pt x="1256295" y="2430504"/>
                </a:lnTo>
                <a:lnTo>
                  <a:pt x="1260466" y="2431036"/>
                </a:lnTo>
                <a:lnTo>
                  <a:pt x="1264638" y="2434210"/>
                </a:lnTo>
                <a:lnTo>
                  <a:pt x="1264038" y="2440556"/>
                </a:lnTo>
                <a:lnTo>
                  <a:pt x="1261666" y="2449034"/>
                </a:lnTo>
                <a:lnTo>
                  <a:pt x="1262839" y="2451674"/>
                </a:lnTo>
                <a:lnTo>
                  <a:pt x="1268209" y="2453272"/>
                </a:lnTo>
                <a:lnTo>
                  <a:pt x="1271181" y="2453805"/>
                </a:lnTo>
                <a:lnTo>
                  <a:pt x="1278950" y="2454848"/>
                </a:lnTo>
                <a:lnTo>
                  <a:pt x="1289065" y="2453805"/>
                </a:lnTo>
                <a:lnTo>
                  <a:pt x="1296234" y="2454848"/>
                </a:lnTo>
                <a:lnTo>
                  <a:pt x="1299806" y="2454848"/>
                </a:lnTo>
                <a:lnTo>
                  <a:pt x="1299814" y="2454834"/>
                </a:lnTo>
                <a:lnTo>
                  <a:pt x="1299859" y="2454834"/>
                </a:lnTo>
                <a:lnTo>
                  <a:pt x="1303430" y="2449021"/>
                </a:lnTo>
                <a:lnTo>
                  <a:pt x="1304030" y="2440010"/>
                </a:lnTo>
                <a:lnTo>
                  <a:pt x="1306402" y="2435772"/>
                </a:lnTo>
                <a:lnTo>
                  <a:pt x="1311173" y="2432066"/>
                </a:lnTo>
                <a:lnTo>
                  <a:pt x="1314145" y="2425186"/>
                </a:lnTo>
                <a:lnTo>
                  <a:pt x="1317143" y="2420948"/>
                </a:lnTo>
                <a:lnTo>
                  <a:pt x="1318894" y="2419918"/>
                </a:lnTo>
                <a:lnTo>
                  <a:pt x="1323634" y="2419918"/>
                </a:lnTo>
                <a:lnTo>
                  <a:pt x="1325433" y="2421494"/>
                </a:lnTo>
                <a:lnTo>
                  <a:pt x="1330803" y="2424667"/>
                </a:lnTo>
                <a:lnTo>
                  <a:pt x="1336148" y="2428906"/>
                </a:lnTo>
                <a:lnTo>
                  <a:pt x="1337347" y="2439491"/>
                </a:lnTo>
                <a:lnTo>
                  <a:pt x="1335548" y="2450632"/>
                </a:lnTo>
                <a:lnTo>
                  <a:pt x="1335548" y="2453805"/>
                </a:lnTo>
                <a:lnTo>
                  <a:pt x="1337946" y="2461217"/>
                </a:lnTo>
                <a:lnTo>
                  <a:pt x="1340319" y="2462792"/>
                </a:lnTo>
                <a:lnTo>
                  <a:pt x="1342118" y="2464923"/>
                </a:lnTo>
                <a:lnTo>
                  <a:pt x="1341518" y="2472868"/>
                </a:lnTo>
                <a:lnTo>
                  <a:pt x="1341518" y="2477107"/>
                </a:lnTo>
                <a:lnTo>
                  <a:pt x="1345689" y="2485051"/>
                </a:lnTo>
                <a:lnTo>
                  <a:pt x="1349860" y="2492973"/>
                </a:lnTo>
                <a:lnTo>
                  <a:pt x="1351060" y="2501450"/>
                </a:lnTo>
                <a:lnTo>
                  <a:pt x="1350460" y="2510993"/>
                </a:lnTo>
                <a:lnTo>
                  <a:pt x="1349266" y="2512561"/>
                </a:lnTo>
                <a:lnTo>
                  <a:pt x="1345142" y="2513088"/>
                </a:lnTo>
                <a:lnTo>
                  <a:pt x="1337400" y="2511513"/>
                </a:lnTo>
                <a:lnTo>
                  <a:pt x="1334428" y="2511513"/>
                </a:lnTo>
                <a:lnTo>
                  <a:pt x="1334397" y="2511526"/>
                </a:lnTo>
                <a:lnTo>
                  <a:pt x="1334375" y="2511526"/>
                </a:lnTo>
                <a:lnTo>
                  <a:pt x="1331976" y="2512568"/>
                </a:lnTo>
                <a:lnTo>
                  <a:pt x="1329604" y="2518405"/>
                </a:lnTo>
                <a:lnTo>
                  <a:pt x="1330204" y="2522111"/>
                </a:lnTo>
                <a:lnTo>
                  <a:pt x="1331377" y="2524752"/>
                </a:lnTo>
                <a:lnTo>
                  <a:pt x="1331429" y="2524738"/>
                </a:lnTo>
                <a:lnTo>
                  <a:pt x="1331430" y="2524739"/>
                </a:lnTo>
                <a:lnTo>
                  <a:pt x="1335549" y="2523687"/>
                </a:lnTo>
                <a:lnTo>
                  <a:pt x="1338546" y="2524219"/>
                </a:lnTo>
                <a:lnTo>
                  <a:pt x="1340918" y="2526883"/>
                </a:lnTo>
                <a:lnTo>
                  <a:pt x="1342717" y="2535337"/>
                </a:lnTo>
                <a:lnTo>
                  <a:pt x="1344490" y="2539043"/>
                </a:lnTo>
                <a:lnTo>
                  <a:pt x="1345689" y="2542240"/>
                </a:lnTo>
                <a:lnTo>
                  <a:pt x="1343317" y="2548053"/>
                </a:lnTo>
                <a:lnTo>
                  <a:pt x="1342118" y="2550694"/>
                </a:lnTo>
                <a:lnTo>
                  <a:pt x="1341518" y="2552825"/>
                </a:lnTo>
                <a:lnTo>
                  <a:pt x="1334974" y="2557064"/>
                </a:lnTo>
                <a:lnTo>
                  <a:pt x="1333775" y="2559704"/>
                </a:lnTo>
                <a:lnTo>
                  <a:pt x="1334375" y="2578234"/>
                </a:lnTo>
                <a:lnTo>
                  <a:pt x="1334375" y="2596255"/>
                </a:lnTo>
                <a:lnTo>
                  <a:pt x="1335548" y="2598362"/>
                </a:lnTo>
                <a:lnTo>
                  <a:pt x="1340918" y="2601003"/>
                </a:lnTo>
                <a:lnTo>
                  <a:pt x="1345090" y="2602601"/>
                </a:lnTo>
                <a:lnTo>
                  <a:pt x="1351659" y="2604709"/>
                </a:lnTo>
                <a:lnTo>
                  <a:pt x="1357603" y="2608415"/>
                </a:lnTo>
                <a:lnTo>
                  <a:pt x="1360002" y="2610546"/>
                </a:lnTo>
                <a:lnTo>
                  <a:pt x="1365372" y="2613186"/>
                </a:lnTo>
                <a:lnTo>
                  <a:pt x="1369543" y="2613186"/>
                </a:lnTo>
                <a:lnTo>
                  <a:pt x="1377286" y="2614252"/>
                </a:lnTo>
                <a:lnTo>
                  <a:pt x="1385628" y="2615317"/>
                </a:lnTo>
                <a:lnTo>
                  <a:pt x="1387401" y="2615317"/>
                </a:lnTo>
                <a:lnTo>
                  <a:pt x="1388600" y="2617958"/>
                </a:lnTo>
                <a:lnTo>
                  <a:pt x="1387401" y="2623772"/>
                </a:lnTo>
                <a:lnTo>
                  <a:pt x="1387401" y="2627478"/>
                </a:lnTo>
                <a:lnTo>
                  <a:pt x="1387401" y="2631184"/>
                </a:lnTo>
                <a:lnTo>
                  <a:pt x="1383230" y="2637021"/>
                </a:lnTo>
                <a:lnTo>
                  <a:pt x="1381457" y="2639128"/>
                </a:lnTo>
                <a:lnTo>
                  <a:pt x="1377286" y="2642302"/>
                </a:lnTo>
                <a:lnTo>
                  <a:pt x="1373714" y="2646031"/>
                </a:lnTo>
                <a:lnTo>
                  <a:pt x="1372515" y="2648139"/>
                </a:lnTo>
                <a:lnTo>
                  <a:pt x="1376686" y="2652910"/>
                </a:lnTo>
                <a:lnTo>
                  <a:pt x="1379059" y="2654485"/>
                </a:lnTo>
                <a:lnTo>
                  <a:pt x="1384429" y="2658724"/>
                </a:lnTo>
                <a:lnTo>
                  <a:pt x="1391572" y="2661897"/>
                </a:lnTo>
                <a:lnTo>
                  <a:pt x="1399341" y="2667734"/>
                </a:lnTo>
                <a:lnTo>
                  <a:pt x="1405885" y="2676212"/>
                </a:lnTo>
                <a:lnTo>
                  <a:pt x="1411255" y="2680960"/>
                </a:lnTo>
                <a:lnTo>
                  <a:pt x="1418998" y="2684666"/>
                </a:lnTo>
                <a:lnTo>
                  <a:pt x="1427340" y="2691036"/>
                </a:lnTo>
                <a:lnTo>
                  <a:pt x="1430912" y="2695807"/>
                </a:lnTo>
                <a:lnTo>
                  <a:pt x="1436282" y="2700555"/>
                </a:lnTo>
                <a:lnTo>
                  <a:pt x="1438681" y="2706392"/>
                </a:lnTo>
                <a:lnTo>
                  <a:pt x="1438681" y="2714870"/>
                </a:lnTo>
                <a:lnTo>
                  <a:pt x="1438081" y="2725988"/>
                </a:lnTo>
                <a:lnTo>
                  <a:pt x="1436282" y="2732867"/>
                </a:lnTo>
                <a:lnTo>
                  <a:pt x="1433310" y="2735508"/>
                </a:lnTo>
                <a:lnTo>
                  <a:pt x="1430912" y="2736573"/>
                </a:lnTo>
                <a:lnTo>
                  <a:pt x="1427940" y="2741854"/>
                </a:lnTo>
                <a:lnTo>
                  <a:pt x="1427340" y="2745583"/>
                </a:lnTo>
                <a:lnTo>
                  <a:pt x="1427940" y="2749289"/>
                </a:lnTo>
                <a:lnTo>
                  <a:pt x="1434484" y="2754038"/>
                </a:lnTo>
                <a:lnTo>
                  <a:pt x="1438081" y="2755636"/>
                </a:lnTo>
                <a:lnTo>
                  <a:pt x="1439254" y="2757211"/>
                </a:lnTo>
                <a:lnTo>
                  <a:pt x="1436282" y="2766221"/>
                </a:lnTo>
                <a:lnTo>
                  <a:pt x="1435683" y="2769927"/>
                </a:lnTo>
                <a:lnTo>
                  <a:pt x="1435683" y="2779470"/>
                </a:lnTo>
                <a:lnTo>
                  <a:pt x="1435083" y="2787924"/>
                </a:lnTo>
                <a:lnTo>
                  <a:pt x="1435083" y="2791121"/>
                </a:lnTo>
                <a:lnTo>
                  <a:pt x="1440454" y="2795360"/>
                </a:lnTo>
                <a:lnTo>
                  <a:pt x="1444025" y="2796935"/>
                </a:lnTo>
                <a:lnTo>
                  <a:pt x="1448796" y="2800641"/>
                </a:lnTo>
                <a:lnTo>
                  <a:pt x="1455366" y="2803814"/>
                </a:lnTo>
                <a:lnTo>
                  <a:pt x="1458937" y="2805945"/>
                </a:lnTo>
                <a:lnTo>
                  <a:pt x="1460710" y="2815465"/>
                </a:lnTo>
                <a:lnTo>
                  <a:pt x="1460710" y="2818638"/>
                </a:lnTo>
                <a:lnTo>
                  <a:pt x="1460136" y="2826073"/>
                </a:lnTo>
                <a:lnTo>
                  <a:pt x="1458937" y="2834527"/>
                </a:lnTo>
                <a:lnTo>
                  <a:pt x="1457743" y="2837182"/>
                </a:lnTo>
                <a:lnTo>
                  <a:pt x="1451247" y="2837688"/>
                </a:lnTo>
                <a:lnTo>
                  <a:pt x="1448249" y="2837688"/>
                </a:lnTo>
                <a:lnTo>
                  <a:pt x="1441706" y="2835047"/>
                </a:lnTo>
                <a:lnTo>
                  <a:pt x="1435136" y="2833472"/>
                </a:lnTo>
                <a:lnTo>
                  <a:pt x="1432164" y="2832939"/>
                </a:lnTo>
                <a:lnTo>
                  <a:pt x="1427393" y="2827102"/>
                </a:lnTo>
                <a:lnTo>
                  <a:pt x="1425021" y="2826570"/>
                </a:lnTo>
                <a:lnTo>
                  <a:pt x="1425004" y="2826591"/>
                </a:lnTo>
                <a:lnTo>
                  <a:pt x="1424968" y="2826583"/>
                </a:lnTo>
                <a:lnTo>
                  <a:pt x="1421970" y="2830289"/>
                </a:lnTo>
                <a:lnTo>
                  <a:pt x="1421397" y="2838766"/>
                </a:lnTo>
                <a:lnTo>
                  <a:pt x="1420797" y="2840364"/>
                </a:lnTo>
                <a:lnTo>
                  <a:pt x="1419048" y="2840882"/>
                </a:lnTo>
                <a:lnTo>
                  <a:pt x="1414280" y="2838753"/>
                </a:lnTo>
                <a:lnTo>
                  <a:pt x="1412507" y="2838220"/>
                </a:lnTo>
                <a:lnTo>
                  <a:pt x="1408910" y="2837688"/>
                </a:lnTo>
                <a:lnTo>
                  <a:pt x="1398195" y="2834514"/>
                </a:lnTo>
                <a:lnTo>
                  <a:pt x="1396996" y="2831341"/>
                </a:lnTo>
                <a:lnTo>
                  <a:pt x="1395796" y="2828168"/>
                </a:lnTo>
                <a:lnTo>
                  <a:pt x="1391052" y="2823929"/>
                </a:lnTo>
                <a:lnTo>
                  <a:pt x="1388054" y="2823396"/>
                </a:lnTo>
                <a:lnTo>
                  <a:pt x="1388028" y="2823414"/>
                </a:lnTo>
                <a:lnTo>
                  <a:pt x="1388001" y="2823409"/>
                </a:lnTo>
                <a:lnTo>
                  <a:pt x="1382656" y="2827115"/>
                </a:lnTo>
                <a:lnTo>
                  <a:pt x="1377286" y="2833995"/>
                </a:lnTo>
                <a:lnTo>
                  <a:pt x="1372515" y="2838233"/>
                </a:lnTo>
                <a:lnTo>
                  <a:pt x="1370716" y="2842472"/>
                </a:lnTo>
                <a:lnTo>
                  <a:pt x="1371916" y="2849351"/>
                </a:lnTo>
                <a:lnTo>
                  <a:pt x="1376087" y="2855721"/>
                </a:lnTo>
                <a:lnTo>
                  <a:pt x="1379059" y="2861535"/>
                </a:lnTo>
                <a:lnTo>
                  <a:pt x="1379658" y="2869480"/>
                </a:lnTo>
                <a:lnTo>
                  <a:pt x="1380258" y="2873718"/>
                </a:lnTo>
                <a:lnTo>
                  <a:pt x="1377886" y="2879555"/>
                </a:lnTo>
                <a:lnTo>
                  <a:pt x="1376087" y="2880598"/>
                </a:lnTo>
                <a:lnTo>
                  <a:pt x="1374288" y="2882196"/>
                </a:lnTo>
                <a:lnTo>
                  <a:pt x="1371916" y="2887477"/>
                </a:lnTo>
                <a:lnTo>
                  <a:pt x="1371316" y="2892248"/>
                </a:lnTo>
                <a:lnTo>
                  <a:pt x="1370716" y="2903366"/>
                </a:lnTo>
                <a:lnTo>
                  <a:pt x="1370117" y="2909736"/>
                </a:lnTo>
                <a:lnTo>
                  <a:pt x="1368944" y="2911844"/>
                </a:lnTo>
                <a:lnTo>
                  <a:pt x="1362390" y="2914478"/>
                </a:lnTo>
                <a:lnTo>
                  <a:pt x="1359455" y="2915004"/>
                </a:lnTo>
                <a:lnTo>
                  <a:pt x="1349913" y="2915537"/>
                </a:lnTo>
                <a:lnTo>
                  <a:pt x="1337999" y="2916602"/>
                </a:lnTo>
                <a:lnTo>
                  <a:pt x="1327858" y="2917668"/>
                </a:lnTo>
                <a:lnTo>
                  <a:pt x="1321314" y="2918710"/>
                </a:lnTo>
                <a:lnTo>
                  <a:pt x="1321305" y="2918716"/>
                </a:lnTo>
                <a:lnTo>
                  <a:pt x="1321262" y="2918723"/>
                </a:lnTo>
                <a:lnTo>
                  <a:pt x="1318863" y="2920321"/>
                </a:lnTo>
                <a:lnTo>
                  <a:pt x="1313519" y="2930906"/>
                </a:lnTo>
                <a:lnTo>
                  <a:pt x="1312919" y="2936211"/>
                </a:lnTo>
                <a:lnTo>
                  <a:pt x="1311720" y="2939917"/>
                </a:lnTo>
                <a:lnTo>
                  <a:pt x="1305750" y="2945198"/>
                </a:lnTo>
                <a:lnTo>
                  <a:pt x="1304577" y="2947861"/>
                </a:lnTo>
                <a:lnTo>
                  <a:pt x="1303383" y="2949959"/>
                </a:lnTo>
                <a:lnTo>
                  <a:pt x="1295688" y="2950489"/>
                </a:lnTo>
                <a:lnTo>
                  <a:pt x="1292690" y="2950489"/>
                </a:lnTo>
                <a:lnTo>
                  <a:pt x="1289718" y="2951022"/>
                </a:lnTo>
                <a:lnTo>
                  <a:pt x="1289712" y="2951026"/>
                </a:lnTo>
                <a:lnTo>
                  <a:pt x="1289665" y="2951035"/>
                </a:lnTo>
                <a:lnTo>
                  <a:pt x="1283695" y="2955806"/>
                </a:lnTo>
                <a:lnTo>
                  <a:pt x="1282522" y="2958447"/>
                </a:lnTo>
                <a:lnTo>
                  <a:pt x="1281922" y="2961087"/>
                </a:lnTo>
                <a:lnTo>
                  <a:pt x="1273589" y="2965854"/>
                </a:lnTo>
                <a:lnTo>
                  <a:pt x="1270634" y="2966378"/>
                </a:lnTo>
                <a:lnTo>
                  <a:pt x="1270626" y="2966383"/>
                </a:lnTo>
                <a:lnTo>
                  <a:pt x="1270582" y="2966391"/>
                </a:lnTo>
                <a:lnTo>
                  <a:pt x="1268809" y="2967457"/>
                </a:lnTo>
                <a:lnTo>
                  <a:pt x="1267610" y="2977509"/>
                </a:lnTo>
                <a:lnTo>
                  <a:pt x="1268209" y="2982814"/>
                </a:lnTo>
                <a:lnTo>
                  <a:pt x="1269408" y="2987029"/>
                </a:lnTo>
                <a:lnTo>
                  <a:pt x="1275352" y="2992333"/>
                </a:lnTo>
                <a:lnTo>
                  <a:pt x="1279524" y="2996039"/>
                </a:lnTo>
                <a:lnTo>
                  <a:pt x="1282522" y="3000278"/>
                </a:lnTo>
                <a:lnTo>
                  <a:pt x="1289065" y="3007690"/>
                </a:lnTo>
                <a:lnTo>
                  <a:pt x="1294436" y="3009821"/>
                </a:lnTo>
                <a:lnTo>
                  <a:pt x="1299206" y="3011929"/>
                </a:lnTo>
                <a:lnTo>
                  <a:pt x="1303378" y="3018808"/>
                </a:lnTo>
                <a:lnTo>
                  <a:pt x="1305150" y="3020939"/>
                </a:lnTo>
                <a:lnTo>
                  <a:pt x="1307549" y="3026753"/>
                </a:lnTo>
                <a:lnTo>
                  <a:pt x="1307549" y="3041577"/>
                </a:lnTo>
                <a:lnTo>
                  <a:pt x="1307549" y="3077062"/>
                </a:lnTo>
                <a:lnTo>
                  <a:pt x="1306350" y="3107775"/>
                </a:lnTo>
                <a:lnTo>
                  <a:pt x="1306949" y="3111481"/>
                </a:lnTo>
                <a:lnTo>
                  <a:pt x="1312919" y="3113079"/>
                </a:lnTo>
                <a:lnTo>
                  <a:pt x="1317690" y="3112014"/>
                </a:lnTo>
                <a:lnTo>
                  <a:pt x="1321861" y="3112014"/>
                </a:lnTo>
                <a:lnTo>
                  <a:pt x="1325433" y="3116253"/>
                </a:lnTo>
                <a:lnTo>
                  <a:pt x="1327805" y="3117828"/>
                </a:lnTo>
                <a:lnTo>
                  <a:pt x="1330204" y="3119959"/>
                </a:lnTo>
                <a:lnTo>
                  <a:pt x="1330204" y="3129479"/>
                </a:lnTo>
                <a:lnTo>
                  <a:pt x="1330204" y="3134250"/>
                </a:lnTo>
                <a:lnTo>
                  <a:pt x="1332576" y="3146433"/>
                </a:lnTo>
                <a:lnTo>
                  <a:pt x="1334974" y="3158084"/>
                </a:lnTo>
                <a:lnTo>
                  <a:pt x="1334974" y="3161790"/>
                </a:lnTo>
                <a:lnTo>
                  <a:pt x="1330204" y="3166029"/>
                </a:lnTo>
                <a:lnTo>
                  <a:pt x="1327805" y="3167071"/>
                </a:lnTo>
                <a:lnTo>
                  <a:pt x="1322435" y="3171310"/>
                </a:lnTo>
                <a:lnTo>
                  <a:pt x="1319463" y="3176081"/>
                </a:lnTo>
                <a:lnTo>
                  <a:pt x="1319463" y="3198317"/>
                </a:lnTo>
                <a:lnTo>
                  <a:pt x="1320062" y="3202023"/>
                </a:lnTo>
                <a:lnTo>
                  <a:pt x="1326632" y="3204154"/>
                </a:lnTo>
                <a:lnTo>
                  <a:pt x="1331976" y="3204154"/>
                </a:lnTo>
                <a:lnTo>
                  <a:pt x="1333775" y="3204687"/>
                </a:lnTo>
                <a:lnTo>
                  <a:pt x="1335548" y="3206795"/>
                </a:lnTo>
                <a:lnTo>
                  <a:pt x="1334974" y="3211566"/>
                </a:lnTo>
                <a:lnTo>
                  <a:pt x="1334375" y="3215272"/>
                </a:lnTo>
                <a:lnTo>
                  <a:pt x="1334375" y="3218446"/>
                </a:lnTo>
                <a:lnTo>
                  <a:pt x="1331976" y="3225858"/>
                </a:lnTo>
                <a:lnTo>
                  <a:pt x="1329610" y="3227983"/>
                </a:lnTo>
                <a:lnTo>
                  <a:pt x="1320115" y="3229551"/>
                </a:lnTo>
                <a:lnTo>
                  <a:pt x="1312972" y="3230616"/>
                </a:lnTo>
                <a:lnTo>
                  <a:pt x="1312969" y="3230622"/>
                </a:lnTo>
                <a:lnTo>
                  <a:pt x="1312919" y="3230629"/>
                </a:lnTo>
                <a:lnTo>
                  <a:pt x="1310521" y="3234868"/>
                </a:lnTo>
                <a:lnTo>
                  <a:pt x="1310521" y="3241747"/>
                </a:lnTo>
                <a:lnTo>
                  <a:pt x="1311120" y="3244920"/>
                </a:lnTo>
                <a:lnTo>
                  <a:pt x="1319463" y="3251267"/>
                </a:lnTo>
                <a:lnTo>
                  <a:pt x="1324234" y="3252332"/>
                </a:lnTo>
                <a:lnTo>
                  <a:pt x="1327805" y="3253398"/>
                </a:lnTo>
                <a:lnTo>
                  <a:pt x="1332576" y="3260810"/>
                </a:lnTo>
                <a:lnTo>
                  <a:pt x="1334974" y="3263983"/>
                </a:lnTo>
                <a:lnTo>
                  <a:pt x="1340918" y="3269287"/>
                </a:lnTo>
                <a:lnTo>
                  <a:pt x="1342717" y="3275634"/>
                </a:lnTo>
                <a:lnTo>
                  <a:pt x="1342717" y="3278274"/>
                </a:lnTo>
                <a:lnTo>
                  <a:pt x="1339719" y="3285177"/>
                </a:lnTo>
                <a:lnTo>
                  <a:pt x="1337347" y="3287285"/>
                </a:lnTo>
                <a:lnTo>
                  <a:pt x="1334375" y="3288350"/>
                </a:lnTo>
                <a:lnTo>
                  <a:pt x="1329604" y="3293122"/>
                </a:lnTo>
                <a:lnTo>
                  <a:pt x="1329604" y="3295762"/>
                </a:lnTo>
                <a:lnTo>
                  <a:pt x="1328405" y="3298403"/>
                </a:lnTo>
                <a:lnTo>
                  <a:pt x="1320672" y="3304232"/>
                </a:lnTo>
                <a:lnTo>
                  <a:pt x="1316544" y="3304759"/>
                </a:lnTo>
                <a:lnTo>
                  <a:pt x="1312372" y="3302629"/>
                </a:lnTo>
                <a:lnTo>
                  <a:pt x="1298660" y="3289403"/>
                </a:lnTo>
                <a:lnTo>
                  <a:pt x="1292690" y="3286206"/>
                </a:lnTo>
                <a:lnTo>
                  <a:pt x="1274232" y="3286739"/>
                </a:lnTo>
                <a:lnTo>
                  <a:pt x="1255748" y="3288870"/>
                </a:lnTo>
                <a:lnTo>
                  <a:pt x="1249179" y="3289403"/>
                </a:lnTo>
                <a:lnTo>
                  <a:pt x="1249136" y="3289415"/>
                </a:lnTo>
                <a:lnTo>
                  <a:pt x="1249126" y="3289416"/>
                </a:lnTo>
                <a:lnTo>
                  <a:pt x="1234240" y="3293631"/>
                </a:lnTo>
                <a:lnTo>
                  <a:pt x="1228270" y="3297870"/>
                </a:lnTo>
                <a:lnTo>
                  <a:pt x="1225322" y="3299455"/>
                </a:lnTo>
                <a:lnTo>
                  <a:pt x="1218807" y="3299455"/>
                </a:lnTo>
                <a:lnTo>
                  <a:pt x="1212837" y="3298923"/>
                </a:lnTo>
                <a:lnTo>
                  <a:pt x="1207467" y="3299988"/>
                </a:lnTo>
                <a:lnTo>
                  <a:pt x="1207465" y="3299991"/>
                </a:lnTo>
                <a:lnTo>
                  <a:pt x="1207414" y="3300001"/>
                </a:lnTo>
                <a:lnTo>
                  <a:pt x="1205641" y="3302109"/>
                </a:lnTo>
                <a:lnTo>
                  <a:pt x="1202643" y="3304772"/>
                </a:lnTo>
                <a:lnTo>
                  <a:pt x="1189530" y="3309521"/>
                </a:lnTo>
                <a:lnTo>
                  <a:pt x="1163304" y="3316400"/>
                </a:lnTo>
                <a:lnTo>
                  <a:pt x="1152589" y="3319064"/>
                </a:lnTo>
                <a:lnTo>
                  <a:pt x="1149017" y="3320639"/>
                </a:lnTo>
                <a:lnTo>
                  <a:pt x="1143647" y="3325410"/>
                </a:lnTo>
                <a:lnTo>
                  <a:pt x="1138277" y="3334953"/>
                </a:lnTo>
                <a:lnTo>
                  <a:pt x="1136504" y="3341832"/>
                </a:lnTo>
                <a:lnTo>
                  <a:pt x="1133506" y="3349244"/>
                </a:lnTo>
                <a:lnTo>
                  <a:pt x="1119219" y="3364601"/>
                </a:lnTo>
                <a:lnTo>
                  <a:pt x="1113849" y="3368840"/>
                </a:lnTo>
                <a:lnTo>
                  <a:pt x="1111450" y="3370415"/>
                </a:lnTo>
                <a:lnTo>
                  <a:pt x="1107327" y="3371995"/>
                </a:lnTo>
                <a:lnTo>
                  <a:pt x="1101988" y="3365654"/>
                </a:lnTo>
                <a:lnTo>
                  <a:pt x="1091847" y="3359817"/>
                </a:lnTo>
                <a:lnTo>
                  <a:pt x="1085876" y="3354003"/>
                </a:lnTo>
                <a:lnTo>
                  <a:pt x="1081106" y="3347633"/>
                </a:lnTo>
                <a:lnTo>
                  <a:pt x="1074562" y="3342885"/>
                </a:lnTo>
                <a:lnTo>
                  <a:pt x="1070391" y="3338113"/>
                </a:lnTo>
                <a:lnTo>
                  <a:pt x="1067419" y="3335450"/>
                </a:lnTo>
                <a:lnTo>
                  <a:pt x="1057877" y="3330701"/>
                </a:lnTo>
                <a:lnTo>
                  <a:pt x="1056078" y="3328038"/>
                </a:lnTo>
                <a:lnTo>
                  <a:pt x="1048336" y="3321691"/>
                </a:lnTo>
                <a:lnTo>
                  <a:pt x="1040593" y="3318518"/>
                </a:lnTo>
                <a:lnTo>
                  <a:pt x="1034623" y="3319583"/>
                </a:lnTo>
                <a:lnTo>
                  <a:pt x="1027480" y="3319583"/>
                </a:lnTo>
                <a:lnTo>
                  <a:pt x="1024508" y="3320116"/>
                </a:lnTo>
                <a:lnTo>
                  <a:pt x="1017338" y="3327528"/>
                </a:lnTo>
                <a:lnTo>
                  <a:pt x="1016139" y="3330701"/>
                </a:lnTo>
                <a:lnTo>
                  <a:pt x="1013767" y="3337048"/>
                </a:lnTo>
                <a:lnTo>
                  <a:pt x="1009596" y="3339689"/>
                </a:lnTo>
                <a:lnTo>
                  <a:pt x="1003626" y="3340221"/>
                </a:lnTo>
                <a:lnTo>
                  <a:pt x="996482" y="3338646"/>
                </a:lnTo>
                <a:lnTo>
                  <a:pt x="993510" y="3335983"/>
                </a:lnTo>
                <a:lnTo>
                  <a:pt x="989939" y="3326995"/>
                </a:lnTo>
                <a:lnTo>
                  <a:pt x="989339" y="3324332"/>
                </a:lnTo>
                <a:lnTo>
                  <a:pt x="986941" y="3319051"/>
                </a:lnTo>
                <a:lnTo>
                  <a:pt x="980997" y="3313747"/>
                </a:lnTo>
                <a:lnTo>
                  <a:pt x="976826" y="3307933"/>
                </a:lnTo>
                <a:lnTo>
                  <a:pt x="973828" y="3302629"/>
                </a:lnTo>
                <a:lnTo>
                  <a:pt x="970256" y="3300521"/>
                </a:lnTo>
                <a:lnTo>
                  <a:pt x="957143" y="3296282"/>
                </a:lnTo>
                <a:lnTo>
                  <a:pt x="951772" y="3296282"/>
                </a:lnTo>
                <a:lnTo>
                  <a:pt x="935088" y="3296815"/>
                </a:lnTo>
                <a:lnTo>
                  <a:pt x="918403" y="3295749"/>
                </a:lnTo>
                <a:lnTo>
                  <a:pt x="915431" y="3294151"/>
                </a:lnTo>
                <a:lnTo>
                  <a:pt x="911859" y="3285674"/>
                </a:lnTo>
                <a:lnTo>
                  <a:pt x="910060" y="3284631"/>
                </a:lnTo>
                <a:lnTo>
                  <a:pt x="898746" y="3283033"/>
                </a:lnTo>
                <a:lnTo>
                  <a:pt x="886232" y="3282500"/>
                </a:lnTo>
                <a:lnTo>
                  <a:pt x="881462" y="3285674"/>
                </a:lnTo>
                <a:lnTo>
                  <a:pt x="876091" y="3289403"/>
                </a:lnTo>
                <a:lnTo>
                  <a:pt x="867149" y="3290445"/>
                </a:lnTo>
                <a:lnTo>
                  <a:pt x="861179" y="3289403"/>
                </a:lnTo>
                <a:lnTo>
                  <a:pt x="859406" y="3287805"/>
                </a:lnTo>
                <a:lnTo>
                  <a:pt x="855235" y="3280925"/>
                </a:lnTo>
                <a:lnTo>
                  <a:pt x="852837" y="3279327"/>
                </a:lnTo>
                <a:lnTo>
                  <a:pt x="850464" y="3278794"/>
                </a:lnTo>
                <a:lnTo>
                  <a:pt x="849265" y="3272448"/>
                </a:lnTo>
                <a:lnTo>
                  <a:pt x="849265" y="3269274"/>
                </a:lnTo>
                <a:lnTo>
                  <a:pt x="848665" y="3259732"/>
                </a:lnTo>
                <a:lnTo>
                  <a:pt x="848665" y="3252852"/>
                </a:lnTo>
                <a:lnTo>
                  <a:pt x="845094" y="3249146"/>
                </a:lnTo>
                <a:lnTo>
                  <a:pt x="839724" y="3247038"/>
                </a:lnTo>
                <a:lnTo>
                  <a:pt x="823039" y="3247548"/>
                </a:lnTo>
                <a:lnTo>
                  <a:pt x="802183" y="3247548"/>
                </a:lnTo>
                <a:lnTo>
                  <a:pt x="792041" y="3248614"/>
                </a:lnTo>
                <a:lnTo>
                  <a:pt x="786697" y="3250212"/>
                </a:lnTo>
                <a:lnTo>
                  <a:pt x="783699" y="3254450"/>
                </a:lnTo>
                <a:lnTo>
                  <a:pt x="783126" y="3259732"/>
                </a:lnTo>
                <a:lnTo>
                  <a:pt x="780127" y="3262395"/>
                </a:lnTo>
                <a:lnTo>
                  <a:pt x="776556" y="3265036"/>
                </a:lnTo>
                <a:lnTo>
                  <a:pt x="777755" y="3270850"/>
                </a:lnTo>
                <a:lnTo>
                  <a:pt x="775357" y="3276687"/>
                </a:lnTo>
                <a:lnTo>
                  <a:pt x="764642" y="3277219"/>
                </a:lnTo>
                <a:lnTo>
                  <a:pt x="752728" y="3275621"/>
                </a:lnTo>
                <a:lnTo>
                  <a:pt x="746758" y="3278262"/>
                </a:lnTo>
                <a:lnTo>
                  <a:pt x="743786" y="3280925"/>
                </a:lnTo>
                <a:lnTo>
                  <a:pt x="739615" y="3283566"/>
                </a:lnTo>
                <a:lnTo>
                  <a:pt x="736617" y="3286739"/>
                </a:lnTo>
                <a:lnTo>
                  <a:pt x="736017" y="3291511"/>
                </a:lnTo>
                <a:lnTo>
                  <a:pt x="737816" y="3295217"/>
                </a:lnTo>
                <a:lnTo>
                  <a:pt x="741987" y="3297857"/>
                </a:lnTo>
                <a:lnTo>
                  <a:pt x="746158" y="3301563"/>
                </a:lnTo>
                <a:lnTo>
                  <a:pt x="749730" y="3305269"/>
                </a:lnTo>
                <a:lnTo>
                  <a:pt x="754501" y="3306867"/>
                </a:lnTo>
                <a:lnTo>
                  <a:pt x="762243" y="3308465"/>
                </a:lnTo>
                <a:lnTo>
                  <a:pt x="768213" y="3311106"/>
                </a:lnTo>
                <a:lnTo>
                  <a:pt x="777155" y="3314279"/>
                </a:lnTo>
                <a:lnTo>
                  <a:pt x="784299" y="3317453"/>
                </a:lnTo>
                <a:lnTo>
                  <a:pt x="783126" y="3320116"/>
                </a:lnTo>
                <a:lnTo>
                  <a:pt x="775357" y="3329103"/>
                </a:lnTo>
                <a:lnTo>
                  <a:pt x="771785" y="3330701"/>
                </a:lnTo>
                <a:lnTo>
                  <a:pt x="764042" y="3333342"/>
                </a:lnTo>
                <a:lnTo>
                  <a:pt x="758672" y="3336515"/>
                </a:lnTo>
                <a:lnTo>
                  <a:pt x="753901" y="3340754"/>
                </a:lnTo>
                <a:lnTo>
                  <a:pt x="748557" y="3344993"/>
                </a:lnTo>
                <a:lnTo>
                  <a:pt x="738415" y="3346591"/>
                </a:lnTo>
                <a:lnTo>
                  <a:pt x="724703" y="3347633"/>
                </a:lnTo>
                <a:lnTo>
                  <a:pt x="711589" y="3349231"/>
                </a:lnTo>
                <a:lnTo>
                  <a:pt x="700275" y="3348166"/>
                </a:lnTo>
                <a:lnTo>
                  <a:pt x="694305" y="3345525"/>
                </a:lnTo>
                <a:lnTo>
                  <a:pt x="691933" y="3341819"/>
                </a:lnTo>
                <a:lnTo>
                  <a:pt x="688335" y="3337048"/>
                </a:lnTo>
                <a:lnTo>
                  <a:pt x="683590" y="3330169"/>
                </a:lnTo>
                <a:lnTo>
                  <a:pt x="673449" y="3321159"/>
                </a:lnTo>
                <a:lnTo>
                  <a:pt x="663907" y="3316387"/>
                </a:lnTo>
                <a:lnTo>
                  <a:pt x="654965" y="3319051"/>
                </a:lnTo>
                <a:lnTo>
                  <a:pt x="646623" y="3323289"/>
                </a:lnTo>
                <a:lnTo>
                  <a:pt x="642452" y="3327528"/>
                </a:lnTo>
                <a:lnTo>
                  <a:pt x="637681" y="3331234"/>
                </a:lnTo>
                <a:lnTo>
                  <a:pt x="631737" y="3334940"/>
                </a:lnTo>
                <a:lnTo>
                  <a:pt x="624568" y="3337048"/>
                </a:lnTo>
                <a:lnTo>
                  <a:pt x="618624" y="3341287"/>
                </a:lnTo>
                <a:lnTo>
                  <a:pt x="614453" y="3347633"/>
                </a:lnTo>
                <a:lnTo>
                  <a:pt x="610281" y="3351339"/>
                </a:lnTo>
                <a:lnTo>
                  <a:pt x="603712" y="3354003"/>
                </a:lnTo>
                <a:lnTo>
                  <a:pt x="592997" y="3355578"/>
                </a:lnTo>
                <a:lnTo>
                  <a:pt x="568543" y="3355578"/>
                </a:lnTo>
                <a:lnTo>
                  <a:pt x="558428" y="3353470"/>
                </a:lnTo>
                <a:lnTo>
                  <a:pt x="556629" y="3351339"/>
                </a:lnTo>
                <a:lnTo>
                  <a:pt x="556030" y="3349764"/>
                </a:lnTo>
                <a:lnTo>
                  <a:pt x="550660" y="3350297"/>
                </a:lnTo>
                <a:lnTo>
                  <a:pt x="549486" y="3349231"/>
                </a:lnTo>
                <a:lnTo>
                  <a:pt x="545915" y="3346591"/>
                </a:lnTo>
                <a:lnTo>
                  <a:pt x="540544" y="3343927"/>
                </a:lnTo>
                <a:lnTo>
                  <a:pt x="537546" y="3342352"/>
                </a:lnTo>
                <a:lnTo>
                  <a:pt x="527431" y="3342352"/>
                </a:lnTo>
                <a:lnTo>
                  <a:pt x="523859" y="3342885"/>
                </a:lnTo>
                <a:lnTo>
                  <a:pt x="518489" y="3346591"/>
                </a:lnTo>
                <a:lnTo>
                  <a:pt x="516690" y="3351872"/>
                </a:lnTo>
                <a:lnTo>
                  <a:pt x="510147" y="3353470"/>
                </a:lnTo>
                <a:lnTo>
                  <a:pt x="502977" y="3352405"/>
                </a:lnTo>
                <a:lnTo>
                  <a:pt x="501804" y="3347633"/>
                </a:lnTo>
                <a:lnTo>
                  <a:pt x="501804" y="3339689"/>
                </a:lnTo>
                <a:lnTo>
                  <a:pt x="502977" y="3333875"/>
                </a:lnTo>
                <a:lnTo>
                  <a:pt x="504776" y="3328571"/>
                </a:lnTo>
                <a:lnTo>
                  <a:pt x="504177" y="3322757"/>
                </a:lnTo>
                <a:lnTo>
                  <a:pt x="502977" y="3316920"/>
                </a:lnTo>
                <a:lnTo>
                  <a:pt x="500005" y="3311639"/>
                </a:lnTo>
                <a:lnTo>
                  <a:pt x="495834" y="3308465"/>
                </a:lnTo>
                <a:lnTo>
                  <a:pt x="489291" y="3307933"/>
                </a:lnTo>
                <a:lnTo>
                  <a:pt x="481522" y="3307400"/>
                </a:lnTo>
                <a:lnTo>
                  <a:pt x="478550" y="3308465"/>
                </a:lnTo>
                <a:lnTo>
                  <a:pt x="472606" y="3314812"/>
                </a:lnTo>
                <a:lnTo>
                  <a:pt x="471407" y="3316920"/>
                </a:lnTo>
                <a:lnTo>
                  <a:pt x="466036" y="3320116"/>
                </a:lnTo>
                <a:lnTo>
                  <a:pt x="459493" y="3321159"/>
                </a:lnTo>
                <a:lnTo>
                  <a:pt x="453523" y="3318518"/>
                </a:lnTo>
                <a:lnTo>
                  <a:pt x="448152" y="3312171"/>
                </a:lnTo>
                <a:lnTo>
                  <a:pt x="441009" y="3306335"/>
                </a:lnTo>
                <a:lnTo>
                  <a:pt x="435639" y="3302629"/>
                </a:lnTo>
                <a:lnTo>
                  <a:pt x="432067" y="3298923"/>
                </a:lnTo>
                <a:lnTo>
                  <a:pt x="428495" y="3289403"/>
                </a:lnTo>
                <a:lnTo>
                  <a:pt x="428495" y="3286739"/>
                </a:lnTo>
                <a:lnTo>
                  <a:pt x="433266" y="3282500"/>
                </a:lnTo>
                <a:lnTo>
                  <a:pt x="443381" y="3278794"/>
                </a:lnTo>
                <a:lnTo>
                  <a:pt x="445780" y="3278794"/>
                </a:lnTo>
                <a:lnTo>
                  <a:pt x="448752" y="3271382"/>
                </a:lnTo>
                <a:lnTo>
                  <a:pt x="450551" y="3258689"/>
                </a:lnTo>
                <a:lnTo>
                  <a:pt x="448152" y="3254983"/>
                </a:lnTo>
                <a:lnTo>
                  <a:pt x="437438" y="3250212"/>
                </a:lnTo>
                <a:lnTo>
                  <a:pt x="435639" y="3249679"/>
                </a:lnTo>
                <a:lnTo>
                  <a:pt x="430268" y="3248614"/>
                </a:lnTo>
                <a:lnTo>
                  <a:pt x="421326" y="3241734"/>
                </a:lnTo>
                <a:lnTo>
                  <a:pt x="420153" y="3238561"/>
                </a:lnTo>
                <a:lnTo>
                  <a:pt x="425497" y="3229018"/>
                </a:lnTo>
                <a:lnTo>
                  <a:pt x="434439" y="3216835"/>
                </a:lnTo>
                <a:lnTo>
                  <a:pt x="445180" y="3199370"/>
                </a:lnTo>
                <a:lnTo>
                  <a:pt x="454722" y="3182415"/>
                </a:lnTo>
                <a:lnTo>
                  <a:pt x="457694" y="3178709"/>
                </a:lnTo>
                <a:lnTo>
                  <a:pt x="468409" y="3168657"/>
                </a:lnTo>
                <a:lnTo>
                  <a:pt x="474379" y="3166016"/>
                </a:lnTo>
                <a:lnTo>
                  <a:pt x="476777" y="3165483"/>
                </a:lnTo>
                <a:lnTo>
                  <a:pt x="479149" y="3161777"/>
                </a:lnTo>
                <a:lnTo>
                  <a:pt x="479149" y="3153833"/>
                </a:lnTo>
                <a:lnTo>
                  <a:pt x="478550" y="3150127"/>
                </a:lnTo>
                <a:lnTo>
                  <a:pt x="476777" y="3146953"/>
                </a:lnTo>
                <a:lnTo>
                  <a:pt x="467835" y="3142715"/>
                </a:lnTo>
                <a:lnTo>
                  <a:pt x="463064" y="3140074"/>
                </a:lnTo>
                <a:lnTo>
                  <a:pt x="458893" y="3135303"/>
                </a:lnTo>
                <a:lnTo>
                  <a:pt x="454122" y="3119413"/>
                </a:lnTo>
                <a:lnTo>
                  <a:pt x="454122" y="3114642"/>
                </a:lnTo>
                <a:lnTo>
                  <a:pt x="454722" y="3110936"/>
                </a:lnTo>
                <a:lnTo>
                  <a:pt x="461865" y="3101416"/>
                </a:lnTo>
                <a:lnTo>
                  <a:pt x="466036" y="3097177"/>
                </a:lnTo>
                <a:lnTo>
                  <a:pt x="476777" y="3083395"/>
                </a:lnTo>
                <a:lnTo>
                  <a:pt x="488691" y="3066464"/>
                </a:lnTo>
                <a:lnTo>
                  <a:pt x="501804" y="3044228"/>
                </a:lnTo>
                <a:lnTo>
                  <a:pt x="510746" y="3024099"/>
                </a:lnTo>
                <a:lnTo>
                  <a:pt x="516091" y="3002906"/>
                </a:lnTo>
                <a:lnTo>
                  <a:pt x="519089" y="2982268"/>
                </a:lnTo>
                <a:lnTo>
                  <a:pt x="520262" y="2974856"/>
                </a:lnTo>
                <a:lnTo>
                  <a:pt x="529204" y="2950489"/>
                </a:lnTo>
                <a:lnTo>
                  <a:pt x="533375" y="2941479"/>
                </a:lnTo>
                <a:lnTo>
                  <a:pt x="538146" y="2930893"/>
                </a:lnTo>
                <a:lnTo>
                  <a:pt x="549486" y="2897539"/>
                </a:lnTo>
                <a:lnTo>
                  <a:pt x="550660" y="2889062"/>
                </a:lnTo>
                <a:lnTo>
                  <a:pt x="556030" y="2872640"/>
                </a:lnTo>
                <a:lnTo>
                  <a:pt x="562599" y="2860479"/>
                </a:lnTo>
                <a:lnTo>
                  <a:pt x="567944" y="2855175"/>
                </a:lnTo>
                <a:lnTo>
                  <a:pt x="575713" y="2851469"/>
                </a:lnTo>
                <a:lnTo>
                  <a:pt x="579284" y="2849338"/>
                </a:lnTo>
                <a:lnTo>
                  <a:pt x="585828" y="2839818"/>
                </a:lnTo>
                <a:lnTo>
                  <a:pt x="586428" y="2836112"/>
                </a:lnTo>
                <a:lnTo>
                  <a:pt x="586428" y="2829233"/>
                </a:lnTo>
                <a:lnTo>
                  <a:pt x="587627" y="2823396"/>
                </a:lnTo>
                <a:lnTo>
                  <a:pt x="592397" y="2820756"/>
                </a:lnTo>
                <a:lnTo>
                  <a:pt x="597742" y="2817582"/>
                </a:lnTo>
                <a:lnTo>
                  <a:pt x="600140" y="2813876"/>
                </a:lnTo>
                <a:lnTo>
                  <a:pt x="601339" y="2812278"/>
                </a:lnTo>
                <a:lnTo>
                  <a:pt x="611455" y="2811213"/>
                </a:lnTo>
                <a:lnTo>
                  <a:pt x="626966" y="2810170"/>
                </a:lnTo>
                <a:lnTo>
                  <a:pt x="631137" y="2810170"/>
                </a:lnTo>
                <a:lnTo>
                  <a:pt x="636508" y="2808040"/>
                </a:lnTo>
                <a:lnTo>
                  <a:pt x="636508" y="2806464"/>
                </a:lnTo>
                <a:lnTo>
                  <a:pt x="635908" y="2785271"/>
                </a:lnTo>
                <a:lnTo>
                  <a:pt x="635309" y="2764633"/>
                </a:lnTo>
                <a:lnTo>
                  <a:pt x="638281" y="2758263"/>
                </a:lnTo>
                <a:lnTo>
                  <a:pt x="643651" y="2751917"/>
                </a:lnTo>
                <a:lnTo>
                  <a:pt x="652593" y="2745570"/>
                </a:lnTo>
                <a:lnTo>
                  <a:pt x="662708" y="2739201"/>
                </a:lnTo>
                <a:lnTo>
                  <a:pt x="671650" y="2731256"/>
                </a:lnTo>
                <a:lnTo>
                  <a:pt x="676421" y="2725442"/>
                </a:lnTo>
                <a:lnTo>
                  <a:pt x="676421" y="2724909"/>
                </a:lnTo>
                <a:lnTo>
                  <a:pt x="675821" y="2722778"/>
                </a:lnTo>
                <a:lnTo>
                  <a:pt x="675852" y="2722778"/>
                </a:lnTo>
                <a:lnTo>
                  <a:pt x="675860" y="2722800"/>
                </a:lnTo>
                <a:lnTo>
                  <a:pt x="680631" y="2722800"/>
                </a:lnTo>
                <a:lnTo>
                  <a:pt x="684802" y="2721225"/>
                </a:lnTo>
                <a:lnTo>
                  <a:pt x="688973" y="2719094"/>
                </a:lnTo>
                <a:lnTo>
                  <a:pt x="694943" y="2714346"/>
                </a:lnTo>
                <a:lnTo>
                  <a:pt x="695543" y="2711172"/>
                </a:lnTo>
                <a:lnTo>
                  <a:pt x="697316" y="2708509"/>
                </a:lnTo>
                <a:lnTo>
                  <a:pt x="705658" y="2704803"/>
                </a:lnTo>
                <a:lnTo>
                  <a:pt x="710429" y="2703228"/>
                </a:lnTo>
                <a:lnTo>
                  <a:pt x="714600" y="2700031"/>
                </a:lnTo>
                <a:lnTo>
                  <a:pt x="721769" y="2690512"/>
                </a:lnTo>
                <a:lnTo>
                  <a:pt x="724142" y="2685207"/>
                </a:lnTo>
                <a:lnTo>
                  <a:pt x="729512" y="2676730"/>
                </a:lnTo>
                <a:lnTo>
                  <a:pt x="737255" y="2669318"/>
                </a:lnTo>
                <a:lnTo>
                  <a:pt x="744398" y="2661396"/>
                </a:lnTo>
                <a:lnTo>
                  <a:pt x="746797" y="2655027"/>
                </a:lnTo>
                <a:lnTo>
                  <a:pt x="747396" y="2645507"/>
                </a:lnTo>
                <a:lnTo>
                  <a:pt x="747396" y="2633323"/>
                </a:lnTo>
                <a:lnTo>
                  <a:pt x="746197" y="2623248"/>
                </a:lnTo>
                <a:lnTo>
                  <a:pt x="747396" y="2615836"/>
                </a:lnTo>
                <a:lnTo>
                  <a:pt x="748595" y="2613728"/>
                </a:lnTo>
                <a:lnTo>
                  <a:pt x="755739" y="2613728"/>
                </a:lnTo>
                <a:lnTo>
                  <a:pt x="761683" y="2612130"/>
                </a:lnTo>
                <a:lnTo>
                  <a:pt x="767053" y="2609489"/>
                </a:lnTo>
                <a:lnTo>
                  <a:pt x="771824" y="2604185"/>
                </a:lnTo>
                <a:lnTo>
                  <a:pt x="775395" y="2602077"/>
                </a:lnTo>
                <a:lnTo>
                  <a:pt x="778967" y="2599969"/>
                </a:lnTo>
                <a:lnTo>
                  <a:pt x="780766" y="2592025"/>
                </a:lnTo>
                <a:lnTo>
                  <a:pt x="780166" y="2586188"/>
                </a:lnTo>
                <a:lnTo>
                  <a:pt x="780766" y="2565017"/>
                </a:lnTo>
                <a:lnTo>
                  <a:pt x="782565" y="2534836"/>
                </a:lnTo>
                <a:lnTo>
                  <a:pt x="783164" y="2522653"/>
                </a:lnTo>
                <a:lnTo>
                  <a:pt x="782565" y="2505698"/>
                </a:lnTo>
                <a:lnTo>
                  <a:pt x="781365" y="2503590"/>
                </a:lnTo>
                <a:lnTo>
                  <a:pt x="781329" y="2503573"/>
                </a:lnTo>
                <a:lnTo>
                  <a:pt x="781327" y="2503568"/>
                </a:lnTo>
                <a:lnTo>
                  <a:pt x="774757" y="2500395"/>
                </a:lnTo>
                <a:lnTo>
                  <a:pt x="765860" y="2496697"/>
                </a:lnTo>
                <a:lnTo>
                  <a:pt x="762882" y="2494580"/>
                </a:lnTo>
                <a:lnTo>
                  <a:pt x="762282" y="2484527"/>
                </a:lnTo>
                <a:lnTo>
                  <a:pt x="762282" y="2479756"/>
                </a:lnTo>
                <a:lnTo>
                  <a:pt x="761109" y="2467572"/>
                </a:lnTo>
                <a:lnTo>
                  <a:pt x="760509" y="2452216"/>
                </a:lnTo>
                <a:lnTo>
                  <a:pt x="761109" y="2433686"/>
                </a:lnTo>
                <a:lnTo>
                  <a:pt x="761109" y="2420437"/>
                </a:lnTo>
                <a:lnTo>
                  <a:pt x="761109" y="2417079"/>
                </a:lnTo>
                <a:lnTo>
                  <a:pt x="762279" y="2412189"/>
                </a:lnTo>
                <a:lnTo>
                  <a:pt x="762882" y="2410384"/>
                </a:lnTo>
                <a:lnTo>
                  <a:pt x="762867" y="2410345"/>
                </a:lnTo>
                <a:lnTo>
                  <a:pt x="763522" y="2409473"/>
                </a:lnTo>
                <a:lnTo>
                  <a:pt x="765719" y="2408319"/>
                </a:lnTo>
                <a:lnTo>
                  <a:pt x="765827" y="2408288"/>
                </a:lnTo>
                <a:lnTo>
                  <a:pt x="768799" y="2408798"/>
                </a:lnTo>
                <a:lnTo>
                  <a:pt x="773570" y="2414102"/>
                </a:lnTo>
                <a:lnTo>
                  <a:pt x="777142" y="2415700"/>
                </a:lnTo>
                <a:lnTo>
                  <a:pt x="783686" y="2418341"/>
                </a:lnTo>
                <a:lnTo>
                  <a:pt x="790255" y="2423112"/>
                </a:lnTo>
                <a:lnTo>
                  <a:pt x="795626" y="2425753"/>
                </a:lnTo>
                <a:lnTo>
                  <a:pt x="800970" y="2427861"/>
                </a:lnTo>
                <a:lnTo>
                  <a:pt x="804568" y="2430524"/>
                </a:lnTo>
                <a:lnTo>
                  <a:pt x="808139" y="2441109"/>
                </a:lnTo>
                <a:lnTo>
                  <a:pt x="808739" y="2444283"/>
                </a:lnTo>
                <a:lnTo>
                  <a:pt x="810511" y="2446946"/>
                </a:lnTo>
                <a:lnTo>
                  <a:pt x="817681" y="2450120"/>
                </a:lnTo>
                <a:lnTo>
                  <a:pt x="820653" y="2449054"/>
                </a:lnTo>
                <a:lnTo>
                  <a:pt x="823025" y="2447456"/>
                </a:lnTo>
                <a:lnTo>
                  <a:pt x="829595" y="2446414"/>
                </a:lnTo>
                <a:lnTo>
                  <a:pt x="833766" y="2446946"/>
                </a:lnTo>
                <a:lnTo>
                  <a:pt x="837937" y="2447456"/>
                </a:lnTo>
                <a:lnTo>
                  <a:pt x="840909" y="2442175"/>
                </a:lnTo>
                <a:lnTo>
                  <a:pt x="840908" y="2442168"/>
                </a:lnTo>
                <a:lnTo>
                  <a:pt x="840923" y="2442141"/>
                </a:lnTo>
                <a:lnTo>
                  <a:pt x="840323" y="2438435"/>
                </a:lnTo>
                <a:lnTo>
                  <a:pt x="838550" y="2435262"/>
                </a:lnTo>
                <a:lnTo>
                  <a:pt x="833780" y="2429958"/>
                </a:lnTo>
                <a:lnTo>
                  <a:pt x="830208" y="2428360"/>
                </a:lnTo>
                <a:lnTo>
                  <a:pt x="826610" y="2426785"/>
                </a:lnTo>
                <a:lnTo>
                  <a:pt x="826610" y="2418307"/>
                </a:lnTo>
                <a:lnTo>
                  <a:pt x="827210" y="2415667"/>
                </a:lnTo>
                <a:lnTo>
                  <a:pt x="827210" y="2413003"/>
                </a:lnTo>
                <a:lnTo>
                  <a:pt x="829002" y="2405618"/>
                </a:lnTo>
                <a:lnTo>
                  <a:pt x="831967" y="2402984"/>
                </a:lnTo>
                <a:lnTo>
                  <a:pt x="834939" y="2402451"/>
                </a:lnTo>
                <a:lnTo>
                  <a:pt x="837937" y="2406690"/>
                </a:lnTo>
                <a:lnTo>
                  <a:pt x="842708" y="2409331"/>
                </a:lnTo>
                <a:lnTo>
                  <a:pt x="847479" y="2411461"/>
                </a:lnTo>
                <a:lnTo>
                  <a:pt x="851050" y="2417808"/>
                </a:lnTo>
                <a:lnTo>
                  <a:pt x="854022" y="2420981"/>
                </a:lnTo>
                <a:lnTo>
                  <a:pt x="859393" y="2425753"/>
                </a:lnTo>
                <a:lnTo>
                  <a:pt x="865337" y="2428393"/>
                </a:lnTo>
                <a:lnTo>
                  <a:pt x="871906" y="2433165"/>
                </a:lnTo>
                <a:lnTo>
                  <a:pt x="877277" y="2437936"/>
                </a:lnTo>
                <a:lnTo>
                  <a:pt x="882621" y="2440044"/>
                </a:lnTo>
                <a:lnTo>
                  <a:pt x="892762" y="2443217"/>
                </a:lnTo>
                <a:lnTo>
                  <a:pt x="897533" y="2445348"/>
                </a:lnTo>
                <a:lnTo>
                  <a:pt x="896933" y="2449587"/>
                </a:lnTo>
                <a:lnTo>
                  <a:pt x="896334" y="2452760"/>
                </a:lnTo>
                <a:lnTo>
                  <a:pt x="894569" y="2459079"/>
                </a:lnTo>
                <a:lnTo>
                  <a:pt x="889804" y="2463845"/>
                </a:lnTo>
                <a:lnTo>
                  <a:pt x="887406" y="2468616"/>
                </a:lnTo>
                <a:lnTo>
                  <a:pt x="885633" y="2470191"/>
                </a:lnTo>
                <a:lnTo>
                  <a:pt x="885621" y="2470223"/>
                </a:lnTo>
                <a:lnTo>
                  <a:pt x="885619" y="2470225"/>
                </a:lnTo>
                <a:lnTo>
                  <a:pt x="883820" y="2474996"/>
                </a:lnTo>
                <a:lnTo>
                  <a:pt x="883820" y="2484006"/>
                </a:lnTo>
                <a:lnTo>
                  <a:pt x="883227" y="2486618"/>
                </a:lnTo>
                <a:lnTo>
                  <a:pt x="879063" y="2489254"/>
                </a:lnTo>
                <a:lnTo>
                  <a:pt x="876691" y="2489787"/>
                </a:lnTo>
                <a:lnTo>
                  <a:pt x="874892" y="2491385"/>
                </a:lnTo>
                <a:lnTo>
                  <a:pt x="874894" y="2491404"/>
                </a:lnTo>
                <a:lnTo>
                  <a:pt x="874878" y="2491418"/>
                </a:lnTo>
                <a:lnTo>
                  <a:pt x="876077" y="2500938"/>
                </a:lnTo>
                <a:lnTo>
                  <a:pt x="876677" y="2504644"/>
                </a:lnTo>
                <a:lnTo>
                  <a:pt x="877876" y="2506775"/>
                </a:lnTo>
                <a:lnTo>
                  <a:pt x="890990" y="2506775"/>
                </a:lnTo>
                <a:lnTo>
                  <a:pt x="894561" y="2506242"/>
                </a:lnTo>
                <a:lnTo>
                  <a:pt x="896933" y="2501471"/>
                </a:lnTo>
                <a:lnTo>
                  <a:pt x="898732" y="2498830"/>
                </a:lnTo>
                <a:lnTo>
                  <a:pt x="901105" y="2496723"/>
                </a:lnTo>
                <a:lnTo>
                  <a:pt x="908248" y="2495124"/>
                </a:lnTo>
                <a:lnTo>
                  <a:pt x="918989" y="2495124"/>
                </a:lnTo>
                <a:lnTo>
                  <a:pt x="923160" y="2489820"/>
                </a:lnTo>
                <a:lnTo>
                  <a:pt x="923166" y="2489796"/>
                </a:lnTo>
                <a:lnTo>
                  <a:pt x="923174" y="2489787"/>
                </a:lnTo>
                <a:lnTo>
                  <a:pt x="924373" y="2485038"/>
                </a:lnTo>
                <a:lnTo>
                  <a:pt x="926145" y="2477093"/>
                </a:lnTo>
                <a:lnTo>
                  <a:pt x="926745" y="2472855"/>
                </a:lnTo>
                <a:lnTo>
                  <a:pt x="928544" y="2465975"/>
                </a:lnTo>
                <a:lnTo>
                  <a:pt x="929144" y="2454834"/>
                </a:lnTo>
                <a:lnTo>
                  <a:pt x="926745" y="2445847"/>
                </a:lnTo>
                <a:lnTo>
                  <a:pt x="926145" y="2438968"/>
                </a:lnTo>
                <a:lnTo>
                  <a:pt x="926737" y="2436339"/>
                </a:lnTo>
                <a:lnTo>
                  <a:pt x="930903" y="2437403"/>
                </a:lnTo>
                <a:lnTo>
                  <a:pt x="935074" y="2437936"/>
                </a:lnTo>
                <a:lnTo>
                  <a:pt x="938645" y="2439002"/>
                </a:lnTo>
                <a:lnTo>
                  <a:pt x="941644" y="2443750"/>
                </a:lnTo>
                <a:lnTo>
                  <a:pt x="943416" y="2446946"/>
                </a:lnTo>
                <a:lnTo>
                  <a:pt x="945815" y="2452760"/>
                </a:lnTo>
                <a:lnTo>
                  <a:pt x="947587" y="2457532"/>
                </a:lnTo>
                <a:lnTo>
                  <a:pt x="952358" y="2458574"/>
                </a:lnTo>
                <a:lnTo>
                  <a:pt x="958928" y="2459107"/>
                </a:lnTo>
                <a:lnTo>
                  <a:pt x="965472" y="2459639"/>
                </a:lnTo>
                <a:lnTo>
                  <a:pt x="970842" y="2457532"/>
                </a:lnTo>
                <a:lnTo>
                  <a:pt x="973214" y="2455401"/>
                </a:lnTo>
                <a:lnTo>
                  <a:pt x="973214" y="2455379"/>
                </a:lnTo>
                <a:lnTo>
                  <a:pt x="973228" y="2455367"/>
                </a:lnTo>
                <a:lnTo>
                  <a:pt x="973228" y="2446383"/>
                </a:lnTo>
                <a:lnTo>
                  <a:pt x="974414" y="2443750"/>
                </a:lnTo>
                <a:lnTo>
                  <a:pt x="974415" y="2443744"/>
                </a:lnTo>
                <a:lnTo>
                  <a:pt x="974427" y="2443716"/>
                </a:lnTo>
                <a:lnTo>
                  <a:pt x="976226" y="2435772"/>
                </a:lnTo>
                <a:lnTo>
                  <a:pt x="976226" y="2427317"/>
                </a:lnTo>
                <a:lnTo>
                  <a:pt x="976810" y="2425760"/>
                </a:lnTo>
                <a:lnTo>
                  <a:pt x="980344" y="2428373"/>
                </a:lnTo>
                <a:lnTo>
                  <a:pt x="983916" y="2430504"/>
                </a:lnTo>
                <a:lnTo>
                  <a:pt x="989286" y="2433144"/>
                </a:lnTo>
                <a:lnTo>
                  <a:pt x="995830" y="2435275"/>
                </a:lnTo>
                <a:lnTo>
                  <a:pt x="1002999" y="2437916"/>
                </a:lnTo>
                <a:lnTo>
                  <a:pt x="1010142" y="2440024"/>
                </a:lnTo>
                <a:lnTo>
                  <a:pt x="1014913" y="2440024"/>
                </a:lnTo>
                <a:lnTo>
                  <a:pt x="1020284" y="2438981"/>
                </a:lnTo>
                <a:lnTo>
                  <a:pt x="1020290" y="2438977"/>
                </a:lnTo>
                <a:lnTo>
                  <a:pt x="1020337" y="2438968"/>
                </a:lnTo>
                <a:lnTo>
                  <a:pt x="1022709" y="2437370"/>
                </a:lnTo>
                <a:lnTo>
                  <a:pt x="1025673" y="2434205"/>
                </a:lnTo>
                <a:lnTo>
                  <a:pt x="1030998" y="2433677"/>
                </a:lnTo>
                <a:lnTo>
                  <a:pt x="1035170" y="2433144"/>
                </a:lnTo>
                <a:lnTo>
                  <a:pt x="1035178" y="2433137"/>
                </a:lnTo>
                <a:lnTo>
                  <a:pt x="1035222" y="2433131"/>
                </a:lnTo>
                <a:lnTo>
                  <a:pt x="1039993" y="2428892"/>
                </a:lnTo>
                <a:lnTo>
                  <a:pt x="1039394" y="2425719"/>
                </a:lnTo>
                <a:lnTo>
                  <a:pt x="1039394" y="2422546"/>
                </a:lnTo>
                <a:lnTo>
                  <a:pt x="1047137" y="2416709"/>
                </a:lnTo>
                <a:lnTo>
                  <a:pt x="1051308" y="2411961"/>
                </a:lnTo>
                <a:lnTo>
                  <a:pt x="1054905" y="2407189"/>
                </a:lnTo>
                <a:lnTo>
                  <a:pt x="1054905" y="2398712"/>
                </a:lnTo>
                <a:lnTo>
                  <a:pt x="1056678" y="2393940"/>
                </a:lnTo>
                <a:lnTo>
                  <a:pt x="1059076" y="2389701"/>
                </a:lnTo>
                <a:lnTo>
                  <a:pt x="1066819" y="2386528"/>
                </a:lnTo>
                <a:lnTo>
                  <a:pt x="1070991" y="2384420"/>
                </a:lnTo>
                <a:lnTo>
                  <a:pt x="1073962" y="2381247"/>
                </a:lnTo>
                <a:lnTo>
                  <a:pt x="1072190" y="2372770"/>
                </a:lnTo>
                <a:lnTo>
                  <a:pt x="1070991" y="2369596"/>
                </a:lnTo>
                <a:lnTo>
                  <a:pt x="1069791" y="2366933"/>
                </a:lnTo>
                <a:lnTo>
                  <a:pt x="1062648" y="2363227"/>
                </a:lnTo>
                <a:lnTo>
                  <a:pt x="1059076" y="2362694"/>
                </a:lnTo>
                <a:lnTo>
                  <a:pt x="1057278" y="2361119"/>
                </a:lnTo>
                <a:lnTo>
                  <a:pt x="1057877" y="2353174"/>
                </a:lnTo>
                <a:lnTo>
                  <a:pt x="1058477" y="2350534"/>
                </a:lnTo>
                <a:lnTo>
                  <a:pt x="1059648" y="2348938"/>
                </a:lnTo>
                <a:close/>
                <a:moveTo>
                  <a:pt x="1323634" y="2016937"/>
                </a:moveTo>
                <a:lnTo>
                  <a:pt x="1325861" y="2016937"/>
                </a:lnTo>
                <a:lnTo>
                  <a:pt x="1329573" y="2017490"/>
                </a:lnTo>
                <a:lnTo>
                  <a:pt x="1344459" y="2016957"/>
                </a:lnTo>
                <a:lnTo>
                  <a:pt x="1351028" y="2018532"/>
                </a:lnTo>
                <a:lnTo>
                  <a:pt x="1364142" y="2028608"/>
                </a:lnTo>
                <a:lnTo>
                  <a:pt x="1365341" y="2030183"/>
                </a:lnTo>
                <a:lnTo>
                  <a:pt x="1376655" y="2038660"/>
                </a:lnTo>
                <a:lnTo>
                  <a:pt x="1389169" y="2050844"/>
                </a:lnTo>
                <a:lnTo>
                  <a:pt x="1399910" y="2059321"/>
                </a:lnTo>
                <a:lnTo>
                  <a:pt x="1404081" y="2059321"/>
                </a:lnTo>
                <a:lnTo>
                  <a:pt x="1405854" y="2059854"/>
                </a:lnTo>
                <a:lnTo>
                  <a:pt x="1412423" y="2061962"/>
                </a:lnTo>
                <a:lnTo>
                  <a:pt x="1419566" y="2068841"/>
                </a:lnTo>
                <a:lnTo>
                  <a:pt x="1427909" y="2080492"/>
                </a:lnTo>
                <a:lnTo>
                  <a:pt x="1438050" y="2090035"/>
                </a:lnTo>
                <a:lnTo>
                  <a:pt x="1445793" y="2094273"/>
                </a:lnTo>
                <a:lnTo>
                  <a:pt x="1454135" y="2095848"/>
                </a:lnTo>
                <a:lnTo>
                  <a:pt x="1463677" y="2098489"/>
                </a:lnTo>
                <a:lnTo>
                  <a:pt x="1467848" y="2100087"/>
                </a:lnTo>
                <a:lnTo>
                  <a:pt x="1474991" y="2106434"/>
                </a:lnTo>
                <a:lnTo>
                  <a:pt x="1475591" y="2109630"/>
                </a:lnTo>
                <a:lnTo>
                  <a:pt x="1477963" y="2112803"/>
                </a:lnTo>
                <a:lnTo>
                  <a:pt x="1490503" y="2118084"/>
                </a:lnTo>
                <a:lnTo>
                  <a:pt x="1492276" y="2118617"/>
                </a:lnTo>
                <a:lnTo>
                  <a:pt x="1498246" y="2126562"/>
                </a:lnTo>
                <a:lnTo>
                  <a:pt x="1498845" y="2131866"/>
                </a:lnTo>
                <a:lnTo>
                  <a:pt x="1501218" y="2141386"/>
                </a:lnTo>
                <a:lnTo>
                  <a:pt x="1503017" y="2147755"/>
                </a:lnTo>
                <a:lnTo>
                  <a:pt x="1510160" y="2155700"/>
                </a:lnTo>
                <a:lnTo>
                  <a:pt x="1511359" y="2158873"/>
                </a:lnTo>
                <a:lnTo>
                  <a:pt x="1513731" y="2162047"/>
                </a:lnTo>
                <a:lnTo>
                  <a:pt x="1526845" y="2169991"/>
                </a:lnTo>
                <a:lnTo>
                  <a:pt x="1532215" y="2172099"/>
                </a:lnTo>
                <a:lnTo>
                  <a:pt x="1535787" y="2172632"/>
                </a:lnTo>
                <a:lnTo>
                  <a:pt x="1542930" y="2171057"/>
                </a:lnTo>
                <a:lnTo>
                  <a:pt x="1542958" y="2171038"/>
                </a:lnTo>
                <a:lnTo>
                  <a:pt x="1542961" y="2171037"/>
                </a:lnTo>
                <a:lnTo>
                  <a:pt x="1545359" y="2169439"/>
                </a:lnTo>
                <a:lnTo>
                  <a:pt x="1546559" y="2162560"/>
                </a:lnTo>
                <a:lnTo>
                  <a:pt x="1548331" y="2155148"/>
                </a:lnTo>
                <a:lnTo>
                  <a:pt x="1550109" y="2153042"/>
                </a:lnTo>
                <a:lnTo>
                  <a:pt x="1556643" y="2156210"/>
                </a:lnTo>
                <a:lnTo>
                  <a:pt x="1557242" y="2156743"/>
                </a:lnTo>
                <a:lnTo>
                  <a:pt x="1566184" y="2157275"/>
                </a:lnTo>
                <a:lnTo>
                  <a:pt x="1572728" y="2157808"/>
                </a:lnTo>
                <a:lnTo>
                  <a:pt x="1584668" y="2156743"/>
                </a:lnTo>
                <a:lnTo>
                  <a:pt x="1584675" y="2156725"/>
                </a:lnTo>
                <a:lnTo>
                  <a:pt x="1584699" y="2156723"/>
                </a:lnTo>
                <a:lnTo>
                  <a:pt x="1585299" y="2155148"/>
                </a:lnTo>
                <a:lnTo>
                  <a:pt x="1585299" y="2152484"/>
                </a:lnTo>
                <a:lnTo>
                  <a:pt x="1588870" y="2146670"/>
                </a:lnTo>
                <a:lnTo>
                  <a:pt x="1589470" y="2143497"/>
                </a:lnTo>
                <a:lnTo>
                  <a:pt x="1587671" y="2142432"/>
                </a:lnTo>
                <a:lnTo>
                  <a:pt x="1581127" y="2137128"/>
                </a:lnTo>
                <a:lnTo>
                  <a:pt x="1572185" y="2134487"/>
                </a:lnTo>
                <a:lnTo>
                  <a:pt x="1556674" y="2134487"/>
                </a:lnTo>
                <a:lnTo>
                  <a:pt x="1545359" y="2133954"/>
                </a:lnTo>
                <a:lnTo>
                  <a:pt x="1542961" y="2132889"/>
                </a:lnTo>
                <a:lnTo>
                  <a:pt x="1541188" y="2128140"/>
                </a:lnTo>
                <a:lnTo>
                  <a:pt x="1543560" y="2126542"/>
                </a:lnTo>
                <a:lnTo>
                  <a:pt x="1546559" y="2124434"/>
                </a:lnTo>
                <a:lnTo>
                  <a:pt x="1548931" y="2118598"/>
                </a:lnTo>
                <a:lnTo>
                  <a:pt x="1551275" y="2117041"/>
                </a:lnTo>
                <a:lnTo>
                  <a:pt x="1557242" y="2115444"/>
                </a:lnTo>
                <a:lnTo>
                  <a:pt x="1564985" y="2113336"/>
                </a:lnTo>
                <a:lnTo>
                  <a:pt x="1565007" y="2113319"/>
                </a:lnTo>
                <a:lnTo>
                  <a:pt x="1565016" y="2113316"/>
                </a:lnTo>
                <a:lnTo>
                  <a:pt x="1570387" y="2109078"/>
                </a:lnTo>
                <a:lnTo>
                  <a:pt x="1573342" y="2105922"/>
                </a:lnTo>
                <a:lnTo>
                  <a:pt x="1579897" y="2104859"/>
                </a:lnTo>
                <a:lnTo>
                  <a:pt x="1595383" y="2104859"/>
                </a:lnTo>
                <a:lnTo>
                  <a:pt x="1595401" y="2104839"/>
                </a:lnTo>
                <a:lnTo>
                  <a:pt x="1595414" y="2104839"/>
                </a:lnTo>
                <a:lnTo>
                  <a:pt x="1597803" y="2102208"/>
                </a:lnTo>
                <a:lnTo>
                  <a:pt x="1600153" y="2101153"/>
                </a:lnTo>
                <a:lnTo>
                  <a:pt x="1603125" y="2099554"/>
                </a:lnTo>
                <a:lnTo>
                  <a:pt x="1603128" y="2099550"/>
                </a:lnTo>
                <a:lnTo>
                  <a:pt x="1603156" y="2099535"/>
                </a:lnTo>
                <a:lnTo>
                  <a:pt x="1606754" y="2093188"/>
                </a:lnTo>
                <a:lnTo>
                  <a:pt x="1608505" y="2091610"/>
                </a:lnTo>
                <a:lnTo>
                  <a:pt x="1611468" y="2091610"/>
                </a:lnTo>
                <a:lnTo>
                  <a:pt x="1619237" y="2094273"/>
                </a:lnTo>
                <a:lnTo>
                  <a:pt x="1620410" y="2096381"/>
                </a:lnTo>
                <a:lnTo>
                  <a:pt x="1622209" y="2098489"/>
                </a:lnTo>
                <a:lnTo>
                  <a:pt x="1630551" y="2104326"/>
                </a:lnTo>
                <a:lnTo>
                  <a:pt x="1632350" y="2107499"/>
                </a:lnTo>
                <a:lnTo>
                  <a:pt x="1632923" y="2110140"/>
                </a:lnTo>
                <a:lnTo>
                  <a:pt x="1640692" y="2115977"/>
                </a:lnTo>
                <a:lnTo>
                  <a:pt x="1645463" y="2118617"/>
                </a:lnTo>
                <a:lnTo>
                  <a:pt x="1652606" y="2123921"/>
                </a:lnTo>
                <a:lnTo>
                  <a:pt x="1657377" y="2127627"/>
                </a:lnTo>
                <a:lnTo>
                  <a:pt x="1664520" y="2127627"/>
                </a:lnTo>
                <a:lnTo>
                  <a:pt x="1672863" y="2126562"/>
                </a:lnTo>
                <a:lnTo>
                  <a:pt x="1684203" y="2123921"/>
                </a:lnTo>
                <a:lnTo>
                  <a:pt x="1694918" y="2123389"/>
                </a:lnTo>
                <a:lnTo>
                  <a:pt x="1699089" y="2123389"/>
                </a:lnTo>
                <a:lnTo>
                  <a:pt x="1709230" y="2120748"/>
                </a:lnTo>
                <a:lnTo>
                  <a:pt x="1709261" y="2120728"/>
                </a:lnTo>
                <a:lnTo>
                  <a:pt x="1709261" y="2120728"/>
                </a:lnTo>
                <a:lnTo>
                  <a:pt x="1713433" y="2118065"/>
                </a:lnTo>
                <a:lnTo>
                  <a:pt x="1715205" y="2115957"/>
                </a:lnTo>
                <a:lnTo>
                  <a:pt x="1713433" y="2110120"/>
                </a:lnTo>
                <a:lnTo>
                  <a:pt x="1706863" y="2100068"/>
                </a:lnTo>
                <a:lnTo>
                  <a:pt x="1702092" y="2094763"/>
                </a:lnTo>
                <a:lnTo>
                  <a:pt x="1699720" y="2088950"/>
                </a:lnTo>
                <a:lnTo>
                  <a:pt x="1701519" y="2073593"/>
                </a:lnTo>
                <a:lnTo>
                  <a:pt x="1702092" y="2071485"/>
                </a:lnTo>
                <a:lnTo>
                  <a:pt x="1696748" y="2063540"/>
                </a:lnTo>
                <a:lnTo>
                  <a:pt x="1684234" y="2051357"/>
                </a:lnTo>
                <a:lnTo>
                  <a:pt x="1682435" y="2049226"/>
                </a:lnTo>
                <a:lnTo>
                  <a:pt x="1682435" y="2043412"/>
                </a:lnTo>
                <a:lnTo>
                  <a:pt x="1688405" y="2033336"/>
                </a:lnTo>
                <a:lnTo>
                  <a:pt x="1695528" y="2028071"/>
                </a:lnTo>
                <a:lnTo>
                  <a:pt x="1699689" y="2026477"/>
                </a:lnTo>
                <a:lnTo>
                  <a:pt x="1708631" y="2027009"/>
                </a:lnTo>
                <a:lnTo>
                  <a:pt x="1723517" y="2031781"/>
                </a:lnTo>
                <a:lnTo>
                  <a:pt x="1731286" y="2033889"/>
                </a:lnTo>
                <a:lnTo>
                  <a:pt x="1735457" y="2034421"/>
                </a:lnTo>
                <a:lnTo>
                  <a:pt x="1742000" y="2038660"/>
                </a:lnTo>
                <a:lnTo>
                  <a:pt x="1747371" y="2044497"/>
                </a:lnTo>
                <a:lnTo>
                  <a:pt x="1750942" y="2051909"/>
                </a:lnTo>
                <a:lnTo>
                  <a:pt x="1750942" y="2055615"/>
                </a:lnTo>
                <a:lnTo>
                  <a:pt x="1752142" y="2059321"/>
                </a:lnTo>
                <a:lnTo>
                  <a:pt x="1759884" y="2065668"/>
                </a:lnTo>
                <a:lnTo>
                  <a:pt x="1775370" y="2072014"/>
                </a:lnTo>
                <a:lnTo>
                  <a:pt x="1778968" y="2073080"/>
                </a:lnTo>
                <a:lnTo>
                  <a:pt x="1781340" y="2073612"/>
                </a:lnTo>
                <a:lnTo>
                  <a:pt x="1788483" y="2070972"/>
                </a:lnTo>
                <a:lnTo>
                  <a:pt x="1788511" y="2070953"/>
                </a:lnTo>
                <a:lnTo>
                  <a:pt x="1788514" y="2070952"/>
                </a:lnTo>
                <a:lnTo>
                  <a:pt x="1798056" y="2064583"/>
                </a:lnTo>
                <a:lnTo>
                  <a:pt x="1799836" y="2063024"/>
                </a:lnTo>
                <a:lnTo>
                  <a:pt x="1812937" y="2059854"/>
                </a:lnTo>
                <a:lnTo>
                  <a:pt x="1830821" y="2057190"/>
                </a:lnTo>
                <a:lnTo>
                  <a:pt x="1837964" y="2054017"/>
                </a:lnTo>
                <a:lnTo>
                  <a:pt x="1851077" y="2046605"/>
                </a:lnTo>
                <a:lnTo>
                  <a:pt x="1858820" y="2043964"/>
                </a:lnTo>
                <a:lnTo>
                  <a:pt x="1863591" y="2043432"/>
                </a:lnTo>
                <a:lnTo>
                  <a:pt x="1873133" y="2048203"/>
                </a:lnTo>
                <a:lnTo>
                  <a:pt x="1886246" y="2058788"/>
                </a:lnTo>
                <a:lnTo>
                  <a:pt x="1888019" y="2061429"/>
                </a:lnTo>
                <a:lnTo>
                  <a:pt x="1889818" y="2064069"/>
                </a:lnTo>
                <a:lnTo>
                  <a:pt x="1895788" y="2066200"/>
                </a:lnTo>
                <a:lnTo>
                  <a:pt x="1908301" y="2064602"/>
                </a:lnTo>
                <a:lnTo>
                  <a:pt x="1916044" y="2063027"/>
                </a:lnTo>
                <a:lnTo>
                  <a:pt x="1923787" y="2060896"/>
                </a:lnTo>
                <a:lnTo>
                  <a:pt x="1935701" y="2057190"/>
                </a:lnTo>
                <a:lnTo>
                  <a:pt x="1935696" y="2057182"/>
                </a:lnTo>
                <a:lnTo>
                  <a:pt x="1935732" y="2057171"/>
                </a:lnTo>
                <a:lnTo>
                  <a:pt x="1938130" y="2061942"/>
                </a:lnTo>
                <a:lnTo>
                  <a:pt x="1939966" y="2064890"/>
                </a:lnTo>
                <a:lnTo>
                  <a:pt x="1941000" y="2066734"/>
                </a:lnTo>
                <a:lnTo>
                  <a:pt x="1943972" y="2073613"/>
                </a:lnTo>
                <a:lnTo>
                  <a:pt x="1945171" y="2078917"/>
                </a:lnTo>
                <a:lnTo>
                  <a:pt x="1951141" y="2084198"/>
                </a:lnTo>
                <a:lnTo>
                  <a:pt x="1960657" y="2087904"/>
                </a:lnTo>
                <a:lnTo>
                  <a:pt x="1964255" y="2089503"/>
                </a:lnTo>
                <a:lnTo>
                  <a:pt x="1971398" y="2096915"/>
                </a:lnTo>
                <a:lnTo>
                  <a:pt x="1973197" y="2101153"/>
                </a:lnTo>
                <a:lnTo>
                  <a:pt x="1976169" y="2104327"/>
                </a:lnTo>
                <a:lnTo>
                  <a:pt x="1982139" y="2105925"/>
                </a:lnTo>
                <a:lnTo>
                  <a:pt x="1982161" y="2105883"/>
                </a:lnTo>
                <a:lnTo>
                  <a:pt x="1982241" y="2105904"/>
                </a:lnTo>
                <a:lnTo>
                  <a:pt x="1981641" y="2110653"/>
                </a:lnTo>
                <a:lnTo>
                  <a:pt x="1982814" y="2117532"/>
                </a:lnTo>
                <a:lnTo>
                  <a:pt x="1983414" y="2121771"/>
                </a:lnTo>
                <a:lnTo>
                  <a:pt x="1982241" y="2127075"/>
                </a:lnTo>
                <a:lnTo>
                  <a:pt x="1981041" y="2127608"/>
                </a:lnTo>
                <a:lnTo>
                  <a:pt x="1970900" y="2127075"/>
                </a:lnTo>
                <a:lnTo>
                  <a:pt x="1960759" y="2126542"/>
                </a:lnTo>
                <a:lnTo>
                  <a:pt x="1958986" y="2127608"/>
                </a:lnTo>
                <a:lnTo>
                  <a:pt x="1959586" y="2133422"/>
                </a:lnTo>
                <a:lnTo>
                  <a:pt x="1960185" y="2136618"/>
                </a:lnTo>
                <a:lnTo>
                  <a:pt x="1963757" y="2140324"/>
                </a:lnTo>
                <a:lnTo>
                  <a:pt x="1970301" y="2145605"/>
                </a:lnTo>
                <a:lnTo>
                  <a:pt x="1972699" y="2148778"/>
                </a:lnTo>
                <a:lnTo>
                  <a:pt x="1976271" y="2152484"/>
                </a:lnTo>
                <a:lnTo>
                  <a:pt x="1981041" y="2153550"/>
                </a:lnTo>
                <a:lnTo>
                  <a:pt x="1986985" y="2155681"/>
                </a:lnTo>
                <a:lnTo>
                  <a:pt x="1993555" y="2163093"/>
                </a:lnTo>
                <a:lnTo>
                  <a:pt x="1995328" y="2164668"/>
                </a:lnTo>
                <a:lnTo>
                  <a:pt x="1997726" y="2171547"/>
                </a:lnTo>
                <a:lnTo>
                  <a:pt x="1998925" y="2184796"/>
                </a:lnTo>
                <a:lnTo>
                  <a:pt x="1998925" y="2190100"/>
                </a:lnTo>
                <a:lnTo>
                  <a:pt x="1994155" y="2194316"/>
                </a:lnTo>
                <a:lnTo>
                  <a:pt x="1991756" y="2196447"/>
                </a:lnTo>
                <a:lnTo>
                  <a:pt x="1991756" y="2198554"/>
                </a:lnTo>
                <a:lnTo>
                  <a:pt x="1997726" y="2202260"/>
                </a:lnTo>
                <a:lnTo>
                  <a:pt x="2002497" y="2203326"/>
                </a:lnTo>
                <a:lnTo>
                  <a:pt x="2006668" y="2204391"/>
                </a:lnTo>
                <a:lnTo>
                  <a:pt x="2011439" y="2207032"/>
                </a:lnTo>
                <a:lnTo>
                  <a:pt x="2013212" y="2209163"/>
                </a:lnTo>
                <a:lnTo>
                  <a:pt x="2016809" y="2214977"/>
                </a:lnTo>
                <a:lnTo>
                  <a:pt x="2022154" y="2221323"/>
                </a:lnTo>
                <a:lnTo>
                  <a:pt x="2033494" y="2228735"/>
                </a:lnTo>
                <a:lnTo>
                  <a:pt x="2041837" y="2236680"/>
                </a:lnTo>
                <a:lnTo>
                  <a:pt x="2044209" y="2239344"/>
                </a:lnTo>
                <a:lnTo>
                  <a:pt x="2057322" y="2244092"/>
                </a:lnTo>
                <a:lnTo>
                  <a:pt x="2066264" y="2246756"/>
                </a:lnTo>
                <a:lnTo>
                  <a:pt x="2072834" y="2249396"/>
                </a:lnTo>
                <a:lnTo>
                  <a:pt x="2075806" y="2255233"/>
                </a:lnTo>
                <a:lnTo>
                  <a:pt x="2077005" y="2258939"/>
                </a:lnTo>
                <a:lnTo>
                  <a:pt x="2080577" y="2261580"/>
                </a:lnTo>
                <a:lnTo>
                  <a:pt x="2090692" y="2262645"/>
                </a:lnTo>
                <a:lnTo>
                  <a:pt x="2093690" y="2262645"/>
                </a:lnTo>
                <a:lnTo>
                  <a:pt x="2095463" y="2263687"/>
                </a:lnTo>
                <a:lnTo>
                  <a:pt x="2096662" y="2273230"/>
                </a:lnTo>
                <a:lnTo>
                  <a:pt x="2096662" y="2277469"/>
                </a:lnTo>
                <a:lnTo>
                  <a:pt x="2097861" y="2280642"/>
                </a:lnTo>
                <a:lnTo>
                  <a:pt x="2105004" y="2284348"/>
                </a:lnTo>
                <a:lnTo>
                  <a:pt x="2108576" y="2286456"/>
                </a:lnTo>
                <a:lnTo>
                  <a:pt x="2112147" y="2288587"/>
                </a:lnTo>
                <a:lnTo>
                  <a:pt x="2118117" y="2293359"/>
                </a:lnTo>
                <a:lnTo>
                  <a:pt x="2119317" y="2296532"/>
                </a:lnTo>
                <a:lnTo>
                  <a:pt x="2118717" y="2300238"/>
                </a:lnTo>
                <a:lnTo>
                  <a:pt x="2115145" y="2307117"/>
                </a:lnTo>
                <a:lnTo>
                  <a:pt x="2112147" y="2307650"/>
                </a:lnTo>
                <a:lnTo>
                  <a:pt x="2110375" y="2308715"/>
                </a:lnTo>
                <a:lnTo>
                  <a:pt x="2109175" y="2313996"/>
                </a:lnTo>
                <a:lnTo>
                  <a:pt x="2109775" y="2317170"/>
                </a:lnTo>
                <a:lnTo>
                  <a:pt x="2109775" y="2319301"/>
                </a:lnTo>
                <a:lnTo>
                  <a:pt x="2101433" y="2321408"/>
                </a:lnTo>
                <a:lnTo>
                  <a:pt x="2096062" y="2322474"/>
                </a:lnTo>
                <a:lnTo>
                  <a:pt x="2090692" y="2322474"/>
                </a:lnTo>
                <a:lnTo>
                  <a:pt x="2079977" y="2323007"/>
                </a:lnTo>
                <a:lnTo>
                  <a:pt x="2077579" y="2325114"/>
                </a:lnTo>
                <a:lnTo>
                  <a:pt x="2076405" y="2332526"/>
                </a:lnTo>
                <a:lnTo>
                  <a:pt x="2078178" y="2341537"/>
                </a:lnTo>
                <a:lnTo>
                  <a:pt x="2079377" y="2343644"/>
                </a:lnTo>
                <a:lnTo>
                  <a:pt x="2084748" y="2344710"/>
                </a:lnTo>
                <a:lnTo>
                  <a:pt x="2094863" y="2343644"/>
                </a:lnTo>
                <a:lnTo>
                  <a:pt x="2100233" y="2343644"/>
                </a:lnTo>
                <a:lnTo>
                  <a:pt x="2102032" y="2344177"/>
                </a:lnTo>
                <a:lnTo>
                  <a:pt x="2102632" y="2346841"/>
                </a:lnTo>
                <a:lnTo>
                  <a:pt x="2100233" y="2352122"/>
                </a:lnTo>
                <a:lnTo>
                  <a:pt x="2099034" y="2356361"/>
                </a:lnTo>
                <a:lnTo>
                  <a:pt x="2097861" y="2359001"/>
                </a:lnTo>
                <a:lnTo>
                  <a:pt x="2090118" y="2360599"/>
                </a:lnTo>
                <a:lnTo>
                  <a:pt x="2087120" y="2362198"/>
                </a:lnTo>
                <a:lnTo>
                  <a:pt x="2082949" y="2366436"/>
                </a:lnTo>
                <a:lnTo>
                  <a:pt x="2080577" y="2372783"/>
                </a:lnTo>
                <a:lnTo>
                  <a:pt x="2080577" y="2375956"/>
                </a:lnTo>
                <a:lnTo>
                  <a:pt x="2088319" y="2379662"/>
                </a:lnTo>
                <a:lnTo>
                  <a:pt x="2094863" y="2384434"/>
                </a:lnTo>
                <a:lnTo>
                  <a:pt x="2100833" y="2390780"/>
                </a:lnTo>
                <a:lnTo>
                  <a:pt x="2106203" y="2392911"/>
                </a:lnTo>
                <a:lnTo>
                  <a:pt x="2111574" y="2395019"/>
                </a:lnTo>
                <a:lnTo>
                  <a:pt x="2115745" y="2401898"/>
                </a:lnTo>
                <a:lnTo>
                  <a:pt x="2118117" y="2406670"/>
                </a:lnTo>
                <a:lnTo>
                  <a:pt x="2120490" y="2411441"/>
                </a:lnTo>
                <a:lnTo>
                  <a:pt x="2121689" y="2422559"/>
                </a:lnTo>
                <a:lnTo>
                  <a:pt x="2121689" y="2428373"/>
                </a:lnTo>
                <a:lnTo>
                  <a:pt x="2122289" y="2433144"/>
                </a:lnTo>
                <a:lnTo>
                  <a:pt x="2127659" y="2439491"/>
                </a:lnTo>
                <a:lnTo>
                  <a:pt x="2128259" y="2441622"/>
                </a:lnTo>
                <a:lnTo>
                  <a:pt x="2128259" y="2460152"/>
                </a:lnTo>
                <a:lnTo>
                  <a:pt x="2129432" y="2477616"/>
                </a:lnTo>
                <a:lnTo>
                  <a:pt x="2145543" y="2479747"/>
                </a:lnTo>
                <a:lnTo>
                  <a:pt x="2165799" y="2479214"/>
                </a:lnTo>
                <a:lnTo>
                  <a:pt x="2168771" y="2479747"/>
                </a:lnTo>
                <a:lnTo>
                  <a:pt x="2171769" y="2488225"/>
                </a:lnTo>
                <a:lnTo>
                  <a:pt x="2172343" y="2495637"/>
                </a:lnTo>
                <a:lnTo>
                  <a:pt x="2174741" y="2507287"/>
                </a:lnTo>
                <a:lnTo>
                  <a:pt x="2177114" y="2513101"/>
                </a:lnTo>
                <a:lnTo>
                  <a:pt x="2180112" y="2515765"/>
                </a:lnTo>
                <a:lnTo>
                  <a:pt x="2190827" y="2522111"/>
                </a:lnTo>
                <a:lnTo>
                  <a:pt x="2193799" y="2525285"/>
                </a:lnTo>
                <a:lnTo>
                  <a:pt x="2197396" y="2529523"/>
                </a:lnTo>
                <a:lnTo>
                  <a:pt x="2205139" y="2534828"/>
                </a:lnTo>
                <a:lnTo>
                  <a:pt x="2208711" y="2538534"/>
                </a:lnTo>
                <a:lnTo>
                  <a:pt x="2210509" y="2547521"/>
                </a:lnTo>
                <a:lnTo>
                  <a:pt x="2211683" y="2553890"/>
                </a:lnTo>
                <a:lnTo>
                  <a:pt x="2214081" y="2559704"/>
                </a:lnTo>
                <a:lnTo>
                  <a:pt x="2223623" y="2565541"/>
                </a:lnTo>
                <a:lnTo>
                  <a:pt x="2228367" y="2569247"/>
                </a:lnTo>
                <a:lnTo>
                  <a:pt x="2233738" y="2572953"/>
                </a:lnTo>
                <a:lnTo>
                  <a:pt x="2254594" y="2575061"/>
                </a:lnTo>
                <a:lnTo>
                  <a:pt x="2267107" y="2574528"/>
                </a:lnTo>
                <a:lnTo>
                  <a:pt x="2272478" y="2574528"/>
                </a:lnTo>
                <a:lnTo>
                  <a:pt x="2278448" y="2576659"/>
                </a:lnTo>
                <a:lnTo>
                  <a:pt x="2280820" y="2579300"/>
                </a:lnTo>
                <a:lnTo>
                  <a:pt x="2284392" y="2581407"/>
                </a:lnTo>
                <a:lnTo>
                  <a:pt x="2287990" y="2580898"/>
                </a:lnTo>
                <a:lnTo>
                  <a:pt x="2291561" y="2580898"/>
                </a:lnTo>
                <a:lnTo>
                  <a:pt x="2294533" y="2583006"/>
                </a:lnTo>
                <a:lnTo>
                  <a:pt x="2295133" y="2588310"/>
                </a:lnTo>
                <a:lnTo>
                  <a:pt x="2298105" y="2589885"/>
                </a:lnTo>
                <a:lnTo>
                  <a:pt x="2302276" y="2591483"/>
                </a:lnTo>
                <a:lnTo>
                  <a:pt x="2307646" y="2600470"/>
                </a:lnTo>
                <a:lnTo>
                  <a:pt x="2308846" y="2605774"/>
                </a:lnTo>
                <a:lnTo>
                  <a:pt x="2310045" y="2610546"/>
                </a:lnTo>
                <a:lnTo>
                  <a:pt x="2315389" y="2618491"/>
                </a:lnTo>
                <a:lnTo>
                  <a:pt x="2318387" y="2620598"/>
                </a:lnTo>
                <a:lnTo>
                  <a:pt x="2321359" y="2623239"/>
                </a:lnTo>
                <a:lnTo>
                  <a:pt x="2321359" y="2637553"/>
                </a:lnTo>
                <a:lnTo>
                  <a:pt x="2321359" y="2640727"/>
                </a:lnTo>
                <a:lnTo>
                  <a:pt x="2326730" y="2643367"/>
                </a:lnTo>
                <a:lnTo>
                  <a:pt x="2338644" y="2642834"/>
                </a:lnTo>
                <a:lnTo>
                  <a:pt x="2342215" y="2642834"/>
                </a:lnTo>
                <a:lnTo>
                  <a:pt x="2348785" y="2646540"/>
                </a:lnTo>
                <a:lnTo>
                  <a:pt x="2354729" y="2646540"/>
                </a:lnTo>
                <a:lnTo>
                  <a:pt x="2361298" y="2647073"/>
                </a:lnTo>
                <a:lnTo>
                  <a:pt x="2372613" y="2650246"/>
                </a:lnTo>
                <a:lnTo>
                  <a:pt x="2380955" y="2650246"/>
                </a:lnTo>
                <a:lnTo>
                  <a:pt x="2401811" y="2651312"/>
                </a:lnTo>
                <a:lnTo>
                  <a:pt x="2414325" y="2653952"/>
                </a:lnTo>
                <a:lnTo>
                  <a:pt x="2416723" y="2656616"/>
                </a:lnTo>
                <a:lnTo>
                  <a:pt x="2419096" y="2668800"/>
                </a:lnTo>
                <a:lnTo>
                  <a:pt x="2422094" y="2670907"/>
                </a:lnTo>
                <a:lnTo>
                  <a:pt x="2424466" y="2673015"/>
                </a:lnTo>
                <a:lnTo>
                  <a:pt x="2424466" y="2689437"/>
                </a:lnTo>
                <a:lnTo>
                  <a:pt x="2424466" y="2695807"/>
                </a:lnTo>
                <a:lnTo>
                  <a:pt x="2425665" y="2700023"/>
                </a:lnTo>
                <a:lnTo>
                  <a:pt x="2433408" y="2702686"/>
                </a:lnTo>
                <a:lnTo>
                  <a:pt x="2436980" y="2702154"/>
                </a:lnTo>
                <a:lnTo>
                  <a:pt x="2439378" y="2702154"/>
                </a:lnTo>
                <a:lnTo>
                  <a:pt x="2441750" y="2705860"/>
                </a:lnTo>
                <a:lnTo>
                  <a:pt x="2445322" y="2706925"/>
                </a:lnTo>
                <a:lnTo>
                  <a:pt x="2455463" y="2706392"/>
                </a:lnTo>
                <a:lnTo>
                  <a:pt x="2465578" y="2704794"/>
                </a:lnTo>
                <a:lnTo>
                  <a:pt x="2468576" y="2703729"/>
                </a:lnTo>
                <a:lnTo>
                  <a:pt x="2470949" y="2698980"/>
                </a:lnTo>
                <a:lnTo>
                  <a:pt x="2474520" y="2697915"/>
                </a:lnTo>
                <a:lnTo>
                  <a:pt x="2484062" y="2696317"/>
                </a:lnTo>
                <a:lnTo>
                  <a:pt x="2491231" y="2695807"/>
                </a:lnTo>
                <a:lnTo>
                  <a:pt x="2494203" y="2697382"/>
                </a:lnTo>
                <a:lnTo>
                  <a:pt x="2500147" y="2706392"/>
                </a:lnTo>
                <a:lnTo>
                  <a:pt x="2502546" y="2707435"/>
                </a:lnTo>
                <a:lnTo>
                  <a:pt x="2504918" y="2720684"/>
                </a:lnTo>
                <a:lnTo>
                  <a:pt x="2504318" y="2737639"/>
                </a:lnTo>
                <a:lnTo>
                  <a:pt x="2504318" y="2740279"/>
                </a:lnTo>
                <a:lnTo>
                  <a:pt x="2506117" y="2748224"/>
                </a:lnTo>
                <a:lnTo>
                  <a:pt x="2509089" y="2750332"/>
                </a:lnTo>
                <a:lnTo>
                  <a:pt x="2515659" y="2751930"/>
                </a:lnTo>
                <a:lnTo>
                  <a:pt x="2525800" y="2750864"/>
                </a:lnTo>
                <a:lnTo>
                  <a:pt x="2528172" y="2751397"/>
                </a:lnTo>
                <a:lnTo>
                  <a:pt x="2531144" y="2753505"/>
                </a:lnTo>
                <a:lnTo>
                  <a:pt x="2534142" y="2759342"/>
                </a:lnTo>
                <a:lnTo>
                  <a:pt x="2537714" y="2763048"/>
                </a:lnTo>
                <a:lnTo>
                  <a:pt x="2544857" y="2767819"/>
                </a:lnTo>
                <a:lnTo>
                  <a:pt x="2549028" y="2772568"/>
                </a:lnTo>
                <a:lnTo>
                  <a:pt x="2550228" y="2775764"/>
                </a:lnTo>
                <a:lnTo>
                  <a:pt x="2547829" y="2783709"/>
                </a:lnTo>
                <a:lnTo>
                  <a:pt x="2546056" y="2786349"/>
                </a:lnTo>
                <a:lnTo>
                  <a:pt x="2544258" y="2787924"/>
                </a:lnTo>
                <a:lnTo>
                  <a:pt x="2536515" y="2787415"/>
                </a:lnTo>
                <a:lnTo>
                  <a:pt x="2534142" y="2787924"/>
                </a:lnTo>
                <a:lnTo>
                  <a:pt x="2532943" y="2790055"/>
                </a:lnTo>
                <a:lnTo>
                  <a:pt x="2534142" y="2797467"/>
                </a:lnTo>
                <a:lnTo>
                  <a:pt x="2535316" y="2800641"/>
                </a:lnTo>
                <a:lnTo>
                  <a:pt x="2537714" y="2805412"/>
                </a:lnTo>
                <a:lnTo>
                  <a:pt x="2540086" y="2810716"/>
                </a:lnTo>
                <a:lnTo>
                  <a:pt x="2541885" y="2812824"/>
                </a:lnTo>
                <a:lnTo>
                  <a:pt x="2549628" y="2812291"/>
                </a:lnTo>
                <a:lnTo>
                  <a:pt x="2553200" y="2812291"/>
                </a:lnTo>
                <a:lnTo>
                  <a:pt x="2556172" y="2813890"/>
                </a:lnTo>
                <a:lnTo>
                  <a:pt x="2559170" y="2820236"/>
                </a:lnTo>
                <a:lnTo>
                  <a:pt x="2562142" y="2821302"/>
                </a:lnTo>
                <a:lnTo>
                  <a:pt x="2565713" y="2822344"/>
                </a:lnTo>
                <a:lnTo>
                  <a:pt x="2569285" y="2830289"/>
                </a:lnTo>
                <a:lnTo>
                  <a:pt x="2571084" y="2832952"/>
                </a:lnTo>
                <a:lnTo>
                  <a:pt x="2571683" y="2840364"/>
                </a:lnTo>
                <a:lnTo>
                  <a:pt x="2570484" y="2852015"/>
                </a:lnTo>
                <a:lnTo>
                  <a:pt x="2569884" y="2857296"/>
                </a:lnTo>
                <a:lnTo>
                  <a:pt x="2565713" y="2862068"/>
                </a:lnTo>
                <a:lnTo>
                  <a:pt x="2565114" y="2863666"/>
                </a:lnTo>
                <a:lnTo>
                  <a:pt x="2556771" y="2866306"/>
                </a:lnTo>
                <a:lnTo>
                  <a:pt x="2540086" y="2867372"/>
                </a:lnTo>
                <a:lnTo>
                  <a:pt x="2528772" y="2866839"/>
                </a:lnTo>
                <a:lnTo>
                  <a:pt x="2522202" y="2865774"/>
                </a:lnTo>
                <a:lnTo>
                  <a:pt x="2519230" y="2865241"/>
                </a:lnTo>
                <a:lnTo>
                  <a:pt x="2515059" y="2859960"/>
                </a:lnTo>
                <a:lnTo>
                  <a:pt x="2514460" y="2856763"/>
                </a:lnTo>
                <a:lnTo>
                  <a:pt x="2513260" y="2853590"/>
                </a:lnTo>
                <a:lnTo>
                  <a:pt x="2506717" y="2847776"/>
                </a:lnTo>
                <a:lnTo>
                  <a:pt x="2503745" y="2847244"/>
                </a:lnTo>
                <a:lnTo>
                  <a:pt x="2500147" y="2847776"/>
                </a:lnTo>
                <a:lnTo>
                  <a:pt x="2490632" y="2852015"/>
                </a:lnTo>
                <a:lnTo>
                  <a:pt x="2488833" y="2855188"/>
                </a:lnTo>
                <a:lnTo>
                  <a:pt x="2487634" y="2858894"/>
                </a:lnTo>
                <a:lnTo>
                  <a:pt x="2481090" y="2864708"/>
                </a:lnTo>
                <a:lnTo>
                  <a:pt x="2478118" y="2866306"/>
                </a:lnTo>
                <a:lnTo>
                  <a:pt x="2475120" y="2870545"/>
                </a:lnTo>
                <a:lnTo>
                  <a:pt x="2471548" y="2876359"/>
                </a:lnTo>
                <a:lnTo>
                  <a:pt x="2468576" y="2879022"/>
                </a:lnTo>
                <a:lnTo>
                  <a:pt x="2460834" y="2880598"/>
                </a:lnTo>
                <a:lnTo>
                  <a:pt x="2457836" y="2879555"/>
                </a:lnTo>
                <a:lnTo>
                  <a:pt x="2454864" y="2880065"/>
                </a:lnTo>
                <a:lnTo>
                  <a:pt x="2448294" y="2886967"/>
                </a:lnTo>
                <a:lnTo>
                  <a:pt x="2445322" y="2890140"/>
                </a:lnTo>
                <a:lnTo>
                  <a:pt x="2441151" y="2891183"/>
                </a:lnTo>
                <a:lnTo>
                  <a:pt x="2431009" y="2889075"/>
                </a:lnTo>
                <a:lnTo>
                  <a:pt x="2429237" y="2890673"/>
                </a:lnTo>
                <a:lnTo>
                  <a:pt x="2429237" y="2893846"/>
                </a:lnTo>
                <a:lnTo>
                  <a:pt x="2432209" y="2901258"/>
                </a:lnTo>
                <a:lnTo>
                  <a:pt x="2435780" y="2903899"/>
                </a:lnTo>
                <a:lnTo>
                  <a:pt x="2438778" y="2906030"/>
                </a:lnTo>
                <a:lnTo>
                  <a:pt x="2438778" y="2913975"/>
                </a:lnTo>
                <a:lnTo>
                  <a:pt x="2441750" y="2916082"/>
                </a:lnTo>
                <a:lnTo>
                  <a:pt x="2444722" y="2918190"/>
                </a:lnTo>
                <a:lnTo>
                  <a:pt x="2445922" y="2927200"/>
                </a:lnTo>
                <a:lnTo>
                  <a:pt x="2445322" y="2931972"/>
                </a:lnTo>
                <a:lnTo>
                  <a:pt x="2446521" y="2935678"/>
                </a:lnTo>
                <a:lnTo>
                  <a:pt x="2450692" y="2939384"/>
                </a:lnTo>
                <a:lnTo>
                  <a:pt x="2451892" y="2940449"/>
                </a:lnTo>
                <a:lnTo>
                  <a:pt x="2453065" y="2948394"/>
                </a:lnTo>
                <a:lnTo>
                  <a:pt x="2454864" y="2958447"/>
                </a:lnTo>
                <a:lnTo>
                  <a:pt x="2454264" y="2962153"/>
                </a:lnTo>
                <a:lnTo>
                  <a:pt x="2448894" y="2967966"/>
                </a:lnTo>
                <a:lnTo>
                  <a:pt x="2444722" y="2969565"/>
                </a:lnTo>
                <a:lnTo>
                  <a:pt x="2439952" y="2971672"/>
                </a:lnTo>
                <a:lnTo>
                  <a:pt x="2430436" y="2980150"/>
                </a:lnTo>
                <a:lnTo>
                  <a:pt x="2425066" y="2981215"/>
                </a:lnTo>
                <a:lnTo>
                  <a:pt x="2422667" y="2981215"/>
                </a:lnTo>
                <a:lnTo>
                  <a:pt x="2420894" y="2982814"/>
                </a:lnTo>
                <a:lnTo>
                  <a:pt x="2420894" y="2987562"/>
                </a:lnTo>
                <a:lnTo>
                  <a:pt x="2419695" y="2990758"/>
                </a:lnTo>
                <a:lnTo>
                  <a:pt x="2416723" y="2993932"/>
                </a:lnTo>
                <a:lnTo>
                  <a:pt x="2408980" y="2997105"/>
                </a:lnTo>
                <a:lnTo>
                  <a:pt x="2404809" y="2997638"/>
                </a:lnTo>
                <a:lnTo>
                  <a:pt x="2400638" y="2998680"/>
                </a:lnTo>
                <a:lnTo>
                  <a:pt x="2394068" y="3006092"/>
                </a:lnTo>
                <a:lnTo>
                  <a:pt x="2390497" y="3009288"/>
                </a:lnTo>
                <a:lnTo>
                  <a:pt x="2382154" y="3014037"/>
                </a:lnTo>
                <a:lnTo>
                  <a:pt x="2377983" y="3016168"/>
                </a:lnTo>
                <a:lnTo>
                  <a:pt x="2354729" y="3017743"/>
                </a:lnTo>
                <a:lnTo>
                  <a:pt x="2322558" y="3017743"/>
                </a:lnTo>
                <a:lnTo>
                  <a:pt x="2315389" y="3018808"/>
                </a:lnTo>
                <a:lnTo>
                  <a:pt x="2314216" y="3021449"/>
                </a:lnTo>
                <a:lnTo>
                  <a:pt x="2314216" y="3033632"/>
                </a:lnTo>
                <a:lnTo>
                  <a:pt x="2312417" y="3040002"/>
                </a:lnTo>
                <a:lnTo>
                  <a:pt x="2261163" y="3040002"/>
                </a:lnTo>
                <a:lnTo>
                  <a:pt x="2259365" y="3049522"/>
                </a:lnTo>
                <a:lnTo>
                  <a:pt x="2260564" y="3064346"/>
                </a:lnTo>
                <a:lnTo>
                  <a:pt x="2259964" y="3068584"/>
                </a:lnTo>
                <a:lnTo>
                  <a:pt x="2253421" y="3074421"/>
                </a:lnTo>
                <a:lnTo>
                  <a:pt x="2250423" y="3077062"/>
                </a:lnTo>
                <a:lnTo>
                  <a:pt x="2241481" y="3080768"/>
                </a:lnTo>
                <a:lnTo>
                  <a:pt x="2231965" y="3082366"/>
                </a:lnTo>
                <a:lnTo>
                  <a:pt x="2229567" y="3083941"/>
                </a:lnTo>
                <a:lnTo>
                  <a:pt x="2230766" y="3090820"/>
                </a:lnTo>
                <a:lnTo>
                  <a:pt x="2231365" y="3095592"/>
                </a:lnTo>
                <a:lnTo>
                  <a:pt x="2231965" y="3099831"/>
                </a:lnTo>
                <a:lnTo>
                  <a:pt x="2238509" y="3102471"/>
                </a:lnTo>
                <a:lnTo>
                  <a:pt x="2241481" y="3103004"/>
                </a:lnTo>
                <a:lnTo>
                  <a:pt x="2243879" y="3105667"/>
                </a:lnTo>
                <a:lnTo>
                  <a:pt x="2245652" y="3116785"/>
                </a:lnTo>
                <a:lnTo>
                  <a:pt x="2246851" y="3121001"/>
                </a:lnTo>
                <a:lnTo>
                  <a:pt x="2252221" y="3129479"/>
                </a:lnTo>
                <a:lnTo>
                  <a:pt x="2261163" y="3138489"/>
                </a:lnTo>
                <a:lnTo>
                  <a:pt x="2265335" y="3142195"/>
                </a:lnTo>
                <a:lnTo>
                  <a:pt x="2271305" y="3152780"/>
                </a:lnTo>
                <a:lnTo>
                  <a:pt x="2271878" y="3158084"/>
                </a:lnTo>
                <a:lnTo>
                  <a:pt x="2272478" y="3162323"/>
                </a:lnTo>
                <a:lnTo>
                  <a:pt x="2280221" y="3167604"/>
                </a:lnTo>
                <a:lnTo>
                  <a:pt x="2282019" y="3169202"/>
                </a:lnTo>
                <a:lnTo>
                  <a:pt x="2283219" y="3175549"/>
                </a:lnTo>
                <a:lnTo>
                  <a:pt x="2284991" y="3184026"/>
                </a:lnTo>
                <a:lnTo>
                  <a:pt x="2286191" y="3187732"/>
                </a:lnTo>
                <a:lnTo>
                  <a:pt x="2292161" y="3191971"/>
                </a:lnTo>
                <a:lnTo>
                  <a:pt x="2295732" y="3192504"/>
                </a:lnTo>
                <a:lnTo>
                  <a:pt x="2299304" y="3193036"/>
                </a:lnTo>
                <a:lnTo>
                  <a:pt x="2306447" y="3197275"/>
                </a:lnTo>
                <a:lnTo>
                  <a:pt x="2307047" y="3199916"/>
                </a:lnTo>
                <a:lnTo>
                  <a:pt x="2307047" y="3203089"/>
                </a:lnTo>
                <a:lnTo>
                  <a:pt x="2304674" y="3209968"/>
                </a:lnTo>
                <a:lnTo>
                  <a:pt x="2301676" y="3211034"/>
                </a:lnTo>
                <a:lnTo>
                  <a:pt x="2298704" y="3212632"/>
                </a:lnTo>
                <a:lnTo>
                  <a:pt x="2295133" y="3220577"/>
                </a:lnTo>
                <a:lnTo>
                  <a:pt x="2293334" y="3222684"/>
                </a:lnTo>
                <a:lnTo>
                  <a:pt x="2291561" y="3223217"/>
                </a:lnTo>
                <a:lnTo>
                  <a:pt x="2283219" y="3224792"/>
                </a:lnTo>
                <a:lnTo>
                  <a:pt x="2282619" y="3227456"/>
                </a:lnTo>
                <a:lnTo>
                  <a:pt x="2282619" y="3235910"/>
                </a:lnTo>
                <a:lnTo>
                  <a:pt x="2283818" y="3241747"/>
                </a:lnTo>
                <a:lnTo>
                  <a:pt x="2286191" y="3249159"/>
                </a:lnTo>
                <a:lnTo>
                  <a:pt x="2287390" y="3260277"/>
                </a:lnTo>
                <a:lnTo>
                  <a:pt x="2287390" y="3271928"/>
                </a:lnTo>
                <a:lnTo>
                  <a:pt x="2286191" y="3279340"/>
                </a:lnTo>
                <a:lnTo>
                  <a:pt x="2287990" y="3284111"/>
                </a:lnTo>
                <a:lnTo>
                  <a:pt x="2292161" y="3286219"/>
                </a:lnTo>
                <a:lnTo>
                  <a:pt x="2296932" y="3288883"/>
                </a:lnTo>
                <a:lnTo>
                  <a:pt x="2302875" y="3292589"/>
                </a:lnTo>
                <a:lnTo>
                  <a:pt x="2305847" y="3292589"/>
                </a:lnTo>
                <a:lnTo>
                  <a:pt x="2313017" y="3287285"/>
                </a:lnTo>
                <a:lnTo>
                  <a:pt x="2315989" y="3284111"/>
                </a:lnTo>
                <a:lnTo>
                  <a:pt x="2320759" y="3278807"/>
                </a:lnTo>
                <a:lnTo>
                  <a:pt x="2324331" y="3276699"/>
                </a:lnTo>
                <a:lnTo>
                  <a:pt x="2328502" y="3280405"/>
                </a:lnTo>
                <a:lnTo>
                  <a:pt x="2330901" y="3285686"/>
                </a:lnTo>
                <a:lnTo>
                  <a:pt x="2329702" y="3292056"/>
                </a:lnTo>
                <a:lnTo>
                  <a:pt x="2326130" y="3301043"/>
                </a:lnTo>
                <a:lnTo>
                  <a:pt x="2325530" y="3304240"/>
                </a:lnTo>
                <a:lnTo>
                  <a:pt x="2328502" y="3311119"/>
                </a:lnTo>
                <a:lnTo>
                  <a:pt x="2332074" y="3313227"/>
                </a:lnTo>
                <a:lnTo>
                  <a:pt x="2338044" y="3314292"/>
                </a:lnTo>
                <a:lnTo>
                  <a:pt x="2343414" y="3313759"/>
                </a:lnTo>
                <a:lnTo>
                  <a:pt x="2345787" y="3315358"/>
                </a:lnTo>
                <a:lnTo>
                  <a:pt x="2345187" y="3324345"/>
                </a:lnTo>
                <a:lnTo>
                  <a:pt x="2345787" y="3327541"/>
                </a:lnTo>
                <a:lnTo>
                  <a:pt x="2345187" y="3330182"/>
                </a:lnTo>
                <a:lnTo>
                  <a:pt x="2339243" y="3332822"/>
                </a:lnTo>
                <a:lnTo>
                  <a:pt x="2336245" y="3332822"/>
                </a:lnTo>
                <a:lnTo>
                  <a:pt x="2334472" y="3333355"/>
                </a:lnTo>
                <a:lnTo>
                  <a:pt x="2333873" y="3338659"/>
                </a:lnTo>
                <a:lnTo>
                  <a:pt x="2334472" y="3342365"/>
                </a:lnTo>
                <a:lnTo>
                  <a:pt x="2333873" y="3346071"/>
                </a:lnTo>
                <a:lnTo>
                  <a:pt x="2329102" y="3350819"/>
                </a:lnTo>
                <a:lnTo>
                  <a:pt x="2328502" y="3355591"/>
                </a:lnTo>
                <a:lnTo>
                  <a:pt x="2330301" y="3375186"/>
                </a:lnTo>
                <a:lnTo>
                  <a:pt x="2332074" y="3389478"/>
                </a:lnTo>
                <a:lnTo>
                  <a:pt x="2332673" y="3391076"/>
                </a:lnTo>
                <a:lnTo>
                  <a:pt x="2327903" y="3394249"/>
                </a:lnTo>
                <a:lnTo>
                  <a:pt x="2324931" y="3394782"/>
                </a:lnTo>
                <a:lnTo>
                  <a:pt x="2322558" y="3395315"/>
                </a:lnTo>
                <a:lnTo>
                  <a:pt x="2319560" y="3399553"/>
                </a:lnTo>
                <a:lnTo>
                  <a:pt x="2317788" y="3400086"/>
                </a:lnTo>
                <a:lnTo>
                  <a:pt x="2307047" y="3400086"/>
                </a:lnTo>
                <a:lnTo>
                  <a:pt x="2293334" y="3400596"/>
                </a:lnTo>
                <a:lnTo>
                  <a:pt x="2289163" y="3400596"/>
                </a:lnTo>
                <a:lnTo>
                  <a:pt x="2282019" y="3396890"/>
                </a:lnTo>
                <a:lnTo>
                  <a:pt x="2279048" y="3394249"/>
                </a:lnTo>
                <a:lnTo>
                  <a:pt x="2276649" y="3392141"/>
                </a:lnTo>
                <a:lnTo>
                  <a:pt x="2268307" y="3392141"/>
                </a:lnTo>
                <a:lnTo>
                  <a:pt x="2265335" y="3390543"/>
                </a:lnTo>
                <a:lnTo>
                  <a:pt x="2262363" y="3383131"/>
                </a:lnTo>
                <a:lnTo>
                  <a:pt x="2258765" y="3382066"/>
                </a:lnTo>
                <a:lnTo>
                  <a:pt x="2255193" y="3381023"/>
                </a:lnTo>
                <a:lnTo>
                  <a:pt x="2249249" y="3374121"/>
                </a:lnTo>
                <a:lnTo>
                  <a:pt x="2246851" y="3371480"/>
                </a:lnTo>
                <a:lnTo>
                  <a:pt x="2244479" y="3367242"/>
                </a:lnTo>
                <a:lnTo>
                  <a:pt x="2245078" y="3347113"/>
                </a:lnTo>
                <a:lnTo>
                  <a:pt x="2245652" y="3340767"/>
                </a:lnTo>
                <a:lnTo>
                  <a:pt x="2245652" y="3337061"/>
                </a:lnTo>
                <a:lnTo>
                  <a:pt x="2242080" y="3333355"/>
                </a:lnTo>
                <a:lnTo>
                  <a:pt x="2239708" y="3332289"/>
                </a:lnTo>
                <a:lnTo>
                  <a:pt x="2237309" y="3330714"/>
                </a:lnTo>
                <a:lnTo>
                  <a:pt x="2236736" y="3325943"/>
                </a:lnTo>
                <a:lnTo>
                  <a:pt x="2234937" y="3323835"/>
                </a:lnTo>
                <a:lnTo>
                  <a:pt x="2233138" y="3321704"/>
                </a:lnTo>
                <a:lnTo>
                  <a:pt x="2231365" y="3315358"/>
                </a:lnTo>
                <a:lnTo>
                  <a:pt x="2228967" y="3314292"/>
                </a:lnTo>
                <a:lnTo>
                  <a:pt x="2217653" y="3314292"/>
                </a:lnTo>
                <a:lnTo>
                  <a:pt x="2206912" y="3313759"/>
                </a:lnTo>
                <a:lnTo>
                  <a:pt x="2199169" y="3315890"/>
                </a:lnTo>
                <a:lnTo>
                  <a:pt x="2194398" y="3319596"/>
                </a:lnTo>
                <a:lnTo>
                  <a:pt x="2188454" y="3321171"/>
                </a:lnTo>
                <a:lnTo>
                  <a:pt x="2175941" y="3322237"/>
                </a:lnTo>
                <a:lnTo>
                  <a:pt x="2156258" y="3323302"/>
                </a:lnTo>
                <a:lnTo>
                  <a:pt x="2137201" y="3322770"/>
                </a:lnTo>
                <a:lnTo>
                  <a:pt x="2134802" y="3321704"/>
                </a:lnTo>
                <a:lnTo>
                  <a:pt x="2131830" y="3317465"/>
                </a:lnTo>
                <a:lnTo>
                  <a:pt x="2130031" y="3309521"/>
                </a:lnTo>
                <a:lnTo>
                  <a:pt x="2130031" y="3305815"/>
                </a:lnTo>
                <a:lnTo>
                  <a:pt x="2126460" y="3302641"/>
                </a:lnTo>
                <a:lnTo>
                  <a:pt x="2120490" y="3299468"/>
                </a:lnTo>
                <a:lnTo>
                  <a:pt x="2119317" y="3296828"/>
                </a:lnTo>
                <a:lnTo>
                  <a:pt x="2117518" y="3290991"/>
                </a:lnTo>
                <a:lnTo>
                  <a:pt x="2115145" y="3289925"/>
                </a:lnTo>
                <a:lnTo>
                  <a:pt x="2100233" y="3289416"/>
                </a:lnTo>
                <a:lnTo>
                  <a:pt x="2083549" y="3288883"/>
                </a:lnTo>
                <a:lnTo>
                  <a:pt x="2078178" y="3288350"/>
                </a:lnTo>
                <a:lnTo>
                  <a:pt x="2065665" y="3284111"/>
                </a:lnTo>
                <a:lnTo>
                  <a:pt x="2060294" y="3283579"/>
                </a:lnTo>
                <a:lnTo>
                  <a:pt x="2051952" y="3285686"/>
                </a:lnTo>
                <a:lnTo>
                  <a:pt x="2047181" y="3287817"/>
                </a:lnTo>
                <a:lnTo>
                  <a:pt x="2043010" y="3290991"/>
                </a:lnTo>
                <a:lnTo>
                  <a:pt x="2039438" y="3295229"/>
                </a:lnTo>
                <a:lnTo>
                  <a:pt x="2037665" y="3296828"/>
                </a:lnTo>
                <a:lnTo>
                  <a:pt x="2034068" y="3302641"/>
                </a:lnTo>
                <a:lnTo>
                  <a:pt x="2034667" y="3306347"/>
                </a:lnTo>
                <a:lnTo>
                  <a:pt x="2035267" y="3317465"/>
                </a:lnTo>
                <a:lnTo>
                  <a:pt x="2034667" y="3327541"/>
                </a:lnTo>
                <a:lnTo>
                  <a:pt x="2031695" y="3334420"/>
                </a:lnTo>
                <a:lnTo>
                  <a:pt x="2030496" y="3340234"/>
                </a:lnTo>
                <a:lnTo>
                  <a:pt x="2029897" y="3342365"/>
                </a:lnTo>
                <a:lnTo>
                  <a:pt x="2023353" y="3346071"/>
                </a:lnTo>
                <a:lnTo>
                  <a:pt x="2020381" y="3346071"/>
                </a:lnTo>
                <a:lnTo>
                  <a:pt x="2011439" y="3343940"/>
                </a:lnTo>
                <a:lnTo>
                  <a:pt x="2004270" y="3341300"/>
                </a:lnTo>
                <a:lnTo>
                  <a:pt x="2001897" y="3340767"/>
                </a:lnTo>
                <a:lnTo>
                  <a:pt x="1994754" y="3338126"/>
                </a:lnTo>
                <a:lnTo>
                  <a:pt x="1992356" y="3334953"/>
                </a:lnTo>
                <a:lnTo>
                  <a:pt x="1991157" y="3333355"/>
                </a:lnTo>
                <a:lnTo>
                  <a:pt x="1985213" y="3332822"/>
                </a:lnTo>
                <a:lnTo>
                  <a:pt x="1970900" y="3333888"/>
                </a:lnTo>
                <a:lnTo>
                  <a:pt x="1961958" y="3334420"/>
                </a:lnTo>
                <a:lnTo>
                  <a:pt x="1929188" y="3335463"/>
                </a:lnTo>
                <a:lnTo>
                  <a:pt x="1901763" y="3335995"/>
                </a:lnTo>
                <a:lnTo>
                  <a:pt x="1896992" y="3335995"/>
                </a:lnTo>
                <a:lnTo>
                  <a:pt x="1888649" y="3340767"/>
                </a:lnTo>
                <a:lnTo>
                  <a:pt x="1883878" y="3341832"/>
                </a:lnTo>
                <a:lnTo>
                  <a:pt x="1879707" y="3341300"/>
                </a:lnTo>
                <a:lnTo>
                  <a:pt x="1871965" y="3337061"/>
                </a:lnTo>
                <a:lnTo>
                  <a:pt x="1868393" y="3336528"/>
                </a:lnTo>
                <a:lnTo>
                  <a:pt x="1860650" y="3336528"/>
                </a:lnTo>
                <a:lnTo>
                  <a:pt x="1854680" y="3335995"/>
                </a:lnTo>
                <a:lnTo>
                  <a:pt x="1852881" y="3337061"/>
                </a:lnTo>
                <a:lnTo>
                  <a:pt x="1849310" y="3346071"/>
                </a:lnTo>
                <a:lnTo>
                  <a:pt x="1846338" y="3348179"/>
                </a:lnTo>
                <a:lnTo>
                  <a:pt x="1844539" y="3349244"/>
                </a:lnTo>
                <a:lnTo>
                  <a:pt x="1842766" y="3356124"/>
                </a:lnTo>
                <a:lnTo>
                  <a:pt x="1842766" y="3358255"/>
                </a:lnTo>
                <a:lnTo>
                  <a:pt x="1842167" y="3360895"/>
                </a:lnTo>
                <a:lnTo>
                  <a:pt x="1838595" y="3366176"/>
                </a:lnTo>
                <a:lnTo>
                  <a:pt x="1836196" y="3366709"/>
                </a:lnTo>
                <a:lnTo>
                  <a:pt x="1826081" y="3366176"/>
                </a:lnTo>
                <a:lnTo>
                  <a:pt x="1815340" y="3367774"/>
                </a:lnTo>
                <a:lnTo>
                  <a:pt x="1811769" y="3368307"/>
                </a:lnTo>
                <a:lnTo>
                  <a:pt x="1805799" y="3364068"/>
                </a:lnTo>
                <a:lnTo>
                  <a:pt x="1802827" y="3362470"/>
                </a:lnTo>
                <a:lnTo>
                  <a:pt x="1799855" y="3363536"/>
                </a:lnTo>
                <a:lnTo>
                  <a:pt x="1795684" y="3374654"/>
                </a:lnTo>
                <a:lnTo>
                  <a:pt x="1794484" y="3378892"/>
                </a:lnTo>
                <a:lnTo>
                  <a:pt x="1790313" y="3384197"/>
                </a:lnTo>
                <a:lnTo>
                  <a:pt x="1785542" y="3388968"/>
                </a:lnTo>
                <a:lnTo>
                  <a:pt x="1782570" y="3395847"/>
                </a:lnTo>
                <a:lnTo>
                  <a:pt x="1781971" y="3402194"/>
                </a:lnTo>
                <a:lnTo>
                  <a:pt x="1776600" y="3408031"/>
                </a:lnTo>
                <a:lnTo>
                  <a:pt x="1770057" y="3414910"/>
                </a:lnTo>
                <a:lnTo>
                  <a:pt x="1766485" y="3420191"/>
                </a:lnTo>
                <a:lnTo>
                  <a:pt x="1761714" y="3423388"/>
                </a:lnTo>
                <a:lnTo>
                  <a:pt x="1754545" y="3424963"/>
                </a:lnTo>
                <a:lnTo>
                  <a:pt x="1744430" y="3424430"/>
                </a:lnTo>
                <a:lnTo>
                  <a:pt x="1740259" y="3425495"/>
                </a:lnTo>
                <a:lnTo>
                  <a:pt x="1734888" y="3428669"/>
                </a:lnTo>
                <a:lnTo>
                  <a:pt x="1734289" y="3430267"/>
                </a:lnTo>
                <a:lnTo>
                  <a:pt x="1728319" y="3432907"/>
                </a:lnTo>
                <a:lnTo>
                  <a:pt x="1719976" y="3432907"/>
                </a:lnTo>
                <a:lnTo>
                  <a:pt x="1718803" y="3429201"/>
                </a:lnTo>
                <a:lnTo>
                  <a:pt x="1718803" y="3424963"/>
                </a:lnTo>
                <a:lnTo>
                  <a:pt x="1715205" y="3421789"/>
                </a:lnTo>
                <a:lnTo>
                  <a:pt x="1712233" y="3415952"/>
                </a:lnTo>
                <a:lnTo>
                  <a:pt x="1711634" y="3413845"/>
                </a:lnTo>
                <a:lnTo>
                  <a:pt x="1696748" y="3413312"/>
                </a:lnTo>
                <a:lnTo>
                  <a:pt x="1663952" y="3413312"/>
                </a:lnTo>
                <a:lnTo>
                  <a:pt x="1657408" y="3414910"/>
                </a:lnTo>
                <a:lnTo>
                  <a:pt x="1652637" y="3419682"/>
                </a:lnTo>
                <a:lnTo>
                  <a:pt x="1647867" y="3422855"/>
                </a:lnTo>
                <a:lnTo>
                  <a:pt x="1638925" y="3422855"/>
                </a:lnTo>
                <a:lnTo>
                  <a:pt x="1628210" y="3423897"/>
                </a:lnTo>
                <a:lnTo>
                  <a:pt x="1619867" y="3422322"/>
                </a:lnTo>
                <a:lnTo>
                  <a:pt x="1615097" y="3420191"/>
                </a:lnTo>
                <a:lnTo>
                  <a:pt x="1614497" y="3414377"/>
                </a:lnTo>
                <a:lnTo>
                  <a:pt x="1615097" y="3404834"/>
                </a:lnTo>
                <a:lnTo>
                  <a:pt x="1615097" y="3401661"/>
                </a:lnTo>
                <a:lnTo>
                  <a:pt x="1616869" y="3396380"/>
                </a:lnTo>
                <a:lnTo>
                  <a:pt x="1619268" y="3395315"/>
                </a:lnTo>
                <a:lnTo>
                  <a:pt x="1621041" y="3393184"/>
                </a:lnTo>
                <a:lnTo>
                  <a:pt x="1621640" y="3385772"/>
                </a:lnTo>
                <a:lnTo>
                  <a:pt x="1621640" y="3382066"/>
                </a:lnTo>
                <a:lnTo>
                  <a:pt x="1622240" y="3378892"/>
                </a:lnTo>
                <a:lnTo>
                  <a:pt x="1628210" y="3375719"/>
                </a:lnTo>
                <a:lnTo>
                  <a:pt x="1632381" y="3375719"/>
                </a:lnTo>
                <a:lnTo>
                  <a:pt x="1634154" y="3375186"/>
                </a:lnTo>
                <a:lnTo>
                  <a:pt x="1634154" y="3370415"/>
                </a:lnTo>
                <a:lnTo>
                  <a:pt x="1630582" y="3359830"/>
                </a:lnTo>
                <a:lnTo>
                  <a:pt x="1629983" y="3357722"/>
                </a:lnTo>
                <a:lnTo>
                  <a:pt x="1628783" y="3355591"/>
                </a:lnTo>
                <a:lnTo>
                  <a:pt x="1622240" y="3354549"/>
                </a:lnTo>
                <a:lnTo>
                  <a:pt x="1618069" y="3355058"/>
                </a:lnTo>
                <a:lnTo>
                  <a:pt x="1604955" y="3355058"/>
                </a:lnTo>
                <a:lnTo>
                  <a:pt x="1593041" y="3356124"/>
                </a:lnTo>
                <a:lnTo>
                  <a:pt x="1590043" y="3357722"/>
                </a:lnTo>
                <a:lnTo>
                  <a:pt x="1584099" y="3364601"/>
                </a:lnTo>
                <a:lnTo>
                  <a:pt x="1580528" y="3366176"/>
                </a:lnTo>
                <a:lnTo>
                  <a:pt x="1576357" y="3367242"/>
                </a:lnTo>
                <a:lnTo>
                  <a:pt x="1570986" y="3372546"/>
                </a:lnTo>
                <a:lnTo>
                  <a:pt x="1570387" y="3374654"/>
                </a:lnTo>
                <a:lnTo>
                  <a:pt x="1563243" y="3378892"/>
                </a:lnTo>
                <a:lnTo>
                  <a:pt x="1553702" y="3381533"/>
                </a:lnTo>
                <a:lnTo>
                  <a:pt x="1548331" y="3379958"/>
                </a:lnTo>
                <a:lnTo>
                  <a:pt x="1542361" y="3375719"/>
                </a:lnTo>
                <a:lnTo>
                  <a:pt x="1535818" y="3370948"/>
                </a:lnTo>
                <a:lnTo>
                  <a:pt x="1529274" y="3367242"/>
                </a:lnTo>
                <a:lnTo>
                  <a:pt x="1522105" y="3365667"/>
                </a:lnTo>
                <a:lnTo>
                  <a:pt x="1514962" y="3364068"/>
                </a:lnTo>
                <a:lnTo>
                  <a:pt x="1507219" y="3359297"/>
                </a:lnTo>
                <a:lnTo>
                  <a:pt x="1503621" y="3355591"/>
                </a:lnTo>
                <a:lnTo>
                  <a:pt x="1493506" y="3355591"/>
                </a:lnTo>
                <a:lnTo>
                  <a:pt x="1491108" y="3359297"/>
                </a:lnTo>
                <a:lnTo>
                  <a:pt x="1491108" y="3365134"/>
                </a:lnTo>
                <a:lnTo>
                  <a:pt x="1491707" y="3369905"/>
                </a:lnTo>
                <a:lnTo>
                  <a:pt x="1489935" y="3375186"/>
                </a:lnTo>
                <a:lnTo>
                  <a:pt x="1488136" y="3376785"/>
                </a:lnTo>
                <a:lnTo>
                  <a:pt x="1479793" y="3376252"/>
                </a:lnTo>
                <a:lnTo>
                  <a:pt x="1476222" y="3375186"/>
                </a:lnTo>
                <a:lnTo>
                  <a:pt x="1473250" y="3374121"/>
                </a:lnTo>
                <a:lnTo>
                  <a:pt x="1467879" y="3372013"/>
                </a:lnTo>
                <a:lnTo>
                  <a:pt x="1467280" y="3369373"/>
                </a:lnTo>
                <a:lnTo>
                  <a:pt x="1467280" y="3366709"/>
                </a:lnTo>
                <a:lnTo>
                  <a:pt x="1461310" y="3366176"/>
                </a:lnTo>
                <a:lnTo>
                  <a:pt x="1458338" y="3365667"/>
                </a:lnTo>
                <a:lnTo>
                  <a:pt x="1453567" y="3364601"/>
                </a:lnTo>
                <a:lnTo>
                  <a:pt x="1449995" y="3363003"/>
                </a:lnTo>
                <a:lnTo>
                  <a:pt x="1449396" y="3360362"/>
                </a:lnTo>
                <a:lnTo>
                  <a:pt x="1451195" y="3352950"/>
                </a:lnTo>
                <a:lnTo>
                  <a:pt x="1452967" y="3350310"/>
                </a:lnTo>
                <a:lnTo>
                  <a:pt x="1454766" y="3348179"/>
                </a:lnTo>
                <a:lnTo>
                  <a:pt x="1460136" y="3342365"/>
                </a:lnTo>
                <a:lnTo>
                  <a:pt x="1460136" y="3337061"/>
                </a:lnTo>
                <a:lnTo>
                  <a:pt x="1458937" y="3326476"/>
                </a:lnTo>
                <a:lnTo>
                  <a:pt x="1459537" y="3323835"/>
                </a:lnTo>
                <a:lnTo>
                  <a:pt x="1454766" y="3323302"/>
                </a:lnTo>
                <a:lnTo>
                  <a:pt x="1447023" y="3323302"/>
                </a:lnTo>
                <a:lnTo>
                  <a:pt x="1442852" y="3327008"/>
                </a:lnTo>
                <a:lnTo>
                  <a:pt x="1438081" y="3329116"/>
                </a:lnTo>
                <a:lnTo>
                  <a:pt x="1432111" y="3332822"/>
                </a:lnTo>
                <a:lnTo>
                  <a:pt x="1426141" y="3339192"/>
                </a:lnTo>
                <a:lnTo>
                  <a:pt x="1421397" y="3341832"/>
                </a:lnTo>
                <a:lnTo>
                  <a:pt x="1417799" y="3345538"/>
                </a:lnTo>
                <a:lnTo>
                  <a:pt x="1414227" y="3348712"/>
                </a:lnTo>
                <a:lnTo>
                  <a:pt x="1410656" y="3349244"/>
                </a:lnTo>
                <a:lnTo>
                  <a:pt x="1409456" y="3352950"/>
                </a:lnTo>
                <a:lnTo>
                  <a:pt x="1408283" y="3359297"/>
                </a:lnTo>
                <a:lnTo>
                  <a:pt x="1408857" y="3368840"/>
                </a:lnTo>
                <a:lnTo>
                  <a:pt x="1409456" y="3377827"/>
                </a:lnTo>
                <a:lnTo>
                  <a:pt x="1413028" y="3381023"/>
                </a:lnTo>
                <a:lnTo>
                  <a:pt x="1418398" y="3381533"/>
                </a:lnTo>
                <a:lnTo>
                  <a:pt x="1420797" y="3392141"/>
                </a:lnTo>
                <a:lnTo>
                  <a:pt x="1421397" y="3408540"/>
                </a:lnTo>
                <a:lnTo>
                  <a:pt x="1424368" y="3417018"/>
                </a:lnTo>
                <a:lnTo>
                  <a:pt x="1427340" y="3422855"/>
                </a:lnTo>
                <a:lnTo>
                  <a:pt x="1429139" y="3439787"/>
                </a:lnTo>
                <a:lnTo>
                  <a:pt x="1430312" y="3455676"/>
                </a:lnTo>
                <a:lnTo>
                  <a:pt x="1427340" y="3459382"/>
                </a:lnTo>
                <a:lnTo>
                  <a:pt x="1423169" y="3464686"/>
                </a:lnTo>
                <a:lnTo>
                  <a:pt x="1421970" y="3466794"/>
                </a:lnTo>
                <a:lnTo>
                  <a:pt x="1414227" y="3467327"/>
                </a:lnTo>
                <a:lnTo>
                  <a:pt x="1410656" y="3467860"/>
                </a:lnTo>
                <a:lnTo>
                  <a:pt x="1399941" y="3469967"/>
                </a:lnTo>
                <a:lnTo>
                  <a:pt x="1389800" y="3471566"/>
                </a:lnTo>
                <a:lnTo>
                  <a:pt x="1386828" y="3472631"/>
                </a:lnTo>
                <a:lnTo>
                  <a:pt x="1380258" y="3478445"/>
                </a:lnTo>
                <a:lnTo>
                  <a:pt x="1377886" y="3480043"/>
                </a:lnTo>
                <a:lnTo>
                  <a:pt x="1373714" y="3485324"/>
                </a:lnTo>
                <a:lnTo>
                  <a:pt x="1370117" y="3490628"/>
                </a:lnTo>
                <a:lnTo>
                  <a:pt x="1362974" y="3492226"/>
                </a:lnTo>
                <a:lnTo>
                  <a:pt x="1354631" y="3492736"/>
                </a:lnTo>
                <a:lnTo>
                  <a:pt x="1348088" y="3487988"/>
                </a:lnTo>
                <a:lnTo>
                  <a:pt x="1344490" y="3481618"/>
                </a:lnTo>
                <a:lnTo>
                  <a:pt x="1340918" y="3476870"/>
                </a:lnTo>
                <a:lnTo>
                  <a:pt x="1335548" y="3471566"/>
                </a:lnTo>
                <a:lnTo>
                  <a:pt x="1334375" y="3464154"/>
                </a:lnTo>
                <a:lnTo>
                  <a:pt x="1332576" y="3455143"/>
                </a:lnTo>
                <a:lnTo>
                  <a:pt x="1331377" y="3453568"/>
                </a:lnTo>
                <a:lnTo>
                  <a:pt x="1327805" y="3453036"/>
                </a:lnTo>
                <a:lnTo>
                  <a:pt x="1321861" y="3454611"/>
                </a:lnTo>
                <a:lnTo>
                  <a:pt x="1318264" y="3454611"/>
                </a:lnTo>
                <a:lnTo>
                  <a:pt x="1315292" y="3452503"/>
                </a:lnTo>
                <a:lnTo>
                  <a:pt x="1314092" y="3444025"/>
                </a:lnTo>
                <a:lnTo>
                  <a:pt x="1314092" y="3439254"/>
                </a:lnTo>
                <a:lnTo>
                  <a:pt x="1314092" y="3433973"/>
                </a:lnTo>
                <a:lnTo>
                  <a:pt x="1317690" y="3426028"/>
                </a:lnTo>
                <a:lnTo>
                  <a:pt x="1318863" y="3424963"/>
                </a:lnTo>
                <a:lnTo>
                  <a:pt x="1321861" y="3421257"/>
                </a:lnTo>
                <a:lnTo>
                  <a:pt x="1323634" y="3414910"/>
                </a:lnTo>
                <a:lnTo>
                  <a:pt x="1324234" y="3412246"/>
                </a:lnTo>
                <a:lnTo>
                  <a:pt x="1319463" y="3407498"/>
                </a:lnTo>
                <a:lnTo>
                  <a:pt x="1315292" y="3406433"/>
                </a:lnTo>
                <a:lnTo>
                  <a:pt x="1311720" y="3405367"/>
                </a:lnTo>
                <a:lnTo>
                  <a:pt x="1307549" y="3400086"/>
                </a:lnTo>
                <a:lnTo>
                  <a:pt x="1304577" y="3398488"/>
                </a:lnTo>
                <a:lnTo>
                  <a:pt x="1296808" y="3394782"/>
                </a:lnTo>
                <a:lnTo>
                  <a:pt x="1290864" y="3390543"/>
                </a:lnTo>
                <a:lnTo>
                  <a:pt x="1290864" y="3376785"/>
                </a:lnTo>
                <a:lnTo>
                  <a:pt x="1290864" y="3362470"/>
                </a:lnTo>
                <a:lnTo>
                  <a:pt x="1289665" y="3360362"/>
                </a:lnTo>
                <a:lnTo>
                  <a:pt x="1284894" y="3360362"/>
                </a:lnTo>
                <a:lnTo>
                  <a:pt x="1282522" y="3358764"/>
                </a:lnTo>
                <a:lnTo>
                  <a:pt x="1271181" y="3355591"/>
                </a:lnTo>
                <a:lnTo>
                  <a:pt x="1256895" y="3355058"/>
                </a:lnTo>
                <a:lnTo>
                  <a:pt x="1252724" y="3354549"/>
                </a:lnTo>
                <a:lnTo>
                  <a:pt x="1245554" y="3349777"/>
                </a:lnTo>
                <a:lnTo>
                  <a:pt x="1241383" y="3348712"/>
                </a:lnTo>
                <a:lnTo>
                  <a:pt x="1233041" y="3345538"/>
                </a:lnTo>
                <a:lnTo>
                  <a:pt x="1227097" y="3342365"/>
                </a:lnTo>
                <a:lnTo>
                  <a:pt x="1224698" y="3341832"/>
                </a:lnTo>
                <a:lnTo>
                  <a:pt x="1218754" y="3335995"/>
                </a:lnTo>
                <a:lnTo>
                  <a:pt x="1215756" y="3335463"/>
                </a:lnTo>
                <a:lnTo>
                  <a:pt x="1208014" y="3338126"/>
                </a:lnTo>
                <a:lnTo>
                  <a:pt x="1200871" y="3342898"/>
                </a:lnTo>
                <a:lnTo>
                  <a:pt x="1194900" y="3348179"/>
                </a:lnTo>
                <a:lnTo>
                  <a:pt x="1190130" y="3355058"/>
                </a:lnTo>
                <a:lnTo>
                  <a:pt x="1188357" y="3358255"/>
                </a:lnTo>
                <a:lnTo>
                  <a:pt x="1182986" y="3362470"/>
                </a:lnTo>
                <a:lnTo>
                  <a:pt x="1180588" y="3363536"/>
                </a:lnTo>
                <a:lnTo>
                  <a:pt x="1178815" y="3369373"/>
                </a:lnTo>
                <a:lnTo>
                  <a:pt x="1179415" y="3379958"/>
                </a:lnTo>
                <a:lnTo>
                  <a:pt x="1178815" y="3383664"/>
                </a:lnTo>
                <a:lnTo>
                  <a:pt x="1174044" y="3392141"/>
                </a:lnTo>
                <a:lnTo>
                  <a:pt x="1171072" y="3394782"/>
                </a:lnTo>
                <a:lnTo>
                  <a:pt x="1162730" y="3400596"/>
                </a:lnTo>
                <a:lnTo>
                  <a:pt x="1157959" y="3408540"/>
                </a:lnTo>
                <a:lnTo>
                  <a:pt x="1156160" y="3412246"/>
                </a:lnTo>
                <a:lnTo>
                  <a:pt x="1146619" y="3418616"/>
                </a:lnTo>
                <a:lnTo>
                  <a:pt x="1143047" y="3420191"/>
                </a:lnTo>
                <a:lnTo>
                  <a:pt x="1139476" y="3420724"/>
                </a:lnTo>
                <a:lnTo>
                  <a:pt x="1131733" y="3419149"/>
                </a:lnTo>
                <a:lnTo>
                  <a:pt x="1129934" y="3417551"/>
                </a:lnTo>
                <a:lnTo>
                  <a:pt x="1127562" y="3415952"/>
                </a:lnTo>
                <a:lnTo>
                  <a:pt x="1118020" y="3414377"/>
                </a:lnTo>
                <a:lnTo>
                  <a:pt x="1115048" y="3412246"/>
                </a:lnTo>
                <a:lnTo>
                  <a:pt x="1109678" y="3405367"/>
                </a:lnTo>
                <a:lnTo>
                  <a:pt x="1106680" y="3397955"/>
                </a:lnTo>
                <a:lnTo>
                  <a:pt x="1107279" y="3384197"/>
                </a:lnTo>
                <a:lnTo>
                  <a:pt x="1107279" y="3372013"/>
                </a:lnTo>
                <a:lnTo>
                  <a:pt x="1107327" y="3371995"/>
                </a:lnTo>
                <a:lnTo>
                  <a:pt x="1107332" y="3372000"/>
                </a:lnTo>
                <a:lnTo>
                  <a:pt x="1111503" y="3370402"/>
                </a:lnTo>
                <a:lnTo>
                  <a:pt x="1113902" y="3368827"/>
                </a:lnTo>
                <a:lnTo>
                  <a:pt x="1119272" y="3364588"/>
                </a:lnTo>
                <a:lnTo>
                  <a:pt x="1133558" y="3349231"/>
                </a:lnTo>
                <a:lnTo>
                  <a:pt x="1136556" y="3341819"/>
                </a:lnTo>
                <a:lnTo>
                  <a:pt x="1138329" y="3334940"/>
                </a:lnTo>
                <a:lnTo>
                  <a:pt x="1143700" y="3325397"/>
                </a:lnTo>
                <a:lnTo>
                  <a:pt x="1149070" y="3320626"/>
                </a:lnTo>
                <a:lnTo>
                  <a:pt x="1152642" y="3319051"/>
                </a:lnTo>
                <a:lnTo>
                  <a:pt x="1163356" y="3316387"/>
                </a:lnTo>
                <a:lnTo>
                  <a:pt x="1189583" y="3309508"/>
                </a:lnTo>
                <a:lnTo>
                  <a:pt x="1202696" y="3304759"/>
                </a:lnTo>
                <a:lnTo>
                  <a:pt x="1205694" y="3302096"/>
                </a:lnTo>
                <a:lnTo>
                  <a:pt x="1207465" y="3299991"/>
                </a:lnTo>
                <a:lnTo>
                  <a:pt x="1212784" y="3298935"/>
                </a:lnTo>
                <a:lnTo>
                  <a:pt x="1218754" y="3299468"/>
                </a:lnTo>
                <a:lnTo>
                  <a:pt x="1225298" y="3299468"/>
                </a:lnTo>
                <a:lnTo>
                  <a:pt x="1225322" y="3299455"/>
                </a:lnTo>
                <a:lnTo>
                  <a:pt x="1225351" y="3299455"/>
                </a:lnTo>
                <a:lnTo>
                  <a:pt x="1228323" y="3297857"/>
                </a:lnTo>
                <a:lnTo>
                  <a:pt x="1234293" y="3293618"/>
                </a:lnTo>
                <a:lnTo>
                  <a:pt x="1249136" y="3289415"/>
                </a:lnTo>
                <a:lnTo>
                  <a:pt x="1255696" y="3288883"/>
                </a:lnTo>
                <a:lnTo>
                  <a:pt x="1274179" y="3286752"/>
                </a:lnTo>
                <a:lnTo>
                  <a:pt x="1292637" y="3286219"/>
                </a:lnTo>
                <a:lnTo>
                  <a:pt x="1298607" y="3289416"/>
                </a:lnTo>
                <a:lnTo>
                  <a:pt x="1312320" y="3302641"/>
                </a:lnTo>
                <a:lnTo>
                  <a:pt x="1316491" y="3304772"/>
                </a:lnTo>
                <a:lnTo>
                  <a:pt x="1320662" y="3304240"/>
                </a:lnTo>
                <a:lnTo>
                  <a:pt x="1320672" y="3304232"/>
                </a:lnTo>
                <a:lnTo>
                  <a:pt x="1320715" y="3304227"/>
                </a:lnTo>
                <a:lnTo>
                  <a:pt x="1328458" y="3298390"/>
                </a:lnTo>
                <a:lnTo>
                  <a:pt x="1329657" y="3295749"/>
                </a:lnTo>
                <a:lnTo>
                  <a:pt x="1329657" y="3293109"/>
                </a:lnTo>
                <a:lnTo>
                  <a:pt x="1334428" y="3288337"/>
                </a:lnTo>
                <a:lnTo>
                  <a:pt x="1337400" y="3287272"/>
                </a:lnTo>
                <a:lnTo>
                  <a:pt x="1339772" y="3285164"/>
                </a:lnTo>
                <a:lnTo>
                  <a:pt x="1342770" y="3278262"/>
                </a:lnTo>
                <a:lnTo>
                  <a:pt x="1342770" y="3275621"/>
                </a:lnTo>
                <a:lnTo>
                  <a:pt x="1340971" y="3269274"/>
                </a:lnTo>
                <a:lnTo>
                  <a:pt x="1335027" y="3263970"/>
                </a:lnTo>
                <a:lnTo>
                  <a:pt x="1332629" y="3260797"/>
                </a:lnTo>
                <a:lnTo>
                  <a:pt x="1327858" y="3253385"/>
                </a:lnTo>
                <a:lnTo>
                  <a:pt x="1324286" y="3252320"/>
                </a:lnTo>
                <a:lnTo>
                  <a:pt x="1319516" y="3251254"/>
                </a:lnTo>
                <a:lnTo>
                  <a:pt x="1311173" y="3244908"/>
                </a:lnTo>
                <a:lnTo>
                  <a:pt x="1310574" y="3241734"/>
                </a:lnTo>
                <a:lnTo>
                  <a:pt x="1310574" y="3234855"/>
                </a:lnTo>
                <a:lnTo>
                  <a:pt x="1312969" y="3230622"/>
                </a:lnTo>
                <a:lnTo>
                  <a:pt x="1320062" y="3229564"/>
                </a:lnTo>
                <a:lnTo>
                  <a:pt x="1329604" y="3227989"/>
                </a:lnTo>
                <a:lnTo>
                  <a:pt x="1329610" y="3227983"/>
                </a:lnTo>
                <a:lnTo>
                  <a:pt x="1329657" y="3227976"/>
                </a:lnTo>
                <a:lnTo>
                  <a:pt x="1332029" y="3225845"/>
                </a:lnTo>
                <a:lnTo>
                  <a:pt x="1334428" y="3218433"/>
                </a:lnTo>
                <a:lnTo>
                  <a:pt x="1334428" y="3215260"/>
                </a:lnTo>
                <a:lnTo>
                  <a:pt x="1335027" y="3211554"/>
                </a:lnTo>
                <a:lnTo>
                  <a:pt x="1335601" y="3206782"/>
                </a:lnTo>
                <a:lnTo>
                  <a:pt x="1333828" y="3204674"/>
                </a:lnTo>
                <a:lnTo>
                  <a:pt x="1332029" y="3204142"/>
                </a:lnTo>
                <a:lnTo>
                  <a:pt x="1326685" y="3204142"/>
                </a:lnTo>
                <a:lnTo>
                  <a:pt x="1320115" y="3202011"/>
                </a:lnTo>
                <a:lnTo>
                  <a:pt x="1319516" y="3198305"/>
                </a:lnTo>
                <a:lnTo>
                  <a:pt x="1319516" y="3176069"/>
                </a:lnTo>
                <a:lnTo>
                  <a:pt x="1322488" y="3171297"/>
                </a:lnTo>
                <a:lnTo>
                  <a:pt x="1327858" y="3167058"/>
                </a:lnTo>
                <a:lnTo>
                  <a:pt x="1330256" y="3166016"/>
                </a:lnTo>
                <a:lnTo>
                  <a:pt x="1335027" y="3161777"/>
                </a:lnTo>
                <a:lnTo>
                  <a:pt x="1335027" y="3158071"/>
                </a:lnTo>
                <a:lnTo>
                  <a:pt x="1332629" y="3146421"/>
                </a:lnTo>
                <a:lnTo>
                  <a:pt x="1330256" y="3134237"/>
                </a:lnTo>
                <a:lnTo>
                  <a:pt x="1330256" y="3129466"/>
                </a:lnTo>
                <a:lnTo>
                  <a:pt x="1330256" y="3119946"/>
                </a:lnTo>
                <a:lnTo>
                  <a:pt x="1327858" y="3117815"/>
                </a:lnTo>
                <a:lnTo>
                  <a:pt x="1325486" y="3116240"/>
                </a:lnTo>
                <a:lnTo>
                  <a:pt x="1321914" y="3112001"/>
                </a:lnTo>
                <a:lnTo>
                  <a:pt x="1317743" y="3112001"/>
                </a:lnTo>
                <a:lnTo>
                  <a:pt x="1312972" y="3113067"/>
                </a:lnTo>
                <a:lnTo>
                  <a:pt x="1307002" y="3111468"/>
                </a:lnTo>
                <a:lnTo>
                  <a:pt x="1306402" y="3107762"/>
                </a:lnTo>
                <a:lnTo>
                  <a:pt x="1307602" y="3077049"/>
                </a:lnTo>
                <a:lnTo>
                  <a:pt x="1307602" y="3041564"/>
                </a:lnTo>
                <a:lnTo>
                  <a:pt x="1307602" y="3026740"/>
                </a:lnTo>
                <a:lnTo>
                  <a:pt x="1305203" y="3020926"/>
                </a:lnTo>
                <a:lnTo>
                  <a:pt x="1303430" y="3018795"/>
                </a:lnTo>
                <a:lnTo>
                  <a:pt x="1299259" y="3011916"/>
                </a:lnTo>
                <a:lnTo>
                  <a:pt x="1294488" y="3009808"/>
                </a:lnTo>
                <a:lnTo>
                  <a:pt x="1289118" y="3007677"/>
                </a:lnTo>
                <a:lnTo>
                  <a:pt x="1282574" y="3000265"/>
                </a:lnTo>
                <a:lnTo>
                  <a:pt x="1279576" y="2996026"/>
                </a:lnTo>
                <a:lnTo>
                  <a:pt x="1275405" y="2992320"/>
                </a:lnTo>
                <a:lnTo>
                  <a:pt x="1269461" y="2987016"/>
                </a:lnTo>
                <a:lnTo>
                  <a:pt x="1268262" y="2982801"/>
                </a:lnTo>
                <a:lnTo>
                  <a:pt x="1267662" y="2977496"/>
                </a:lnTo>
                <a:lnTo>
                  <a:pt x="1268862" y="2967444"/>
                </a:lnTo>
                <a:lnTo>
                  <a:pt x="1270626" y="2966383"/>
                </a:lnTo>
                <a:lnTo>
                  <a:pt x="1273580" y="2965859"/>
                </a:lnTo>
                <a:lnTo>
                  <a:pt x="1273589" y="2965854"/>
                </a:lnTo>
                <a:lnTo>
                  <a:pt x="1273632" y="2965846"/>
                </a:lnTo>
                <a:lnTo>
                  <a:pt x="1281975" y="2961074"/>
                </a:lnTo>
                <a:lnTo>
                  <a:pt x="1282574" y="2958434"/>
                </a:lnTo>
                <a:lnTo>
                  <a:pt x="1283748" y="2955793"/>
                </a:lnTo>
                <a:lnTo>
                  <a:pt x="1289712" y="2951026"/>
                </a:lnTo>
                <a:lnTo>
                  <a:pt x="1292637" y="2950502"/>
                </a:lnTo>
                <a:lnTo>
                  <a:pt x="1295635" y="2950502"/>
                </a:lnTo>
                <a:lnTo>
                  <a:pt x="1303378" y="2949969"/>
                </a:lnTo>
                <a:lnTo>
                  <a:pt x="1303383" y="2949959"/>
                </a:lnTo>
                <a:lnTo>
                  <a:pt x="1303430" y="2949956"/>
                </a:lnTo>
                <a:lnTo>
                  <a:pt x="1304630" y="2947848"/>
                </a:lnTo>
                <a:lnTo>
                  <a:pt x="1305803" y="2945185"/>
                </a:lnTo>
                <a:lnTo>
                  <a:pt x="1311773" y="2939904"/>
                </a:lnTo>
                <a:lnTo>
                  <a:pt x="1312972" y="2936198"/>
                </a:lnTo>
                <a:lnTo>
                  <a:pt x="1313572" y="2930893"/>
                </a:lnTo>
                <a:lnTo>
                  <a:pt x="1318916" y="2920308"/>
                </a:lnTo>
                <a:lnTo>
                  <a:pt x="1321305" y="2918716"/>
                </a:lnTo>
                <a:lnTo>
                  <a:pt x="1327805" y="2917681"/>
                </a:lnTo>
                <a:lnTo>
                  <a:pt x="1337946" y="2916615"/>
                </a:lnTo>
                <a:lnTo>
                  <a:pt x="1349860" y="2915550"/>
                </a:lnTo>
                <a:lnTo>
                  <a:pt x="1359402" y="2915017"/>
                </a:lnTo>
                <a:lnTo>
                  <a:pt x="1362374" y="2914484"/>
                </a:lnTo>
                <a:lnTo>
                  <a:pt x="1362390" y="2914478"/>
                </a:lnTo>
                <a:lnTo>
                  <a:pt x="1362427" y="2914471"/>
                </a:lnTo>
                <a:lnTo>
                  <a:pt x="1368996" y="2911831"/>
                </a:lnTo>
                <a:lnTo>
                  <a:pt x="1370170" y="2909723"/>
                </a:lnTo>
                <a:lnTo>
                  <a:pt x="1370769" y="2903353"/>
                </a:lnTo>
                <a:lnTo>
                  <a:pt x="1371369" y="2892235"/>
                </a:lnTo>
                <a:lnTo>
                  <a:pt x="1371968" y="2887464"/>
                </a:lnTo>
                <a:lnTo>
                  <a:pt x="1374341" y="2882183"/>
                </a:lnTo>
                <a:lnTo>
                  <a:pt x="1376140" y="2880584"/>
                </a:lnTo>
                <a:lnTo>
                  <a:pt x="1377938" y="2879542"/>
                </a:lnTo>
                <a:lnTo>
                  <a:pt x="1380311" y="2873705"/>
                </a:lnTo>
                <a:lnTo>
                  <a:pt x="1379711" y="2869466"/>
                </a:lnTo>
                <a:lnTo>
                  <a:pt x="1379112" y="2861522"/>
                </a:lnTo>
                <a:lnTo>
                  <a:pt x="1376140" y="2855708"/>
                </a:lnTo>
                <a:lnTo>
                  <a:pt x="1371968" y="2849338"/>
                </a:lnTo>
                <a:lnTo>
                  <a:pt x="1370769" y="2842459"/>
                </a:lnTo>
                <a:lnTo>
                  <a:pt x="1372568" y="2838220"/>
                </a:lnTo>
                <a:lnTo>
                  <a:pt x="1377339" y="2833982"/>
                </a:lnTo>
                <a:lnTo>
                  <a:pt x="1382709" y="2827102"/>
                </a:lnTo>
                <a:lnTo>
                  <a:pt x="1388028" y="2823414"/>
                </a:lnTo>
                <a:lnTo>
                  <a:pt x="1390999" y="2823942"/>
                </a:lnTo>
                <a:lnTo>
                  <a:pt x="1395744" y="2828181"/>
                </a:lnTo>
                <a:lnTo>
                  <a:pt x="1396943" y="2831354"/>
                </a:lnTo>
                <a:lnTo>
                  <a:pt x="1398142" y="2834527"/>
                </a:lnTo>
                <a:lnTo>
                  <a:pt x="1408857" y="2837701"/>
                </a:lnTo>
                <a:lnTo>
                  <a:pt x="1412454" y="2838233"/>
                </a:lnTo>
                <a:lnTo>
                  <a:pt x="1414227" y="2838766"/>
                </a:lnTo>
                <a:lnTo>
                  <a:pt x="1418998" y="2840897"/>
                </a:lnTo>
                <a:lnTo>
                  <a:pt x="1419048" y="2840882"/>
                </a:lnTo>
                <a:lnTo>
                  <a:pt x="1419051" y="2840884"/>
                </a:lnTo>
                <a:lnTo>
                  <a:pt x="1420850" y="2840351"/>
                </a:lnTo>
                <a:lnTo>
                  <a:pt x="1421449" y="2838753"/>
                </a:lnTo>
                <a:lnTo>
                  <a:pt x="1422023" y="2830276"/>
                </a:lnTo>
                <a:lnTo>
                  <a:pt x="1425004" y="2826591"/>
                </a:lnTo>
                <a:lnTo>
                  <a:pt x="1427340" y="2827115"/>
                </a:lnTo>
                <a:lnTo>
                  <a:pt x="1432111" y="2832952"/>
                </a:lnTo>
                <a:lnTo>
                  <a:pt x="1435083" y="2833485"/>
                </a:lnTo>
                <a:lnTo>
                  <a:pt x="1441653" y="2835060"/>
                </a:lnTo>
                <a:lnTo>
                  <a:pt x="1448196" y="2837701"/>
                </a:lnTo>
                <a:lnTo>
                  <a:pt x="1451195" y="2837701"/>
                </a:lnTo>
                <a:lnTo>
                  <a:pt x="1457738" y="2837191"/>
                </a:lnTo>
                <a:lnTo>
                  <a:pt x="1457743" y="2837182"/>
                </a:lnTo>
                <a:lnTo>
                  <a:pt x="1457791" y="2837178"/>
                </a:lnTo>
                <a:lnTo>
                  <a:pt x="1458990" y="2834514"/>
                </a:lnTo>
                <a:lnTo>
                  <a:pt x="1460189" y="2826060"/>
                </a:lnTo>
                <a:lnTo>
                  <a:pt x="1460763" y="2818625"/>
                </a:lnTo>
                <a:lnTo>
                  <a:pt x="1460763" y="2815452"/>
                </a:lnTo>
                <a:lnTo>
                  <a:pt x="1458990" y="2805932"/>
                </a:lnTo>
                <a:lnTo>
                  <a:pt x="1455418" y="2803801"/>
                </a:lnTo>
                <a:lnTo>
                  <a:pt x="1448849" y="2800628"/>
                </a:lnTo>
                <a:lnTo>
                  <a:pt x="1444078" y="2796922"/>
                </a:lnTo>
                <a:lnTo>
                  <a:pt x="1440506" y="2795346"/>
                </a:lnTo>
                <a:lnTo>
                  <a:pt x="1435136" y="2791108"/>
                </a:lnTo>
                <a:lnTo>
                  <a:pt x="1435136" y="2787911"/>
                </a:lnTo>
                <a:lnTo>
                  <a:pt x="1435736" y="2779457"/>
                </a:lnTo>
                <a:lnTo>
                  <a:pt x="1435736" y="2769914"/>
                </a:lnTo>
                <a:lnTo>
                  <a:pt x="1436335" y="2766208"/>
                </a:lnTo>
                <a:lnTo>
                  <a:pt x="1439307" y="2757198"/>
                </a:lnTo>
                <a:lnTo>
                  <a:pt x="1438134" y="2755623"/>
                </a:lnTo>
                <a:lnTo>
                  <a:pt x="1434536" y="2754025"/>
                </a:lnTo>
                <a:lnTo>
                  <a:pt x="1427993" y="2749276"/>
                </a:lnTo>
                <a:lnTo>
                  <a:pt x="1427393" y="2745570"/>
                </a:lnTo>
                <a:lnTo>
                  <a:pt x="1427993" y="2741841"/>
                </a:lnTo>
                <a:lnTo>
                  <a:pt x="1430965" y="2736560"/>
                </a:lnTo>
                <a:lnTo>
                  <a:pt x="1433363" y="2735495"/>
                </a:lnTo>
                <a:lnTo>
                  <a:pt x="1436335" y="2732854"/>
                </a:lnTo>
                <a:lnTo>
                  <a:pt x="1438134" y="2725975"/>
                </a:lnTo>
                <a:lnTo>
                  <a:pt x="1438734" y="2714857"/>
                </a:lnTo>
                <a:lnTo>
                  <a:pt x="1438734" y="2706379"/>
                </a:lnTo>
                <a:lnTo>
                  <a:pt x="1436335" y="2700542"/>
                </a:lnTo>
                <a:lnTo>
                  <a:pt x="1430965" y="2695794"/>
                </a:lnTo>
                <a:lnTo>
                  <a:pt x="1427393" y="2691023"/>
                </a:lnTo>
                <a:lnTo>
                  <a:pt x="1419051" y="2684653"/>
                </a:lnTo>
                <a:lnTo>
                  <a:pt x="1411308" y="2680947"/>
                </a:lnTo>
                <a:lnTo>
                  <a:pt x="1405938" y="2676199"/>
                </a:lnTo>
                <a:lnTo>
                  <a:pt x="1399394" y="2667721"/>
                </a:lnTo>
                <a:lnTo>
                  <a:pt x="1391625" y="2661884"/>
                </a:lnTo>
                <a:lnTo>
                  <a:pt x="1384482" y="2658711"/>
                </a:lnTo>
                <a:lnTo>
                  <a:pt x="1379112" y="2654472"/>
                </a:lnTo>
                <a:lnTo>
                  <a:pt x="1376739" y="2652897"/>
                </a:lnTo>
                <a:lnTo>
                  <a:pt x="1372568" y="2648126"/>
                </a:lnTo>
                <a:lnTo>
                  <a:pt x="1373767" y="2646018"/>
                </a:lnTo>
                <a:lnTo>
                  <a:pt x="1377339" y="2642289"/>
                </a:lnTo>
                <a:lnTo>
                  <a:pt x="1381510" y="2639115"/>
                </a:lnTo>
                <a:lnTo>
                  <a:pt x="1383283" y="2637008"/>
                </a:lnTo>
                <a:lnTo>
                  <a:pt x="1387454" y="2631171"/>
                </a:lnTo>
                <a:lnTo>
                  <a:pt x="1387454" y="2627465"/>
                </a:lnTo>
                <a:lnTo>
                  <a:pt x="1387454" y="2623759"/>
                </a:lnTo>
                <a:lnTo>
                  <a:pt x="1388653" y="2617945"/>
                </a:lnTo>
                <a:lnTo>
                  <a:pt x="1387454" y="2615304"/>
                </a:lnTo>
                <a:lnTo>
                  <a:pt x="1385681" y="2615304"/>
                </a:lnTo>
                <a:lnTo>
                  <a:pt x="1377339" y="2614239"/>
                </a:lnTo>
                <a:lnTo>
                  <a:pt x="1369596" y="2613173"/>
                </a:lnTo>
                <a:lnTo>
                  <a:pt x="1365425" y="2613173"/>
                </a:lnTo>
                <a:lnTo>
                  <a:pt x="1360054" y="2610533"/>
                </a:lnTo>
                <a:lnTo>
                  <a:pt x="1357656" y="2608402"/>
                </a:lnTo>
                <a:lnTo>
                  <a:pt x="1351712" y="2604696"/>
                </a:lnTo>
                <a:lnTo>
                  <a:pt x="1345142" y="2602588"/>
                </a:lnTo>
                <a:lnTo>
                  <a:pt x="1340971" y="2600990"/>
                </a:lnTo>
                <a:lnTo>
                  <a:pt x="1335601" y="2598349"/>
                </a:lnTo>
                <a:lnTo>
                  <a:pt x="1334428" y="2596241"/>
                </a:lnTo>
                <a:lnTo>
                  <a:pt x="1334428" y="2578221"/>
                </a:lnTo>
                <a:lnTo>
                  <a:pt x="1333828" y="2559691"/>
                </a:lnTo>
                <a:lnTo>
                  <a:pt x="1335027" y="2557050"/>
                </a:lnTo>
                <a:lnTo>
                  <a:pt x="1341571" y="2552812"/>
                </a:lnTo>
                <a:lnTo>
                  <a:pt x="1342770" y="2550681"/>
                </a:lnTo>
                <a:lnTo>
                  <a:pt x="1343370" y="2548040"/>
                </a:lnTo>
                <a:lnTo>
                  <a:pt x="1345742" y="2542226"/>
                </a:lnTo>
                <a:lnTo>
                  <a:pt x="1344543" y="2539030"/>
                </a:lnTo>
                <a:lnTo>
                  <a:pt x="1342770" y="2535324"/>
                </a:lnTo>
                <a:lnTo>
                  <a:pt x="1340971" y="2526870"/>
                </a:lnTo>
                <a:lnTo>
                  <a:pt x="1338599" y="2524206"/>
                </a:lnTo>
                <a:lnTo>
                  <a:pt x="1335601" y="2523673"/>
                </a:lnTo>
                <a:lnTo>
                  <a:pt x="1335549" y="2523687"/>
                </a:lnTo>
                <a:lnTo>
                  <a:pt x="1335548" y="2523686"/>
                </a:lnTo>
                <a:lnTo>
                  <a:pt x="1331429" y="2524738"/>
                </a:lnTo>
                <a:lnTo>
                  <a:pt x="1330256" y="2522098"/>
                </a:lnTo>
                <a:lnTo>
                  <a:pt x="1329657" y="2518392"/>
                </a:lnTo>
                <a:lnTo>
                  <a:pt x="1332029" y="2512555"/>
                </a:lnTo>
                <a:lnTo>
                  <a:pt x="1334397" y="2511526"/>
                </a:lnTo>
                <a:lnTo>
                  <a:pt x="1337347" y="2511526"/>
                </a:lnTo>
                <a:lnTo>
                  <a:pt x="1345090" y="2513101"/>
                </a:lnTo>
                <a:lnTo>
                  <a:pt x="1349261" y="2512568"/>
                </a:lnTo>
                <a:lnTo>
                  <a:pt x="1349266" y="2512561"/>
                </a:lnTo>
                <a:lnTo>
                  <a:pt x="1349314" y="2512555"/>
                </a:lnTo>
                <a:lnTo>
                  <a:pt x="1350513" y="2510980"/>
                </a:lnTo>
                <a:lnTo>
                  <a:pt x="1351112" y="2501437"/>
                </a:lnTo>
                <a:lnTo>
                  <a:pt x="1349913" y="2492960"/>
                </a:lnTo>
                <a:lnTo>
                  <a:pt x="1345742" y="2485038"/>
                </a:lnTo>
                <a:lnTo>
                  <a:pt x="1341571" y="2477093"/>
                </a:lnTo>
                <a:lnTo>
                  <a:pt x="1341571" y="2472855"/>
                </a:lnTo>
                <a:lnTo>
                  <a:pt x="1342170" y="2464910"/>
                </a:lnTo>
                <a:lnTo>
                  <a:pt x="1340372" y="2462779"/>
                </a:lnTo>
                <a:lnTo>
                  <a:pt x="1337999" y="2461204"/>
                </a:lnTo>
                <a:lnTo>
                  <a:pt x="1335601" y="2453792"/>
                </a:lnTo>
                <a:lnTo>
                  <a:pt x="1335601" y="2450619"/>
                </a:lnTo>
                <a:lnTo>
                  <a:pt x="1337400" y="2439478"/>
                </a:lnTo>
                <a:lnTo>
                  <a:pt x="1336200" y="2428892"/>
                </a:lnTo>
                <a:lnTo>
                  <a:pt x="1330856" y="2424654"/>
                </a:lnTo>
                <a:lnTo>
                  <a:pt x="1325486" y="2421480"/>
                </a:lnTo>
                <a:lnTo>
                  <a:pt x="1323687" y="2419905"/>
                </a:lnTo>
                <a:lnTo>
                  <a:pt x="1318916" y="2419905"/>
                </a:lnTo>
                <a:lnTo>
                  <a:pt x="1318894" y="2419918"/>
                </a:lnTo>
                <a:lnTo>
                  <a:pt x="1318863" y="2419918"/>
                </a:lnTo>
                <a:lnTo>
                  <a:pt x="1317090" y="2420961"/>
                </a:lnTo>
                <a:lnTo>
                  <a:pt x="1314092" y="2425200"/>
                </a:lnTo>
                <a:lnTo>
                  <a:pt x="1311120" y="2432079"/>
                </a:lnTo>
                <a:lnTo>
                  <a:pt x="1306350" y="2435785"/>
                </a:lnTo>
                <a:lnTo>
                  <a:pt x="1303977" y="2440024"/>
                </a:lnTo>
                <a:lnTo>
                  <a:pt x="1303378" y="2449034"/>
                </a:lnTo>
                <a:lnTo>
                  <a:pt x="1299814" y="2454834"/>
                </a:lnTo>
                <a:lnTo>
                  <a:pt x="1296287" y="2454834"/>
                </a:lnTo>
                <a:lnTo>
                  <a:pt x="1289118" y="2453792"/>
                </a:lnTo>
                <a:lnTo>
                  <a:pt x="1279003" y="2454834"/>
                </a:lnTo>
                <a:lnTo>
                  <a:pt x="1271234" y="2453792"/>
                </a:lnTo>
                <a:lnTo>
                  <a:pt x="1268262" y="2453259"/>
                </a:lnTo>
                <a:lnTo>
                  <a:pt x="1262892" y="2451661"/>
                </a:lnTo>
                <a:lnTo>
                  <a:pt x="1261718" y="2449021"/>
                </a:lnTo>
                <a:lnTo>
                  <a:pt x="1264091" y="2440543"/>
                </a:lnTo>
                <a:lnTo>
                  <a:pt x="1264691" y="2434197"/>
                </a:lnTo>
                <a:lnTo>
                  <a:pt x="1260519" y="2431023"/>
                </a:lnTo>
                <a:lnTo>
                  <a:pt x="1256348" y="2430491"/>
                </a:lnTo>
                <a:lnTo>
                  <a:pt x="1251577" y="2429958"/>
                </a:lnTo>
                <a:lnTo>
                  <a:pt x="1251546" y="2429973"/>
                </a:lnTo>
                <a:lnTo>
                  <a:pt x="1251524" y="2429971"/>
                </a:lnTo>
                <a:lnTo>
                  <a:pt x="1246154" y="2432612"/>
                </a:lnTo>
                <a:lnTo>
                  <a:pt x="1241983" y="2437383"/>
                </a:lnTo>
                <a:lnTo>
                  <a:pt x="1237841" y="2440005"/>
                </a:lnTo>
                <a:lnTo>
                  <a:pt x="1235492" y="2439478"/>
                </a:lnTo>
                <a:lnTo>
                  <a:pt x="1231894" y="2436837"/>
                </a:lnTo>
                <a:lnTo>
                  <a:pt x="1230721" y="2434729"/>
                </a:lnTo>
                <a:lnTo>
                  <a:pt x="1229522" y="2432598"/>
                </a:lnTo>
                <a:lnTo>
                  <a:pt x="1224751" y="2430491"/>
                </a:lnTo>
                <a:lnTo>
                  <a:pt x="1223552" y="2428360"/>
                </a:lnTo>
                <a:lnTo>
                  <a:pt x="1223552" y="2424654"/>
                </a:lnTo>
                <a:lnTo>
                  <a:pt x="1224152" y="2417774"/>
                </a:lnTo>
                <a:lnTo>
                  <a:pt x="1225939" y="2416716"/>
                </a:lnTo>
                <a:lnTo>
                  <a:pt x="1232441" y="2415680"/>
                </a:lnTo>
                <a:lnTo>
                  <a:pt x="1232448" y="2415674"/>
                </a:lnTo>
                <a:lnTo>
                  <a:pt x="1232494" y="2415667"/>
                </a:lnTo>
                <a:lnTo>
                  <a:pt x="1236092" y="2412470"/>
                </a:lnTo>
                <a:lnTo>
                  <a:pt x="1236092" y="2410895"/>
                </a:lnTo>
                <a:lnTo>
                  <a:pt x="1238464" y="2406656"/>
                </a:lnTo>
                <a:lnTo>
                  <a:pt x="1239663" y="2399777"/>
                </a:lnTo>
                <a:lnTo>
                  <a:pt x="1238464" y="2393940"/>
                </a:lnTo>
                <a:lnTo>
                  <a:pt x="1239064" y="2387061"/>
                </a:lnTo>
                <a:lnTo>
                  <a:pt x="1238464" y="2379116"/>
                </a:lnTo>
                <a:lnTo>
                  <a:pt x="1237864" y="2375943"/>
                </a:lnTo>
                <a:lnTo>
                  <a:pt x="1234893" y="2372237"/>
                </a:lnTo>
                <a:lnTo>
                  <a:pt x="1231894" y="2372237"/>
                </a:lnTo>
                <a:lnTo>
                  <a:pt x="1227723" y="2371704"/>
                </a:lnTo>
                <a:lnTo>
                  <a:pt x="1218208" y="2369064"/>
                </a:lnTo>
                <a:lnTo>
                  <a:pt x="1218179" y="2369084"/>
                </a:lnTo>
                <a:lnTo>
                  <a:pt x="1218155" y="2369077"/>
                </a:lnTo>
                <a:lnTo>
                  <a:pt x="1215157" y="2371185"/>
                </a:lnTo>
                <a:lnTo>
                  <a:pt x="1214557" y="2374891"/>
                </a:lnTo>
                <a:lnTo>
                  <a:pt x="1214414" y="2375490"/>
                </a:lnTo>
                <a:lnTo>
                  <a:pt x="1212238" y="2382289"/>
                </a:lnTo>
                <a:lnTo>
                  <a:pt x="1209865" y="2382822"/>
                </a:lnTo>
                <a:lnTo>
                  <a:pt x="1205694" y="2382822"/>
                </a:lnTo>
                <a:lnTo>
                  <a:pt x="1197925" y="2382289"/>
                </a:lnTo>
                <a:lnTo>
                  <a:pt x="1196752" y="2379116"/>
                </a:lnTo>
                <a:lnTo>
                  <a:pt x="1196752" y="2374877"/>
                </a:lnTo>
                <a:lnTo>
                  <a:pt x="1196152" y="2370129"/>
                </a:lnTo>
                <a:lnTo>
                  <a:pt x="1194354" y="2367998"/>
                </a:lnTo>
                <a:lnTo>
                  <a:pt x="1194295" y="2368011"/>
                </a:lnTo>
                <a:lnTo>
                  <a:pt x="1191928" y="2368011"/>
                </a:lnTo>
                <a:lnTo>
                  <a:pt x="1184326" y="2369058"/>
                </a:lnTo>
                <a:lnTo>
                  <a:pt x="1184239" y="2369064"/>
                </a:lnTo>
                <a:lnTo>
                  <a:pt x="1174697" y="2367465"/>
                </a:lnTo>
                <a:lnTo>
                  <a:pt x="1170526" y="2366423"/>
                </a:lnTo>
                <a:lnTo>
                  <a:pt x="1166355" y="2365890"/>
                </a:lnTo>
                <a:lnTo>
                  <a:pt x="1166349" y="2365910"/>
                </a:lnTo>
                <a:lnTo>
                  <a:pt x="1166302" y="2365904"/>
                </a:lnTo>
                <a:lnTo>
                  <a:pt x="1165702" y="2368011"/>
                </a:lnTo>
                <a:lnTo>
                  <a:pt x="1165102" y="2370652"/>
                </a:lnTo>
                <a:lnTo>
                  <a:pt x="1163904" y="2374889"/>
                </a:lnTo>
                <a:lnTo>
                  <a:pt x="1159185" y="2375943"/>
                </a:lnTo>
                <a:lnTo>
                  <a:pt x="1153241" y="2376476"/>
                </a:lnTo>
                <a:lnTo>
                  <a:pt x="1146672" y="2375943"/>
                </a:lnTo>
                <a:lnTo>
                  <a:pt x="1146072" y="2372770"/>
                </a:lnTo>
                <a:lnTo>
                  <a:pt x="1143700" y="2366423"/>
                </a:lnTo>
                <a:lnTo>
                  <a:pt x="1143700" y="2360053"/>
                </a:lnTo>
                <a:lnTo>
                  <a:pt x="1144899" y="2356347"/>
                </a:lnTo>
                <a:lnTo>
                  <a:pt x="1144899" y="2351576"/>
                </a:lnTo>
                <a:lnTo>
                  <a:pt x="1143100" y="2350001"/>
                </a:lnTo>
                <a:lnTo>
                  <a:pt x="1141301" y="2350001"/>
                </a:lnTo>
                <a:lnTo>
                  <a:pt x="1141283" y="2350014"/>
                </a:lnTo>
                <a:lnTo>
                  <a:pt x="1141248" y="2350014"/>
                </a:lnTo>
                <a:lnTo>
                  <a:pt x="1135304" y="2354253"/>
                </a:lnTo>
                <a:lnTo>
                  <a:pt x="1130534" y="2358492"/>
                </a:lnTo>
                <a:lnTo>
                  <a:pt x="1128161" y="2360067"/>
                </a:lnTo>
                <a:lnTo>
                  <a:pt x="1123404" y="2364825"/>
                </a:lnTo>
                <a:lnTo>
                  <a:pt x="1120445" y="2364825"/>
                </a:lnTo>
                <a:lnTo>
                  <a:pt x="1116274" y="2362694"/>
                </a:lnTo>
                <a:lnTo>
                  <a:pt x="1109730" y="2359521"/>
                </a:lnTo>
                <a:lnTo>
                  <a:pt x="1105559" y="2358478"/>
                </a:lnTo>
                <a:lnTo>
                  <a:pt x="1100189" y="2357413"/>
                </a:lnTo>
                <a:lnTo>
                  <a:pt x="1099589" y="2354772"/>
                </a:lnTo>
                <a:lnTo>
                  <a:pt x="1099589" y="2352109"/>
                </a:lnTo>
                <a:lnTo>
                  <a:pt x="1097217" y="2348935"/>
                </a:lnTo>
                <a:lnTo>
                  <a:pt x="1094219" y="2348935"/>
                </a:lnTo>
                <a:lnTo>
                  <a:pt x="1083504" y="2348403"/>
                </a:lnTo>
                <a:lnTo>
                  <a:pt x="1072190" y="2347337"/>
                </a:lnTo>
                <a:lnTo>
                  <a:pt x="1067419" y="2347337"/>
                </a:lnTo>
                <a:lnTo>
                  <a:pt x="1059650" y="2348935"/>
                </a:lnTo>
                <a:lnTo>
                  <a:pt x="1059648" y="2348938"/>
                </a:lnTo>
                <a:lnTo>
                  <a:pt x="1059597" y="2348949"/>
                </a:lnTo>
                <a:lnTo>
                  <a:pt x="1058424" y="2350547"/>
                </a:lnTo>
                <a:lnTo>
                  <a:pt x="1057824" y="2353187"/>
                </a:lnTo>
                <a:lnTo>
                  <a:pt x="1057225" y="2361132"/>
                </a:lnTo>
                <a:lnTo>
                  <a:pt x="1059024" y="2362707"/>
                </a:lnTo>
                <a:lnTo>
                  <a:pt x="1062595" y="2363240"/>
                </a:lnTo>
                <a:lnTo>
                  <a:pt x="1069738" y="2366946"/>
                </a:lnTo>
                <a:lnTo>
                  <a:pt x="1070938" y="2369610"/>
                </a:lnTo>
                <a:lnTo>
                  <a:pt x="1072137" y="2372783"/>
                </a:lnTo>
                <a:lnTo>
                  <a:pt x="1073910" y="2381260"/>
                </a:lnTo>
                <a:lnTo>
                  <a:pt x="1070938" y="2384434"/>
                </a:lnTo>
                <a:lnTo>
                  <a:pt x="1066767" y="2386541"/>
                </a:lnTo>
                <a:lnTo>
                  <a:pt x="1059024" y="2389715"/>
                </a:lnTo>
                <a:lnTo>
                  <a:pt x="1056625" y="2393953"/>
                </a:lnTo>
                <a:lnTo>
                  <a:pt x="1054852" y="2398725"/>
                </a:lnTo>
                <a:lnTo>
                  <a:pt x="1054852" y="2407202"/>
                </a:lnTo>
                <a:lnTo>
                  <a:pt x="1051255" y="2411974"/>
                </a:lnTo>
                <a:lnTo>
                  <a:pt x="1047084" y="2416722"/>
                </a:lnTo>
                <a:lnTo>
                  <a:pt x="1039341" y="2422559"/>
                </a:lnTo>
                <a:lnTo>
                  <a:pt x="1039341" y="2425732"/>
                </a:lnTo>
                <a:lnTo>
                  <a:pt x="1039940" y="2428906"/>
                </a:lnTo>
                <a:lnTo>
                  <a:pt x="1035178" y="2433137"/>
                </a:lnTo>
                <a:lnTo>
                  <a:pt x="1031051" y="2433664"/>
                </a:lnTo>
                <a:lnTo>
                  <a:pt x="1025681" y="2434197"/>
                </a:lnTo>
                <a:lnTo>
                  <a:pt x="1025673" y="2434205"/>
                </a:lnTo>
                <a:lnTo>
                  <a:pt x="1025628" y="2434210"/>
                </a:lnTo>
                <a:lnTo>
                  <a:pt x="1022656" y="2437383"/>
                </a:lnTo>
                <a:lnTo>
                  <a:pt x="1020290" y="2438977"/>
                </a:lnTo>
                <a:lnTo>
                  <a:pt x="1014966" y="2440010"/>
                </a:lnTo>
                <a:lnTo>
                  <a:pt x="1010195" y="2440010"/>
                </a:lnTo>
                <a:lnTo>
                  <a:pt x="1003052" y="2437903"/>
                </a:lnTo>
                <a:lnTo>
                  <a:pt x="995883" y="2435262"/>
                </a:lnTo>
                <a:lnTo>
                  <a:pt x="989339" y="2433131"/>
                </a:lnTo>
                <a:lnTo>
                  <a:pt x="983969" y="2430491"/>
                </a:lnTo>
                <a:lnTo>
                  <a:pt x="980397" y="2428360"/>
                </a:lnTo>
                <a:lnTo>
                  <a:pt x="976826" y="2425719"/>
                </a:lnTo>
                <a:lnTo>
                  <a:pt x="976810" y="2425760"/>
                </a:lnTo>
                <a:lnTo>
                  <a:pt x="976773" y="2425732"/>
                </a:lnTo>
                <a:lnTo>
                  <a:pt x="976182" y="2427308"/>
                </a:lnTo>
                <a:lnTo>
                  <a:pt x="972041" y="2421514"/>
                </a:lnTo>
                <a:lnTo>
                  <a:pt x="961900" y="2406690"/>
                </a:lnTo>
                <a:lnTo>
                  <a:pt x="956530" y="2402984"/>
                </a:lnTo>
                <a:lnTo>
                  <a:pt x="952358" y="2399278"/>
                </a:lnTo>
                <a:lnTo>
                  <a:pt x="947587" y="2388693"/>
                </a:lnTo>
                <a:lnTo>
                  <a:pt x="948787" y="2383921"/>
                </a:lnTo>
                <a:lnTo>
                  <a:pt x="955356" y="2375444"/>
                </a:lnTo>
                <a:lnTo>
                  <a:pt x="963099" y="2365391"/>
                </a:lnTo>
                <a:lnTo>
                  <a:pt x="966071" y="2360087"/>
                </a:lnTo>
                <a:lnTo>
                  <a:pt x="970242" y="2349502"/>
                </a:lnTo>
                <a:lnTo>
                  <a:pt x="970242" y="2343155"/>
                </a:lnTo>
                <a:lnTo>
                  <a:pt x="969043" y="2335743"/>
                </a:lnTo>
                <a:lnTo>
                  <a:pt x="963699" y="2321962"/>
                </a:lnTo>
                <a:lnTo>
                  <a:pt x="956530" y="2314550"/>
                </a:lnTo>
                <a:lnTo>
                  <a:pt x="948187" y="2309245"/>
                </a:lnTo>
                <a:lnTo>
                  <a:pt x="948167" y="2309237"/>
                </a:lnTo>
                <a:lnTo>
                  <a:pt x="948148" y="2309225"/>
                </a:lnTo>
                <a:lnTo>
                  <a:pt x="936869" y="2304492"/>
                </a:lnTo>
                <a:lnTo>
                  <a:pt x="933301" y="2298660"/>
                </a:lnTo>
                <a:lnTo>
                  <a:pt x="934474" y="2293379"/>
                </a:lnTo>
                <a:lnTo>
                  <a:pt x="939845" y="2271653"/>
                </a:lnTo>
                <a:lnTo>
                  <a:pt x="943416" y="2260535"/>
                </a:lnTo>
                <a:lnTo>
                  <a:pt x="953558" y="2249417"/>
                </a:lnTo>
                <a:lnTo>
                  <a:pt x="963099" y="2237233"/>
                </a:lnTo>
                <a:lnTo>
                  <a:pt x="965472" y="2231952"/>
                </a:lnTo>
                <a:lnTo>
                  <a:pt x="965472" y="2219236"/>
                </a:lnTo>
                <a:lnTo>
                  <a:pt x="963099" y="2213399"/>
                </a:lnTo>
                <a:lnTo>
                  <a:pt x="960701" y="2207585"/>
                </a:lnTo>
                <a:lnTo>
                  <a:pt x="960101" y="2191696"/>
                </a:lnTo>
                <a:lnTo>
                  <a:pt x="963099" y="2186415"/>
                </a:lnTo>
                <a:lnTo>
                  <a:pt x="968470" y="2182176"/>
                </a:lnTo>
                <a:lnTo>
                  <a:pt x="983356" y="2176872"/>
                </a:lnTo>
                <a:lnTo>
                  <a:pt x="988726" y="2176872"/>
                </a:lnTo>
                <a:lnTo>
                  <a:pt x="994096" y="2178470"/>
                </a:lnTo>
                <a:lnTo>
                  <a:pt x="1005411" y="2181110"/>
                </a:lnTo>
                <a:lnTo>
                  <a:pt x="1010781" y="2181110"/>
                </a:lnTo>
                <a:lnTo>
                  <a:pt x="1012554" y="2179512"/>
                </a:lnTo>
                <a:lnTo>
                  <a:pt x="1016126" y="2175806"/>
                </a:lnTo>
                <a:lnTo>
                  <a:pt x="1031637" y="2172100"/>
                </a:lnTo>
                <a:lnTo>
                  <a:pt x="1038780" y="2172100"/>
                </a:lnTo>
                <a:lnTo>
                  <a:pt x="1044750" y="2174231"/>
                </a:lnTo>
                <a:lnTo>
                  <a:pt x="1054892" y="2179512"/>
                </a:lnTo>
                <a:lnTo>
                  <a:pt x="1060236" y="2180578"/>
                </a:lnTo>
                <a:lnTo>
                  <a:pt x="1075748" y="2179512"/>
                </a:lnTo>
                <a:lnTo>
                  <a:pt x="1085263" y="2178470"/>
                </a:lnTo>
                <a:lnTo>
                  <a:pt x="1097203" y="2182176"/>
                </a:lnTo>
                <a:lnTo>
                  <a:pt x="1116860" y="2185349"/>
                </a:lnTo>
                <a:lnTo>
                  <a:pt x="1122830" y="2183751"/>
                </a:lnTo>
                <a:lnTo>
                  <a:pt x="1129374" y="2176872"/>
                </a:lnTo>
                <a:lnTo>
                  <a:pt x="1131772" y="2170525"/>
                </a:lnTo>
                <a:lnTo>
                  <a:pt x="1131772" y="2166286"/>
                </a:lnTo>
                <a:lnTo>
                  <a:pt x="1129374" y="2148799"/>
                </a:lnTo>
                <a:lnTo>
                  <a:pt x="1129973" y="2136106"/>
                </a:lnTo>
                <a:lnTo>
                  <a:pt x="1131172" y="2130801"/>
                </a:lnTo>
                <a:lnTo>
                  <a:pt x="1134144" y="2123389"/>
                </a:lnTo>
                <a:lnTo>
                  <a:pt x="1137116" y="2120749"/>
                </a:lnTo>
                <a:lnTo>
                  <a:pt x="1139515" y="2120749"/>
                </a:lnTo>
                <a:lnTo>
                  <a:pt x="1154401" y="2121282"/>
                </a:lnTo>
                <a:lnTo>
                  <a:pt x="1167514" y="2120749"/>
                </a:lnTo>
                <a:lnTo>
                  <a:pt x="1169913" y="2119683"/>
                </a:lnTo>
                <a:lnTo>
                  <a:pt x="1175283" y="2111206"/>
                </a:lnTo>
                <a:lnTo>
                  <a:pt x="1179454" y="2107500"/>
                </a:lnTo>
                <a:lnTo>
                  <a:pt x="1182426" y="2104327"/>
                </a:lnTo>
                <a:lnTo>
                  <a:pt x="1188396" y="2095849"/>
                </a:lnTo>
                <a:lnTo>
                  <a:pt x="1193740" y="2094784"/>
                </a:lnTo>
                <a:lnTo>
                  <a:pt x="1200310" y="2094784"/>
                </a:lnTo>
                <a:lnTo>
                  <a:pt x="1209252" y="2093741"/>
                </a:lnTo>
                <a:lnTo>
                  <a:pt x="1212224" y="2091078"/>
                </a:lnTo>
                <a:lnTo>
                  <a:pt x="1212224" y="2088970"/>
                </a:lnTo>
                <a:lnTo>
                  <a:pt x="1211025" y="2081558"/>
                </a:lnTo>
                <a:lnTo>
                  <a:pt x="1211624" y="2067776"/>
                </a:lnTo>
                <a:lnTo>
                  <a:pt x="1213423" y="2061430"/>
                </a:lnTo>
                <a:lnTo>
                  <a:pt x="1215196" y="2060364"/>
                </a:lnTo>
                <a:lnTo>
                  <a:pt x="1229508" y="2061962"/>
                </a:lnTo>
                <a:lnTo>
                  <a:pt x="1258107" y="2061962"/>
                </a:lnTo>
                <a:lnTo>
                  <a:pt x="1273019" y="2060364"/>
                </a:lnTo>
                <a:lnTo>
                  <a:pt x="1283734" y="2054018"/>
                </a:lnTo>
                <a:lnTo>
                  <a:pt x="1294475" y="2045540"/>
                </a:lnTo>
                <a:lnTo>
                  <a:pt x="1300445" y="2040792"/>
                </a:lnTo>
                <a:lnTo>
                  <a:pt x="1317130" y="2027010"/>
                </a:lnTo>
                <a:lnTo>
                  <a:pt x="1320701" y="2021729"/>
                </a:lnTo>
                <a:lnTo>
                  <a:pt x="1321900" y="2020131"/>
                </a:lnTo>
                <a:lnTo>
                  <a:pt x="1323673" y="2016958"/>
                </a:lnTo>
                <a:lnTo>
                  <a:pt x="1323623" y="2016958"/>
                </a:lnTo>
                <a:close/>
                <a:moveTo>
                  <a:pt x="670539" y="1912580"/>
                </a:moveTo>
                <a:lnTo>
                  <a:pt x="670556" y="1912624"/>
                </a:lnTo>
                <a:lnTo>
                  <a:pt x="670520" y="1912650"/>
                </a:lnTo>
                <a:lnTo>
                  <a:pt x="670507" y="1912603"/>
                </a:lnTo>
                <a:close/>
                <a:moveTo>
                  <a:pt x="580500" y="1780786"/>
                </a:moveTo>
                <a:lnTo>
                  <a:pt x="582899" y="1780786"/>
                </a:lnTo>
                <a:lnTo>
                  <a:pt x="586470" y="1785025"/>
                </a:lnTo>
                <a:lnTo>
                  <a:pt x="590042" y="1792970"/>
                </a:lnTo>
                <a:lnTo>
                  <a:pt x="592440" y="1795633"/>
                </a:lnTo>
                <a:lnTo>
                  <a:pt x="596012" y="1797741"/>
                </a:lnTo>
                <a:lnTo>
                  <a:pt x="604954" y="1808326"/>
                </a:lnTo>
                <a:lnTo>
                  <a:pt x="606149" y="1811489"/>
                </a:lnTo>
                <a:lnTo>
                  <a:pt x="606149" y="1815178"/>
                </a:lnTo>
                <a:lnTo>
                  <a:pt x="607322" y="1825786"/>
                </a:lnTo>
                <a:lnTo>
                  <a:pt x="607324" y="1825789"/>
                </a:lnTo>
                <a:lnTo>
                  <a:pt x="607326" y="1825814"/>
                </a:lnTo>
                <a:lnTo>
                  <a:pt x="609725" y="1830562"/>
                </a:lnTo>
                <a:lnTo>
                  <a:pt x="611498" y="1831095"/>
                </a:lnTo>
                <a:lnTo>
                  <a:pt x="616268" y="1832161"/>
                </a:lnTo>
                <a:lnTo>
                  <a:pt x="625810" y="1839573"/>
                </a:lnTo>
                <a:lnTo>
                  <a:pt x="629382" y="1840638"/>
                </a:lnTo>
                <a:lnTo>
                  <a:pt x="632953" y="1842746"/>
                </a:lnTo>
                <a:lnTo>
                  <a:pt x="642495" y="1852289"/>
                </a:lnTo>
                <a:lnTo>
                  <a:pt x="645460" y="1859151"/>
                </a:lnTo>
                <a:lnTo>
                  <a:pt x="644889" y="1861248"/>
                </a:lnTo>
                <a:lnTo>
                  <a:pt x="642491" y="1867085"/>
                </a:lnTo>
                <a:lnTo>
                  <a:pt x="642491" y="1882441"/>
                </a:lnTo>
                <a:lnTo>
                  <a:pt x="642495" y="1882448"/>
                </a:lnTo>
                <a:lnTo>
                  <a:pt x="642495" y="1882469"/>
                </a:lnTo>
                <a:lnTo>
                  <a:pt x="644893" y="1886175"/>
                </a:lnTo>
                <a:lnTo>
                  <a:pt x="656807" y="1893055"/>
                </a:lnTo>
                <a:lnTo>
                  <a:pt x="666922" y="1899934"/>
                </a:lnTo>
                <a:lnTo>
                  <a:pt x="666947" y="1900022"/>
                </a:lnTo>
                <a:lnTo>
                  <a:pt x="669317" y="1909449"/>
                </a:lnTo>
                <a:lnTo>
                  <a:pt x="670398" y="1912220"/>
                </a:lnTo>
                <a:lnTo>
                  <a:pt x="670507" y="1912603"/>
                </a:lnTo>
                <a:lnTo>
                  <a:pt x="670463" y="1912634"/>
                </a:lnTo>
                <a:lnTo>
                  <a:pt x="672236" y="1918448"/>
                </a:lnTo>
                <a:lnTo>
                  <a:pt x="674635" y="1923219"/>
                </a:lnTo>
                <a:lnTo>
                  <a:pt x="677007" y="1929056"/>
                </a:lnTo>
                <a:lnTo>
                  <a:pt x="681178" y="1940707"/>
                </a:lnTo>
                <a:lnTo>
                  <a:pt x="681178" y="1947053"/>
                </a:lnTo>
                <a:lnTo>
                  <a:pt x="680579" y="1954998"/>
                </a:lnTo>
                <a:lnTo>
                  <a:pt x="679979" y="1967714"/>
                </a:lnTo>
                <a:lnTo>
                  <a:pt x="677613" y="1972451"/>
                </a:lnTo>
                <a:lnTo>
                  <a:pt x="675860" y="1972451"/>
                </a:lnTo>
                <a:lnTo>
                  <a:pt x="670516" y="1971941"/>
                </a:lnTo>
                <a:lnTo>
                  <a:pt x="659175" y="1971941"/>
                </a:lnTo>
                <a:lnTo>
                  <a:pt x="653805" y="1968745"/>
                </a:lnTo>
                <a:lnTo>
                  <a:pt x="647262" y="1963997"/>
                </a:lnTo>
                <a:lnTo>
                  <a:pt x="637720" y="1958692"/>
                </a:lnTo>
                <a:lnTo>
                  <a:pt x="633549" y="1957627"/>
                </a:lnTo>
                <a:lnTo>
                  <a:pt x="633527" y="1957646"/>
                </a:lnTo>
                <a:lnTo>
                  <a:pt x="633496" y="1957639"/>
                </a:lnTo>
                <a:lnTo>
                  <a:pt x="632297" y="1958704"/>
                </a:lnTo>
                <a:lnTo>
                  <a:pt x="632297" y="1962943"/>
                </a:lnTo>
                <a:lnTo>
                  <a:pt x="630524" y="1976701"/>
                </a:lnTo>
                <a:lnTo>
                  <a:pt x="626953" y="1982538"/>
                </a:lnTo>
                <a:lnTo>
                  <a:pt x="619783" y="1991016"/>
                </a:lnTo>
                <a:lnTo>
                  <a:pt x="615013" y="1997362"/>
                </a:lnTo>
                <a:lnTo>
                  <a:pt x="612640" y="2001601"/>
                </a:lnTo>
                <a:lnTo>
                  <a:pt x="613839" y="2011121"/>
                </a:lnTo>
                <a:lnTo>
                  <a:pt x="615612" y="2014827"/>
                </a:lnTo>
                <a:lnTo>
                  <a:pt x="618610" y="2017490"/>
                </a:lnTo>
                <a:lnTo>
                  <a:pt x="629325" y="2021729"/>
                </a:lnTo>
                <a:lnTo>
                  <a:pt x="632297" y="2026478"/>
                </a:lnTo>
                <a:lnTo>
                  <a:pt x="633496" y="2032847"/>
                </a:lnTo>
                <a:lnTo>
                  <a:pt x="634695" y="2042367"/>
                </a:lnTo>
                <a:lnTo>
                  <a:pt x="637068" y="2046606"/>
                </a:lnTo>
                <a:lnTo>
                  <a:pt x="638867" y="2047138"/>
                </a:lnTo>
                <a:lnTo>
                  <a:pt x="651380" y="2049779"/>
                </a:lnTo>
                <a:lnTo>
                  <a:pt x="661521" y="2053485"/>
                </a:lnTo>
                <a:lnTo>
                  <a:pt x="664494" y="2055083"/>
                </a:lnTo>
                <a:lnTo>
                  <a:pt x="670463" y="2061962"/>
                </a:lnTo>
                <a:lnTo>
                  <a:pt x="675808" y="2064070"/>
                </a:lnTo>
                <a:lnTo>
                  <a:pt x="677607" y="2065136"/>
                </a:lnTo>
                <a:lnTo>
                  <a:pt x="677007" y="2069907"/>
                </a:lnTo>
                <a:lnTo>
                  <a:pt x="671037" y="2079960"/>
                </a:lnTo>
                <a:lnTo>
                  <a:pt x="668065" y="2084731"/>
                </a:lnTo>
                <a:lnTo>
                  <a:pt x="665093" y="2087904"/>
                </a:lnTo>
                <a:lnTo>
                  <a:pt x="652579" y="2092676"/>
                </a:lnTo>
                <a:lnTo>
                  <a:pt x="646609" y="2095316"/>
                </a:lnTo>
                <a:lnTo>
                  <a:pt x="642438" y="2099555"/>
                </a:lnTo>
                <a:lnTo>
                  <a:pt x="638267" y="2111739"/>
                </a:lnTo>
                <a:lnTo>
                  <a:pt x="634699" y="2114376"/>
                </a:lnTo>
                <a:lnTo>
                  <a:pt x="631776" y="2114900"/>
                </a:lnTo>
                <a:lnTo>
                  <a:pt x="631749" y="2114907"/>
                </a:lnTo>
                <a:lnTo>
                  <a:pt x="631723" y="2114912"/>
                </a:lnTo>
                <a:lnTo>
                  <a:pt x="627601" y="2115965"/>
                </a:lnTo>
                <a:lnTo>
                  <a:pt x="619262" y="2114368"/>
                </a:lnTo>
                <a:lnTo>
                  <a:pt x="614491" y="2113325"/>
                </a:lnTo>
                <a:lnTo>
                  <a:pt x="614441" y="2113337"/>
                </a:lnTo>
                <a:lnTo>
                  <a:pt x="614439" y="2113337"/>
                </a:lnTo>
                <a:lnTo>
                  <a:pt x="607869" y="2114912"/>
                </a:lnTo>
                <a:lnTo>
                  <a:pt x="603099" y="2120749"/>
                </a:lnTo>
                <a:lnTo>
                  <a:pt x="601326" y="2126030"/>
                </a:lnTo>
                <a:lnTo>
                  <a:pt x="598927" y="2136638"/>
                </a:lnTo>
                <a:lnTo>
                  <a:pt x="598328" y="2146691"/>
                </a:lnTo>
                <a:lnTo>
                  <a:pt x="598927" y="2151462"/>
                </a:lnTo>
                <a:lnTo>
                  <a:pt x="602499" y="2162580"/>
                </a:lnTo>
                <a:lnTo>
                  <a:pt x="600127" y="2164155"/>
                </a:lnTo>
                <a:lnTo>
                  <a:pt x="591185" y="2168394"/>
                </a:lnTo>
                <a:lnTo>
                  <a:pt x="578071" y="2174231"/>
                </a:lnTo>
                <a:lnTo>
                  <a:pt x="572101" y="2176872"/>
                </a:lnTo>
                <a:lnTo>
                  <a:pt x="560787" y="2184816"/>
                </a:lnTo>
                <a:lnTo>
                  <a:pt x="558415" y="2189055"/>
                </a:lnTo>
                <a:lnTo>
                  <a:pt x="557815" y="2193294"/>
                </a:lnTo>
                <a:lnTo>
                  <a:pt x="563185" y="2205477"/>
                </a:lnTo>
                <a:lnTo>
                  <a:pt x="567357" y="2210758"/>
                </a:lnTo>
                <a:lnTo>
                  <a:pt x="573900" y="2219769"/>
                </a:lnTo>
                <a:lnTo>
                  <a:pt x="580444" y="2229288"/>
                </a:lnTo>
                <a:lnTo>
                  <a:pt x="582842" y="2230887"/>
                </a:lnTo>
                <a:lnTo>
                  <a:pt x="590585" y="2232462"/>
                </a:lnTo>
                <a:lnTo>
                  <a:pt x="604298" y="2230887"/>
                </a:lnTo>
                <a:lnTo>
                  <a:pt x="609069" y="2230354"/>
                </a:lnTo>
                <a:lnTo>
                  <a:pt x="609088" y="2230346"/>
                </a:lnTo>
                <a:lnTo>
                  <a:pt x="609121" y="2230342"/>
                </a:lnTo>
                <a:lnTo>
                  <a:pt x="618063" y="2226636"/>
                </a:lnTo>
                <a:lnTo>
                  <a:pt x="627005" y="2219224"/>
                </a:lnTo>
                <a:lnTo>
                  <a:pt x="638919" y="2210747"/>
                </a:lnTo>
                <a:lnTo>
                  <a:pt x="650216" y="2205474"/>
                </a:lnTo>
                <a:lnTo>
                  <a:pt x="666292" y="2203879"/>
                </a:lnTo>
                <a:lnTo>
                  <a:pt x="684750" y="2201771"/>
                </a:lnTo>
                <a:lnTo>
                  <a:pt x="699062" y="2201239"/>
                </a:lnTo>
                <a:lnTo>
                  <a:pt x="708604" y="2203879"/>
                </a:lnTo>
                <a:lnTo>
                  <a:pt x="710377" y="2205987"/>
                </a:lnTo>
                <a:lnTo>
                  <a:pt x="718719" y="2208651"/>
                </a:lnTo>
                <a:lnTo>
                  <a:pt x="724089" y="2209693"/>
                </a:lnTo>
                <a:lnTo>
                  <a:pt x="730059" y="2211291"/>
                </a:lnTo>
                <a:lnTo>
                  <a:pt x="739001" y="2219769"/>
                </a:lnTo>
                <a:lnTo>
                  <a:pt x="740774" y="2225050"/>
                </a:lnTo>
                <a:lnTo>
                  <a:pt x="746744" y="2239364"/>
                </a:lnTo>
                <a:lnTo>
                  <a:pt x="749716" y="2253655"/>
                </a:lnTo>
                <a:lnTo>
                  <a:pt x="751515" y="2269012"/>
                </a:lnTo>
                <a:lnTo>
                  <a:pt x="753288" y="2286477"/>
                </a:lnTo>
                <a:lnTo>
                  <a:pt x="753887" y="2299193"/>
                </a:lnTo>
                <a:lnTo>
                  <a:pt x="755087" y="2309778"/>
                </a:lnTo>
                <a:lnTo>
                  <a:pt x="756886" y="2316148"/>
                </a:lnTo>
                <a:lnTo>
                  <a:pt x="764029" y="2327266"/>
                </a:lnTo>
                <a:lnTo>
                  <a:pt x="767600" y="2329374"/>
                </a:lnTo>
                <a:lnTo>
                  <a:pt x="771771" y="2332037"/>
                </a:lnTo>
                <a:lnTo>
                  <a:pt x="781313" y="2343665"/>
                </a:lnTo>
                <a:lnTo>
                  <a:pt x="783112" y="2348969"/>
                </a:lnTo>
                <a:lnTo>
                  <a:pt x="783686" y="2354806"/>
                </a:lnTo>
                <a:lnTo>
                  <a:pt x="782512" y="2367499"/>
                </a:lnTo>
                <a:lnTo>
                  <a:pt x="778341" y="2372803"/>
                </a:lnTo>
                <a:lnTo>
                  <a:pt x="767001" y="2382856"/>
                </a:lnTo>
                <a:lnTo>
                  <a:pt x="761057" y="2391333"/>
                </a:lnTo>
                <a:lnTo>
                  <a:pt x="759258" y="2393974"/>
                </a:lnTo>
                <a:lnTo>
                  <a:pt x="761057" y="2404049"/>
                </a:lnTo>
                <a:lnTo>
                  <a:pt x="761630" y="2407223"/>
                </a:lnTo>
                <a:lnTo>
                  <a:pt x="762755" y="2410199"/>
                </a:lnTo>
                <a:lnTo>
                  <a:pt x="762279" y="2412189"/>
                </a:lnTo>
                <a:lnTo>
                  <a:pt x="761109" y="2415688"/>
                </a:lnTo>
                <a:lnTo>
                  <a:pt x="761109" y="2417079"/>
                </a:lnTo>
                <a:lnTo>
                  <a:pt x="761070" y="2417242"/>
                </a:lnTo>
                <a:lnTo>
                  <a:pt x="761070" y="2420415"/>
                </a:lnTo>
                <a:lnTo>
                  <a:pt x="761070" y="2433664"/>
                </a:lnTo>
                <a:lnTo>
                  <a:pt x="760471" y="2452194"/>
                </a:lnTo>
                <a:lnTo>
                  <a:pt x="761070" y="2467551"/>
                </a:lnTo>
                <a:lnTo>
                  <a:pt x="762243" y="2479734"/>
                </a:lnTo>
                <a:lnTo>
                  <a:pt x="762243" y="2484506"/>
                </a:lnTo>
                <a:lnTo>
                  <a:pt x="762843" y="2494558"/>
                </a:lnTo>
                <a:lnTo>
                  <a:pt x="765841" y="2496689"/>
                </a:lnTo>
                <a:lnTo>
                  <a:pt x="765860" y="2496697"/>
                </a:lnTo>
                <a:lnTo>
                  <a:pt x="765880" y="2496711"/>
                </a:lnTo>
                <a:lnTo>
                  <a:pt x="774796" y="2500417"/>
                </a:lnTo>
                <a:lnTo>
                  <a:pt x="781329" y="2503573"/>
                </a:lnTo>
                <a:lnTo>
                  <a:pt x="782526" y="2505676"/>
                </a:lnTo>
                <a:lnTo>
                  <a:pt x="783126" y="2522631"/>
                </a:lnTo>
                <a:lnTo>
                  <a:pt x="782526" y="2534814"/>
                </a:lnTo>
                <a:lnTo>
                  <a:pt x="780727" y="2564995"/>
                </a:lnTo>
                <a:lnTo>
                  <a:pt x="780127" y="2586166"/>
                </a:lnTo>
                <a:lnTo>
                  <a:pt x="780727" y="2592003"/>
                </a:lnTo>
                <a:lnTo>
                  <a:pt x="778928" y="2599947"/>
                </a:lnTo>
                <a:lnTo>
                  <a:pt x="775357" y="2602055"/>
                </a:lnTo>
                <a:lnTo>
                  <a:pt x="771785" y="2604163"/>
                </a:lnTo>
                <a:lnTo>
                  <a:pt x="767014" y="2609467"/>
                </a:lnTo>
                <a:lnTo>
                  <a:pt x="761644" y="2612108"/>
                </a:lnTo>
                <a:lnTo>
                  <a:pt x="755700" y="2613706"/>
                </a:lnTo>
                <a:lnTo>
                  <a:pt x="748557" y="2613706"/>
                </a:lnTo>
                <a:lnTo>
                  <a:pt x="747358" y="2615814"/>
                </a:lnTo>
                <a:lnTo>
                  <a:pt x="746158" y="2623226"/>
                </a:lnTo>
                <a:lnTo>
                  <a:pt x="747358" y="2633302"/>
                </a:lnTo>
                <a:lnTo>
                  <a:pt x="747358" y="2645485"/>
                </a:lnTo>
                <a:lnTo>
                  <a:pt x="746758" y="2655005"/>
                </a:lnTo>
                <a:lnTo>
                  <a:pt x="744359" y="2661375"/>
                </a:lnTo>
                <a:lnTo>
                  <a:pt x="737216" y="2669296"/>
                </a:lnTo>
                <a:lnTo>
                  <a:pt x="729473" y="2676708"/>
                </a:lnTo>
                <a:lnTo>
                  <a:pt x="724103" y="2685186"/>
                </a:lnTo>
                <a:lnTo>
                  <a:pt x="721731" y="2690490"/>
                </a:lnTo>
                <a:lnTo>
                  <a:pt x="714561" y="2700010"/>
                </a:lnTo>
                <a:lnTo>
                  <a:pt x="710390" y="2703206"/>
                </a:lnTo>
                <a:lnTo>
                  <a:pt x="705619" y="2704781"/>
                </a:lnTo>
                <a:lnTo>
                  <a:pt x="697277" y="2708487"/>
                </a:lnTo>
                <a:lnTo>
                  <a:pt x="695504" y="2711151"/>
                </a:lnTo>
                <a:lnTo>
                  <a:pt x="694905" y="2714324"/>
                </a:lnTo>
                <a:lnTo>
                  <a:pt x="688935" y="2719072"/>
                </a:lnTo>
                <a:lnTo>
                  <a:pt x="684764" y="2721203"/>
                </a:lnTo>
                <a:lnTo>
                  <a:pt x="680592" y="2722778"/>
                </a:lnTo>
                <a:lnTo>
                  <a:pt x="675852" y="2722778"/>
                </a:lnTo>
                <a:lnTo>
                  <a:pt x="674687" y="2719627"/>
                </a:lnTo>
                <a:lnTo>
                  <a:pt x="674687" y="2716986"/>
                </a:lnTo>
                <a:lnTo>
                  <a:pt x="673488" y="2713280"/>
                </a:lnTo>
                <a:lnTo>
                  <a:pt x="668118" y="2709574"/>
                </a:lnTo>
                <a:lnTo>
                  <a:pt x="662174" y="2706934"/>
                </a:lnTo>
                <a:lnTo>
                  <a:pt x="655004" y="2703228"/>
                </a:lnTo>
                <a:lnTo>
                  <a:pt x="650234" y="2695816"/>
                </a:lnTo>
                <a:lnTo>
                  <a:pt x="648461" y="2687338"/>
                </a:lnTo>
                <a:lnTo>
                  <a:pt x="646662" y="2683632"/>
                </a:lnTo>
                <a:lnTo>
                  <a:pt x="641891" y="2679926"/>
                </a:lnTo>
                <a:lnTo>
                  <a:pt x="637720" y="2678861"/>
                </a:lnTo>
                <a:lnTo>
                  <a:pt x="634748" y="2678861"/>
                </a:lnTo>
                <a:lnTo>
                  <a:pt x="632949" y="2683100"/>
                </a:lnTo>
                <a:lnTo>
                  <a:pt x="629977" y="2685207"/>
                </a:lnTo>
                <a:lnTo>
                  <a:pt x="622234" y="2687338"/>
                </a:lnTo>
                <a:lnTo>
                  <a:pt x="610320" y="2687338"/>
                </a:lnTo>
                <a:lnTo>
                  <a:pt x="608521" y="2684675"/>
                </a:lnTo>
                <a:lnTo>
                  <a:pt x="608521" y="2679926"/>
                </a:lnTo>
                <a:lnTo>
                  <a:pt x="606723" y="2677795"/>
                </a:lnTo>
                <a:lnTo>
                  <a:pt x="603751" y="2676730"/>
                </a:lnTo>
                <a:lnTo>
                  <a:pt x="598380" y="2678328"/>
                </a:lnTo>
                <a:lnTo>
                  <a:pt x="594809" y="2679926"/>
                </a:lnTo>
                <a:lnTo>
                  <a:pt x="591837" y="2681501"/>
                </a:lnTo>
                <a:lnTo>
                  <a:pt x="588865" y="2686806"/>
                </a:lnTo>
                <a:lnTo>
                  <a:pt x="584693" y="2686806"/>
                </a:lnTo>
                <a:lnTo>
                  <a:pt x="568582" y="2687338"/>
                </a:lnTo>
                <a:lnTo>
                  <a:pt x="551897" y="2688381"/>
                </a:lnTo>
                <a:lnTo>
                  <a:pt x="547726" y="2687871"/>
                </a:lnTo>
                <a:lnTo>
                  <a:pt x="547127" y="2683632"/>
                </a:lnTo>
                <a:lnTo>
                  <a:pt x="546527" y="2682034"/>
                </a:lnTo>
                <a:lnTo>
                  <a:pt x="545354" y="2677795"/>
                </a:lnTo>
                <a:lnTo>
                  <a:pt x="543555" y="2670383"/>
                </a:lnTo>
                <a:lnTo>
                  <a:pt x="541756" y="2667743"/>
                </a:lnTo>
                <a:lnTo>
                  <a:pt x="537585" y="2664570"/>
                </a:lnTo>
                <a:lnTo>
                  <a:pt x="536412" y="2662439"/>
                </a:lnTo>
                <a:lnTo>
                  <a:pt x="532840" y="2659265"/>
                </a:lnTo>
                <a:lnTo>
                  <a:pt x="527470" y="2657158"/>
                </a:lnTo>
                <a:lnTo>
                  <a:pt x="525071" y="2652919"/>
                </a:lnTo>
                <a:lnTo>
                  <a:pt x="523898" y="2649746"/>
                </a:lnTo>
                <a:lnTo>
                  <a:pt x="511958" y="2650255"/>
                </a:lnTo>
                <a:lnTo>
                  <a:pt x="496473" y="2650788"/>
                </a:lnTo>
                <a:lnTo>
                  <a:pt x="493501" y="2650788"/>
                </a:lnTo>
                <a:lnTo>
                  <a:pt x="486331" y="2648680"/>
                </a:lnTo>
                <a:lnTo>
                  <a:pt x="484559" y="2646040"/>
                </a:lnTo>
                <a:lnTo>
                  <a:pt x="480387" y="2640735"/>
                </a:lnTo>
                <a:lnTo>
                  <a:pt x="474417" y="2637562"/>
                </a:lnTo>
                <a:lnTo>
                  <a:pt x="469047" y="2634389"/>
                </a:lnTo>
                <a:lnTo>
                  <a:pt x="463703" y="2629085"/>
                </a:lnTo>
                <a:lnTo>
                  <a:pt x="458932" y="2624313"/>
                </a:lnTo>
                <a:lnTo>
                  <a:pt x="453561" y="2622738"/>
                </a:lnTo>
                <a:lnTo>
                  <a:pt x="448191" y="2622205"/>
                </a:lnTo>
                <a:lnTo>
                  <a:pt x="445819" y="2619032"/>
                </a:lnTo>
                <a:lnTo>
                  <a:pt x="444020" y="2614793"/>
                </a:lnTo>
                <a:lnTo>
                  <a:pt x="439849" y="2612130"/>
                </a:lnTo>
                <a:lnTo>
                  <a:pt x="431506" y="2607891"/>
                </a:lnTo>
                <a:lnTo>
                  <a:pt x="423763" y="2604718"/>
                </a:lnTo>
                <a:lnTo>
                  <a:pt x="421965" y="2604718"/>
                </a:lnTo>
                <a:lnTo>
                  <a:pt x="421365" y="2597306"/>
                </a:lnTo>
                <a:lnTo>
                  <a:pt x="421365" y="2593067"/>
                </a:lnTo>
                <a:lnTo>
                  <a:pt x="423763" y="2585655"/>
                </a:lnTo>
                <a:lnTo>
                  <a:pt x="428534" y="2579308"/>
                </a:lnTo>
                <a:lnTo>
                  <a:pt x="432705" y="2569256"/>
                </a:lnTo>
                <a:lnTo>
                  <a:pt x="439849" y="2558647"/>
                </a:lnTo>
                <a:lnTo>
                  <a:pt x="444619" y="2554941"/>
                </a:lnTo>
                <a:lnTo>
                  <a:pt x="454161" y="2548062"/>
                </a:lnTo>
                <a:lnTo>
                  <a:pt x="458332" y="2541716"/>
                </a:lnTo>
                <a:lnTo>
                  <a:pt x="458332" y="2537477"/>
                </a:lnTo>
                <a:lnTo>
                  <a:pt x="458332" y="2528467"/>
                </a:lnTo>
                <a:lnTo>
                  <a:pt x="459531" y="2513110"/>
                </a:lnTo>
                <a:lnTo>
                  <a:pt x="459528" y="2513096"/>
                </a:lnTo>
                <a:lnTo>
                  <a:pt x="459529" y="2513087"/>
                </a:lnTo>
                <a:lnTo>
                  <a:pt x="459528" y="2513096"/>
                </a:lnTo>
                <a:lnTo>
                  <a:pt x="457733" y="2505165"/>
                </a:lnTo>
                <a:lnTo>
                  <a:pt x="455934" y="2503057"/>
                </a:lnTo>
                <a:lnTo>
                  <a:pt x="449990" y="2500417"/>
                </a:lnTo>
                <a:lnTo>
                  <a:pt x="439249" y="2501459"/>
                </a:lnTo>
                <a:lnTo>
                  <a:pt x="433305" y="2499351"/>
                </a:lnTo>
                <a:lnTo>
                  <a:pt x="428534" y="2495645"/>
                </a:lnTo>
                <a:lnTo>
                  <a:pt x="419592" y="2487168"/>
                </a:lnTo>
                <a:lnTo>
                  <a:pt x="414222" y="2485570"/>
                </a:lnTo>
                <a:lnTo>
                  <a:pt x="410650" y="2484527"/>
                </a:lnTo>
                <a:lnTo>
                  <a:pt x="406479" y="2480289"/>
                </a:lnTo>
                <a:lnTo>
                  <a:pt x="402907" y="2471278"/>
                </a:lnTo>
                <a:lnTo>
                  <a:pt x="402907" y="2465997"/>
                </a:lnTo>
                <a:lnTo>
                  <a:pt x="402907" y="2465997"/>
                </a:lnTo>
                <a:lnTo>
                  <a:pt x="403505" y="2471256"/>
                </a:lnTo>
                <a:lnTo>
                  <a:pt x="402907" y="2465997"/>
                </a:lnTo>
                <a:lnTo>
                  <a:pt x="402907" y="2465951"/>
                </a:lnTo>
                <a:lnTo>
                  <a:pt x="403505" y="2460138"/>
                </a:lnTo>
                <a:lnTo>
                  <a:pt x="406433" y="2447608"/>
                </a:lnTo>
                <a:lnTo>
                  <a:pt x="406479" y="2447444"/>
                </a:lnTo>
                <a:lnTo>
                  <a:pt x="408852" y="2443738"/>
                </a:lnTo>
                <a:lnTo>
                  <a:pt x="412423" y="2440565"/>
                </a:lnTo>
                <a:lnTo>
                  <a:pt x="417793" y="2432088"/>
                </a:lnTo>
                <a:lnTo>
                  <a:pt x="418393" y="2427339"/>
                </a:lnTo>
                <a:lnTo>
                  <a:pt x="418388" y="2427334"/>
                </a:lnTo>
                <a:lnTo>
                  <a:pt x="418390" y="2427317"/>
                </a:lnTo>
                <a:lnTo>
                  <a:pt x="418388" y="2427334"/>
                </a:lnTo>
                <a:lnTo>
                  <a:pt x="416594" y="2425208"/>
                </a:lnTo>
                <a:lnTo>
                  <a:pt x="411849" y="2421502"/>
                </a:lnTo>
                <a:lnTo>
                  <a:pt x="404680" y="2415156"/>
                </a:lnTo>
                <a:lnTo>
                  <a:pt x="399310" y="2413025"/>
                </a:lnTo>
                <a:lnTo>
                  <a:pt x="396937" y="2413558"/>
                </a:lnTo>
                <a:lnTo>
                  <a:pt x="391567" y="2416731"/>
                </a:lnTo>
                <a:lnTo>
                  <a:pt x="385623" y="2427339"/>
                </a:lnTo>
                <a:lnTo>
                  <a:pt x="382051" y="2431578"/>
                </a:lnTo>
                <a:lnTo>
                  <a:pt x="379653" y="2432088"/>
                </a:lnTo>
                <a:lnTo>
                  <a:pt x="374882" y="2430512"/>
                </a:lnTo>
                <a:lnTo>
                  <a:pt x="364767" y="2421502"/>
                </a:lnTo>
                <a:lnTo>
                  <a:pt x="361169" y="2416731"/>
                </a:lnTo>
                <a:lnTo>
                  <a:pt x="358797" y="2410917"/>
                </a:lnTo>
                <a:lnTo>
                  <a:pt x="355226" y="2401374"/>
                </a:lnTo>
                <a:lnTo>
                  <a:pt x="350455" y="2397668"/>
                </a:lnTo>
                <a:lnTo>
                  <a:pt x="346283" y="2398201"/>
                </a:lnTo>
                <a:lnTo>
                  <a:pt x="325427" y="2399799"/>
                </a:lnTo>
                <a:lnTo>
                  <a:pt x="306944" y="2398201"/>
                </a:lnTo>
                <a:lnTo>
                  <a:pt x="299801" y="2398201"/>
                </a:lnTo>
                <a:lnTo>
                  <a:pt x="287261" y="2398734"/>
                </a:lnTo>
                <a:lnTo>
                  <a:pt x="279518" y="2396626"/>
                </a:lnTo>
                <a:lnTo>
                  <a:pt x="276546" y="2393962"/>
                </a:lnTo>
                <a:lnTo>
                  <a:pt x="271176" y="2387083"/>
                </a:lnTo>
                <a:lnTo>
                  <a:pt x="263433" y="2379671"/>
                </a:lnTo>
                <a:lnTo>
                  <a:pt x="256889" y="2377563"/>
                </a:lnTo>
                <a:lnTo>
                  <a:pt x="253292" y="2378605"/>
                </a:lnTo>
                <a:lnTo>
                  <a:pt x="245549" y="2380204"/>
                </a:lnTo>
                <a:lnTo>
                  <a:pt x="234235" y="2382844"/>
                </a:lnTo>
                <a:lnTo>
                  <a:pt x="228864" y="2387083"/>
                </a:lnTo>
                <a:lnTo>
                  <a:pt x="223494" y="2392920"/>
                </a:lnTo>
                <a:lnTo>
                  <a:pt x="215152" y="2404038"/>
                </a:lnTo>
                <a:lnTo>
                  <a:pt x="212779" y="2410384"/>
                </a:lnTo>
                <a:lnTo>
                  <a:pt x="209208" y="2417264"/>
                </a:lnTo>
                <a:lnTo>
                  <a:pt x="197867" y="2426274"/>
                </a:lnTo>
                <a:lnTo>
                  <a:pt x="190724" y="2427849"/>
                </a:lnTo>
                <a:lnTo>
                  <a:pt x="188326" y="2426274"/>
                </a:lnTo>
                <a:lnTo>
                  <a:pt x="182981" y="2422035"/>
                </a:lnTo>
                <a:lnTo>
                  <a:pt x="172840" y="2416221"/>
                </a:lnTo>
                <a:lnTo>
                  <a:pt x="167470" y="2414623"/>
                </a:lnTo>
                <a:lnTo>
                  <a:pt x="166297" y="2415688"/>
                </a:lnTo>
                <a:lnTo>
                  <a:pt x="156155" y="2422568"/>
                </a:lnTo>
                <a:lnTo>
                  <a:pt x="155392" y="2423097"/>
                </a:lnTo>
                <a:lnTo>
                  <a:pt x="156153" y="2422545"/>
                </a:lnTo>
                <a:lnTo>
                  <a:pt x="166294" y="2415666"/>
                </a:lnTo>
                <a:lnTo>
                  <a:pt x="167467" y="2414600"/>
                </a:lnTo>
                <a:lnTo>
                  <a:pt x="172837" y="2416199"/>
                </a:lnTo>
                <a:lnTo>
                  <a:pt x="182979" y="2422012"/>
                </a:lnTo>
                <a:lnTo>
                  <a:pt x="188323" y="2426251"/>
                </a:lnTo>
                <a:lnTo>
                  <a:pt x="190721" y="2427826"/>
                </a:lnTo>
                <a:lnTo>
                  <a:pt x="190722" y="2427826"/>
                </a:lnTo>
                <a:lnTo>
                  <a:pt x="190722" y="2427826"/>
                </a:lnTo>
                <a:lnTo>
                  <a:pt x="197865" y="2426251"/>
                </a:lnTo>
                <a:lnTo>
                  <a:pt x="209205" y="2417241"/>
                </a:lnTo>
                <a:lnTo>
                  <a:pt x="212777" y="2410362"/>
                </a:lnTo>
                <a:lnTo>
                  <a:pt x="215149" y="2404015"/>
                </a:lnTo>
                <a:lnTo>
                  <a:pt x="223492" y="2392897"/>
                </a:lnTo>
                <a:lnTo>
                  <a:pt x="228862" y="2387060"/>
                </a:lnTo>
                <a:lnTo>
                  <a:pt x="234233" y="2382821"/>
                </a:lnTo>
                <a:lnTo>
                  <a:pt x="245547" y="2380181"/>
                </a:lnTo>
                <a:lnTo>
                  <a:pt x="234232" y="2382821"/>
                </a:lnTo>
                <a:lnTo>
                  <a:pt x="228862" y="2387060"/>
                </a:lnTo>
                <a:lnTo>
                  <a:pt x="223491" y="2392897"/>
                </a:lnTo>
                <a:lnTo>
                  <a:pt x="215149" y="2404015"/>
                </a:lnTo>
                <a:lnTo>
                  <a:pt x="212777" y="2410362"/>
                </a:lnTo>
                <a:lnTo>
                  <a:pt x="209205" y="2417241"/>
                </a:lnTo>
                <a:lnTo>
                  <a:pt x="197865" y="2426251"/>
                </a:lnTo>
                <a:lnTo>
                  <a:pt x="190722" y="2427826"/>
                </a:lnTo>
                <a:lnTo>
                  <a:pt x="188323" y="2426251"/>
                </a:lnTo>
                <a:lnTo>
                  <a:pt x="182979" y="2422012"/>
                </a:lnTo>
                <a:lnTo>
                  <a:pt x="172838" y="2416199"/>
                </a:lnTo>
                <a:lnTo>
                  <a:pt x="167467" y="2414600"/>
                </a:lnTo>
                <a:lnTo>
                  <a:pt x="167467" y="2414600"/>
                </a:lnTo>
                <a:lnTo>
                  <a:pt x="167467" y="2414600"/>
                </a:lnTo>
                <a:lnTo>
                  <a:pt x="166294" y="2415666"/>
                </a:lnTo>
                <a:lnTo>
                  <a:pt x="156153" y="2422545"/>
                </a:lnTo>
                <a:lnTo>
                  <a:pt x="155390" y="2423099"/>
                </a:lnTo>
                <a:lnTo>
                  <a:pt x="142442" y="2432088"/>
                </a:lnTo>
                <a:lnTo>
                  <a:pt x="135818" y="2436018"/>
                </a:lnTo>
                <a:lnTo>
                  <a:pt x="135297" y="2436304"/>
                </a:lnTo>
                <a:lnTo>
                  <a:pt x="120385" y="2441075"/>
                </a:lnTo>
                <a:lnTo>
                  <a:pt x="120385" y="2441075"/>
                </a:lnTo>
                <a:lnTo>
                  <a:pt x="135297" y="2436304"/>
                </a:lnTo>
                <a:lnTo>
                  <a:pt x="135818" y="2436018"/>
                </a:lnTo>
                <a:lnTo>
                  <a:pt x="135299" y="2436326"/>
                </a:lnTo>
                <a:lnTo>
                  <a:pt x="120387" y="2441098"/>
                </a:lnTo>
                <a:lnTo>
                  <a:pt x="112645" y="2441098"/>
                </a:lnTo>
                <a:lnTo>
                  <a:pt x="110846" y="2439500"/>
                </a:lnTo>
                <a:lnTo>
                  <a:pt x="103703" y="2432620"/>
                </a:lnTo>
                <a:lnTo>
                  <a:pt x="95960" y="2428914"/>
                </a:lnTo>
                <a:lnTo>
                  <a:pt x="92388" y="2426274"/>
                </a:lnTo>
                <a:lnTo>
                  <a:pt x="84046" y="2425208"/>
                </a:lnTo>
                <a:lnTo>
                  <a:pt x="77476" y="2425208"/>
                </a:lnTo>
                <a:lnTo>
                  <a:pt x="69134" y="2425741"/>
                </a:lnTo>
                <a:lnTo>
                  <a:pt x="69134" y="2425718"/>
                </a:lnTo>
                <a:lnTo>
                  <a:pt x="75726" y="2425297"/>
                </a:lnTo>
                <a:lnTo>
                  <a:pt x="77474" y="2425186"/>
                </a:lnTo>
                <a:lnTo>
                  <a:pt x="77473" y="2425186"/>
                </a:lnTo>
                <a:lnTo>
                  <a:pt x="75726" y="2425297"/>
                </a:lnTo>
                <a:lnTo>
                  <a:pt x="69134" y="2425718"/>
                </a:lnTo>
                <a:lnTo>
                  <a:pt x="69134" y="2420970"/>
                </a:lnTo>
                <a:lnTo>
                  <a:pt x="69134" y="2416731"/>
                </a:lnTo>
                <a:lnTo>
                  <a:pt x="70333" y="2408276"/>
                </a:lnTo>
                <a:lnTo>
                  <a:pt x="71506" y="2405080"/>
                </a:lnTo>
                <a:lnTo>
                  <a:pt x="72106" y="2400332"/>
                </a:lnTo>
                <a:lnTo>
                  <a:pt x="75703" y="2393429"/>
                </a:lnTo>
                <a:lnTo>
                  <a:pt x="77476" y="2390789"/>
                </a:lnTo>
                <a:lnTo>
                  <a:pt x="79275" y="2386550"/>
                </a:lnTo>
                <a:lnTo>
                  <a:pt x="78675" y="2381802"/>
                </a:lnTo>
                <a:lnTo>
                  <a:pt x="77476" y="2377563"/>
                </a:lnTo>
                <a:lnTo>
                  <a:pt x="80448" y="2373324"/>
                </a:lnTo>
                <a:lnTo>
                  <a:pt x="83446" y="2370151"/>
                </a:lnTo>
                <a:lnTo>
                  <a:pt x="87018" y="2365912"/>
                </a:lnTo>
                <a:lnTo>
                  <a:pt x="89390" y="2362206"/>
                </a:lnTo>
                <a:lnTo>
                  <a:pt x="91189" y="2359010"/>
                </a:lnTo>
                <a:lnTo>
                  <a:pt x="97159" y="2356902"/>
                </a:lnTo>
                <a:lnTo>
                  <a:pt x="103103" y="2356902"/>
                </a:lnTo>
                <a:lnTo>
                  <a:pt x="107874" y="2355837"/>
                </a:lnTo>
                <a:lnTo>
                  <a:pt x="112645" y="2352663"/>
                </a:lnTo>
                <a:lnTo>
                  <a:pt x="115617" y="2350023"/>
                </a:lnTo>
                <a:lnTo>
                  <a:pt x="119188" y="2347359"/>
                </a:lnTo>
                <a:lnTo>
                  <a:pt x="122786" y="2340480"/>
                </a:lnTo>
                <a:lnTo>
                  <a:pt x="122786" y="2337307"/>
                </a:lnTo>
                <a:lnTo>
                  <a:pt x="122786" y="2326189"/>
                </a:lnTo>
                <a:lnTo>
                  <a:pt x="123359" y="2314005"/>
                </a:lnTo>
                <a:lnTo>
                  <a:pt x="123959" y="2310832"/>
                </a:lnTo>
                <a:lnTo>
                  <a:pt x="118015" y="2307126"/>
                </a:lnTo>
                <a:lnTo>
                  <a:pt x="113844" y="2304485"/>
                </a:lnTo>
                <a:lnTo>
                  <a:pt x="107274" y="2300779"/>
                </a:lnTo>
                <a:lnTo>
                  <a:pt x="100730" y="2296008"/>
                </a:lnTo>
                <a:lnTo>
                  <a:pt x="94761" y="2293367"/>
                </a:lnTo>
                <a:lnTo>
                  <a:pt x="89390" y="2291769"/>
                </a:lnTo>
                <a:lnTo>
                  <a:pt x="74504" y="2281184"/>
                </a:lnTo>
                <a:lnTo>
                  <a:pt x="60791" y="2270066"/>
                </a:lnTo>
                <a:lnTo>
                  <a:pt x="58419" y="2267935"/>
                </a:lnTo>
                <a:lnTo>
                  <a:pt x="54821" y="2263163"/>
                </a:lnTo>
                <a:lnTo>
                  <a:pt x="54821" y="2259457"/>
                </a:lnTo>
                <a:lnTo>
                  <a:pt x="53648" y="2251536"/>
                </a:lnTo>
                <a:lnTo>
                  <a:pt x="50650" y="2247297"/>
                </a:lnTo>
                <a:lnTo>
                  <a:pt x="48278" y="2240395"/>
                </a:lnTo>
                <a:lnTo>
                  <a:pt x="48278" y="2223996"/>
                </a:lnTo>
                <a:lnTo>
                  <a:pt x="47078" y="2202269"/>
                </a:lnTo>
                <a:lnTo>
                  <a:pt x="45879" y="2182674"/>
                </a:lnTo>
                <a:lnTo>
                  <a:pt x="45879" y="2175794"/>
                </a:lnTo>
                <a:lnTo>
                  <a:pt x="48877" y="2164144"/>
                </a:lnTo>
                <a:lnTo>
                  <a:pt x="50650" y="2159395"/>
                </a:lnTo>
                <a:lnTo>
                  <a:pt x="53648" y="2149320"/>
                </a:lnTo>
                <a:lnTo>
                  <a:pt x="56021" y="2139267"/>
                </a:lnTo>
                <a:lnTo>
                  <a:pt x="56620" y="2134496"/>
                </a:lnTo>
                <a:lnTo>
                  <a:pt x="55421" y="2121780"/>
                </a:lnTo>
                <a:lnTo>
                  <a:pt x="57220" y="2117031"/>
                </a:lnTo>
                <a:lnTo>
                  <a:pt x="60192" y="2113325"/>
                </a:lnTo>
                <a:lnTo>
                  <a:pt x="64963" y="2110129"/>
                </a:lnTo>
                <a:lnTo>
                  <a:pt x="70333" y="2108021"/>
                </a:lnTo>
                <a:lnTo>
                  <a:pt x="79275" y="2103782"/>
                </a:lnTo>
                <a:lnTo>
                  <a:pt x="85818" y="2100076"/>
                </a:lnTo>
                <a:lnTo>
                  <a:pt x="91788" y="2095838"/>
                </a:lnTo>
                <a:lnTo>
                  <a:pt x="95360" y="2090557"/>
                </a:lnTo>
                <a:lnTo>
                  <a:pt x="97159" y="2086851"/>
                </a:lnTo>
                <a:lnTo>
                  <a:pt x="96559" y="2079948"/>
                </a:lnTo>
                <a:lnTo>
                  <a:pt x="96561" y="2079949"/>
                </a:lnTo>
                <a:lnTo>
                  <a:pt x="96563" y="2079976"/>
                </a:lnTo>
                <a:lnTo>
                  <a:pt x="107278" y="2084748"/>
                </a:lnTo>
                <a:lnTo>
                  <a:pt x="113248" y="2085813"/>
                </a:lnTo>
                <a:lnTo>
                  <a:pt x="115021" y="2081574"/>
                </a:lnTo>
                <a:lnTo>
                  <a:pt x="112649" y="2057207"/>
                </a:lnTo>
                <a:lnTo>
                  <a:pt x="113248" y="2051394"/>
                </a:lnTo>
                <a:lnTo>
                  <a:pt x="116220" y="2049263"/>
                </a:lnTo>
                <a:lnTo>
                  <a:pt x="125762" y="2050328"/>
                </a:lnTo>
                <a:lnTo>
                  <a:pt x="128130" y="2052455"/>
                </a:lnTo>
                <a:lnTo>
                  <a:pt x="128130" y="2058245"/>
                </a:lnTo>
                <a:lnTo>
                  <a:pt x="128730" y="2065124"/>
                </a:lnTo>
                <a:lnTo>
                  <a:pt x="128732" y="2065129"/>
                </a:lnTo>
                <a:lnTo>
                  <a:pt x="128734" y="2065152"/>
                </a:lnTo>
                <a:lnTo>
                  <a:pt x="130533" y="2069391"/>
                </a:lnTo>
                <a:lnTo>
                  <a:pt x="132905" y="2077868"/>
                </a:lnTo>
                <a:lnTo>
                  <a:pt x="135903" y="2081042"/>
                </a:lnTo>
                <a:lnTo>
                  <a:pt x="137676" y="2081042"/>
                </a:lnTo>
                <a:lnTo>
                  <a:pt x="142447" y="2077868"/>
                </a:lnTo>
                <a:lnTo>
                  <a:pt x="152588" y="2066750"/>
                </a:lnTo>
                <a:lnTo>
                  <a:pt x="155560" y="2065152"/>
                </a:lnTo>
                <a:lnTo>
                  <a:pt x="165701" y="2064087"/>
                </a:lnTo>
                <a:lnTo>
                  <a:pt x="178814" y="2060913"/>
                </a:lnTo>
                <a:lnTo>
                  <a:pt x="181187" y="2060913"/>
                </a:lnTo>
                <a:lnTo>
                  <a:pt x="185957" y="2063577"/>
                </a:lnTo>
                <a:lnTo>
                  <a:pt x="192501" y="2069924"/>
                </a:lnTo>
                <a:lnTo>
                  <a:pt x="195499" y="2072031"/>
                </a:lnTo>
                <a:lnTo>
                  <a:pt x="198471" y="2073630"/>
                </a:lnTo>
                <a:lnTo>
                  <a:pt x="208612" y="2078934"/>
                </a:lnTo>
                <a:lnTo>
                  <a:pt x="215156" y="2078934"/>
                </a:lnTo>
                <a:lnTo>
                  <a:pt x="222899" y="2077868"/>
                </a:lnTo>
                <a:lnTo>
                  <a:pt x="241382" y="2078401"/>
                </a:lnTo>
                <a:lnTo>
                  <a:pt x="248525" y="2076803"/>
                </a:lnTo>
                <a:lnTo>
                  <a:pt x="251523" y="2075737"/>
                </a:lnTo>
                <a:lnTo>
                  <a:pt x="254495" y="2070989"/>
                </a:lnTo>
                <a:lnTo>
                  <a:pt x="256294" y="2061979"/>
                </a:lnTo>
                <a:lnTo>
                  <a:pt x="256287" y="2061963"/>
                </a:lnTo>
                <a:lnTo>
                  <a:pt x="256290" y="2061951"/>
                </a:lnTo>
                <a:lnTo>
                  <a:pt x="253891" y="2056137"/>
                </a:lnTo>
                <a:lnTo>
                  <a:pt x="251519" y="2050833"/>
                </a:lnTo>
                <a:lnTo>
                  <a:pt x="243177" y="2040248"/>
                </a:lnTo>
                <a:lnTo>
                  <a:pt x="238406" y="2036542"/>
                </a:lnTo>
                <a:lnTo>
                  <a:pt x="234236" y="2032837"/>
                </a:lnTo>
                <a:lnTo>
                  <a:pt x="233040" y="2021746"/>
                </a:lnTo>
                <a:lnTo>
                  <a:pt x="235412" y="2016974"/>
                </a:lnTo>
                <a:lnTo>
                  <a:pt x="238410" y="2012203"/>
                </a:lnTo>
                <a:lnTo>
                  <a:pt x="246752" y="2005856"/>
                </a:lnTo>
                <a:lnTo>
                  <a:pt x="251523" y="2004258"/>
                </a:lnTo>
                <a:lnTo>
                  <a:pt x="252696" y="2005323"/>
                </a:lnTo>
                <a:lnTo>
                  <a:pt x="256294" y="2007964"/>
                </a:lnTo>
                <a:lnTo>
                  <a:pt x="266409" y="2013801"/>
                </a:lnTo>
                <a:lnTo>
                  <a:pt x="270580" y="2013801"/>
                </a:lnTo>
                <a:lnTo>
                  <a:pt x="274752" y="2013268"/>
                </a:lnTo>
                <a:lnTo>
                  <a:pt x="281321" y="2010095"/>
                </a:lnTo>
                <a:lnTo>
                  <a:pt x="284293" y="2006389"/>
                </a:lnTo>
                <a:lnTo>
                  <a:pt x="284286" y="2006364"/>
                </a:lnTo>
                <a:lnTo>
                  <a:pt x="284289" y="2006361"/>
                </a:lnTo>
                <a:lnTo>
                  <a:pt x="283689" y="2004230"/>
                </a:lnTo>
                <a:lnTo>
                  <a:pt x="282516" y="1998926"/>
                </a:lnTo>
                <a:lnTo>
                  <a:pt x="280723" y="1992069"/>
                </a:lnTo>
                <a:lnTo>
                  <a:pt x="281921" y="1988368"/>
                </a:lnTo>
                <a:lnTo>
                  <a:pt x="283694" y="1986261"/>
                </a:lnTo>
                <a:lnTo>
                  <a:pt x="289664" y="1983597"/>
                </a:lnTo>
                <a:lnTo>
                  <a:pt x="299205" y="1979891"/>
                </a:lnTo>
                <a:lnTo>
                  <a:pt x="304550" y="1976185"/>
                </a:lnTo>
                <a:lnTo>
                  <a:pt x="306348" y="1972479"/>
                </a:lnTo>
                <a:lnTo>
                  <a:pt x="307548" y="1969306"/>
                </a:lnTo>
                <a:lnTo>
                  <a:pt x="311719" y="1965067"/>
                </a:lnTo>
                <a:lnTo>
                  <a:pt x="320061" y="1961894"/>
                </a:lnTo>
                <a:lnTo>
                  <a:pt x="323633" y="1960828"/>
                </a:lnTo>
                <a:lnTo>
                  <a:pt x="328404" y="1960319"/>
                </a:lnTo>
                <a:lnTo>
                  <a:pt x="342116" y="1960319"/>
                </a:lnTo>
                <a:lnTo>
                  <a:pt x="346887" y="1957122"/>
                </a:lnTo>
                <a:lnTo>
                  <a:pt x="359401" y="1949178"/>
                </a:lnTo>
                <a:lnTo>
                  <a:pt x="370116" y="1944962"/>
                </a:lnTo>
                <a:lnTo>
                  <a:pt x="385028" y="1936484"/>
                </a:lnTo>
                <a:lnTo>
                  <a:pt x="401113" y="1928540"/>
                </a:lnTo>
                <a:lnTo>
                  <a:pt x="422568" y="1929605"/>
                </a:lnTo>
                <a:lnTo>
                  <a:pt x="443424" y="1930115"/>
                </a:lnTo>
                <a:lnTo>
                  <a:pt x="446996" y="1927474"/>
                </a:lnTo>
                <a:lnTo>
                  <a:pt x="452366" y="1912118"/>
                </a:lnTo>
                <a:lnTo>
                  <a:pt x="452966" y="1907879"/>
                </a:lnTo>
                <a:lnTo>
                  <a:pt x="454165" y="1904706"/>
                </a:lnTo>
                <a:lnTo>
                  <a:pt x="460709" y="1895186"/>
                </a:lnTo>
                <a:lnTo>
                  <a:pt x="464280" y="1894120"/>
                </a:lnTo>
                <a:lnTo>
                  <a:pt x="476820" y="1890414"/>
                </a:lnTo>
                <a:lnTo>
                  <a:pt x="491706" y="1886175"/>
                </a:lnTo>
                <a:lnTo>
                  <a:pt x="502447" y="1881937"/>
                </a:lnTo>
                <a:lnTo>
                  <a:pt x="511962" y="1879296"/>
                </a:lnTo>
                <a:lnTo>
                  <a:pt x="517333" y="1878763"/>
                </a:lnTo>
                <a:lnTo>
                  <a:pt x="532245" y="1875590"/>
                </a:lnTo>
                <a:lnTo>
                  <a:pt x="537589" y="1872417"/>
                </a:lnTo>
                <a:lnTo>
                  <a:pt x="541187" y="1868688"/>
                </a:lnTo>
                <a:lnTo>
                  <a:pt x="544758" y="1861276"/>
                </a:lnTo>
                <a:lnTo>
                  <a:pt x="545358" y="1855462"/>
                </a:lnTo>
                <a:lnTo>
                  <a:pt x="544758" y="1849115"/>
                </a:lnTo>
                <a:lnTo>
                  <a:pt x="544159" y="1836399"/>
                </a:lnTo>
                <a:lnTo>
                  <a:pt x="547131" y="1833226"/>
                </a:lnTo>
                <a:lnTo>
                  <a:pt x="557272" y="1827389"/>
                </a:lnTo>
                <a:lnTo>
                  <a:pt x="567413" y="1825281"/>
                </a:lnTo>
                <a:lnTo>
                  <a:pt x="569186" y="1824749"/>
                </a:lnTo>
                <a:lnTo>
                  <a:pt x="571584" y="1818912"/>
                </a:lnTo>
                <a:lnTo>
                  <a:pt x="573957" y="1805686"/>
                </a:lnTo>
                <a:lnTo>
                  <a:pt x="573957" y="1799849"/>
                </a:lnTo>
                <a:lnTo>
                  <a:pt x="573957" y="1794568"/>
                </a:lnTo>
                <a:lnTo>
                  <a:pt x="575156" y="1785558"/>
                </a:lnTo>
                <a:lnTo>
                  <a:pt x="578128" y="1781852"/>
                </a:lnTo>
                <a:close/>
                <a:moveTo>
                  <a:pt x="1500018" y="1489014"/>
                </a:moveTo>
                <a:lnTo>
                  <a:pt x="1504968" y="1489484"/>
                </a:lnTo>
                <a:lnTo>
                  <a:pt x="1505366" y="1489547"/>
                </a:lnTo>
                <a:lnTo>
                  <a:pt x="1518479" y="1492744"/>
                </a:lnTo>
                <a:lnTo>
                  <a:pt x="1532792" y="1494852"/>
                </a:lnTo>
                <a:lnTo>
                  <a:pt x="1546505" y="1496450"/>
                </a:lnTo>
                <a:lnTo>
                  <a:pt x="1546961" y="1496503"/>
                </a:lnTo>
                <a:lnTo>
                  <a:pt x="1555443" y="1498001"/>
                </a:lnTo>
                <a:lnTo>
                  <a:pt x="1558264" y="1498503"/>
                </a:lnTo>
                <a:lnTo>
                  <a:pt x="1558419" y="1498558"/>
                </a:lnTo>
                <a:lnTo>
                  <a:pt x="1566161" y="1504904"/>
                </a:lnTo>
                <a:lnTo>
                  <a:pt x="1566761" y="1509143"/>
                </a:lnTo>
                <a:lnTo>
                  <a:pt x="1566161" y="1513382"/>
                </a:lnTo>
                <a:lnTo>
                  <a:pt x="1570332" y="1522392"/>
                </a:lnTo>
                <a:lnTo>
                  <a:pt x="1572705" y="1526098"/>
                </a:lnTo>
                <a:lnTo>
                  <a:pt x="1575103" y="1530336"/>
                </a:lnTo>
                <a:lnTo>
                  <a:pt x="1578675" y="1542520"/>
                </a:lnTo>
                <a:lnTo>
                  <a:pt x="1578075" y="1548866"/>
                </a:lnTo>
                <a:lnTo>
                  <a:pt x="1581073" y="1560517"/>
                </a:lnTo>
                <a:lnTo>
                  <a:pt x="1585245" y="1567929"/>
                </a:lnTo>
                <a:lnTo>
                  <a:pt x="1586418" y="1570570"/>
                </a:lnTo>
                <a:lnTo>
                  <a:pt x="1592388" y="1576407"/>
                </a:lnTo>
                <a:lnTo>
                  <a:pt x="1598332" y="1578514"/>
                </a:lnTo>
                <a:lnTo>
                  <a:pt x="1615616" y="1584351"/>
                </a:lnTo>
                <a:lnTo>
                  <a:pt x="1626957" y="1590698"/>
                </a:lnTo>
                <a:lnTo>
                  <a:pt x="1636498" y="1596535"/>
                </a:lnTo>
                <a:lnTo>
                  <a:pt x="1648412" y="1600241"/>
                </a:lnTo>
                <a:lnTo>
                  <a:pt x="1660326" y="1602881"/>
                </a:lnTo>
                <a:lnTo>
                  <a:pt x="1675838" y="1604989"/>
                </a:lnTo>
                <a:lnTo>
                  <a:pt x="1683581" y="1604989"/>
                </a:lnTo>
                <a:lnTo>
                  <a:pt x="1693122" y="1608186"/>
                </a:lnTo>
                <a:lnTo>
                  <a:pt x="1699666" y="1611359"/>
                </a:lnTo>
                <a:lnTo>
                  <a:pt x="1713978" y="1617173"/>
                </a:lnTo>
                <a:lnTo>
                  <a:pt x="1727691" y="1620346"/>
                </a:lnTo>
                <a:lnTo>
                  <a:pt x="1733635" y="1621411"/>
                </a:lnTo>
                <a:lnTo>
                  <a:pt x="1741378" y="1624052"/>
                </a:lnTo>
                <a:lnTo>
                  <a:pt x="1743776" y="1626716"/>
                </a:lnTo>
                <a:lnTo>
                  <a:pt x="1746748" y="1631464"/>
                </a:lnTo>
                <a:lnTo>
                  <a:pt x="1753891" y="1646311"/>
                </a:lnTo>
                <a:lnTo>
                  <a:pt x="1756889" y="1647886"/>
                </a:lnTo>
                <a:lnTo>
                  <a:pt x="1759861" y="1648419"/>
                </a:lnTo>
                <a:lnTo>
                  <a:pt x="1761660" y="1657429"/>
                </a:lnTo>
                <a:lnTo>
                  <a:pt x="1761660" y="1660602"/>
                </a:lnTo>
                <a:lnTo>
                  <a:pt x="1760461" y="1665374"/>
                </a:lnTo>
                <a:lnTo>
                  <a:pt x="1755690" y="1672786"/>
                </a:lnTo>
                <a:lnTo>
                  <a:pt x="1753891" y="1677025"/>
                </a:lnTo>
                <a:lnTo>
                  <a:pt x="1753318" y="1686012"/>
                </a:lnTo>
                <a:lnTo>
                  <a:pt x="1752119" y="1690783"/>
                </a:lnTo>
                <a:lnTo>
                  <a:pt x="1750919" y="1695022"/>
                </a:lnTo>
                <a:lnTo>
                  <a:pt x="1753318" y="1704009"/>
                </a:lnTo>
                <a:lnTo>
                  <a:pt x="1755090" y="1705607"/>
                </a:lnTo>
                <a:lnTo>
                  <a:pt x="1763433" y="1707205"/>
                </a:lnTo>
                <a:lnTo>
                  <a:pt x="1773574" y="1711444"/>
                </a:lnTo>
                <a:lnTo>
                  <a:pt x="1779518" y="1718323"/>
                </a:lnTo>
                <a:lnTo>
                  <a:pt x="1787887" y="1727310"/>
                </a:lnTo>
                <a:lnTo>
                  <a:pt x="1798602" y="1736320"/>
                </a:lnTo>
                <a:lnTo>
                  <a:pt x="1810516" y="1742667"/>
                </a:lnTo>
                <a:lnTo>
                  <a:pt x="1814087" y="1744798"/>
                </a:lnTo>
                <a:lnTo>
                  <a:pt x="1814687" y="1749037"/>
                </a:lnTo>
                <a:lnTo>
                  <a:pt x="1818858" y="1751144"/>
                </a:lnTo>
                <a:lnTo>
                  <a:pt x="1833170" y="1754850"/>
                </a:lnTo>
                <a:lnTo>
                  <a:pt x="1844485" y="1755916"/>
                </a:lnTo>
                <a:lnTo>
                  <a:pt x="1848082" y="1758024"/>
                </a:lnTo>
                <a:lnTo>
                  <a:pt x="1856425" y="1765968"/>
                </a:lnTo>
                <a:lnTo>
                  <a:pt x="1861769" y="1767567"/>
                </a:lnTo>
                <a:lnTo>
                  <a:pt x="1876082" y="1767567"/>
                </a:lnTo>
                <a:lnTo>
                  <a:pt x="1898137" y="1768632"/>
                </a:lnTo>
                <a:lnTo>
                  <a:pt x="1921965" y="1769142"/>
                </a:lnTo>
                <a:lnTo>
                  <a:pt x="1932106" y="1769142"/>
                </a:lnTo>
                <a:lnTo>
                  <a:pt x="1932706" y="1771273"/>
                </a:lnTo>
                <a:lnTo>
                  <a:pt x="1932106" y="1778685"/>
                </a:lnTo>
                <a:lnTo>
                  <a:pt x="1935078" y="1783456"/>
                </a:lnTo>
                <a:lnTo>
                  <a:pt x="1938676" y="1785031"/>
                </a:lnTo>
                <a:lnTo>
                  <a:pt x="1946418" y="1787162"/>
                </a:lnTo>
                <a:lnTo>
                  <a:pt x="1960131" y="1790868"/>
                </a:lnTo>
                <a:lnTo>
                  <a:pt x="1965476" y="1790335"/>
                </a:lnTo>
                <a:lnTo>
                  <a:pt x="1979188" y="1788204"/>
                </a:lnTo>
                <a:lnTo>
                  <a:pt x="1990529" y="1787162"/>
                </a:lnTo>
                <a:lnTo>
                  <a:pt x="1994700" y="1788204"/>
                </a:lnTo>
                <a:lnTo>
                  <a:pt x="2003642" y="1794041"/>
                </a:lnTo>
                <a:lnTo>
                  <a:pt x="2009586" y="1794574"/>
                </a:lnTo>
                <a:lnTo>
                  <a:pt x="2015556" y="1794574"/>
                </a:lnTo>
                <a:lnTo>
                  <a:pt x="2025671" y="1792443"/>
                </a:lnTo>
                <a:lnTo>
                  <a:pt x="2025693" y="1792420"/>
                </a:lnTo>
                <a:lnTo>
                  <a:pt x="2025694" y="1792420"/>
                </a:lnTo>
                <a:lnTo>
                  <a:pt x="2028692" y="1789246"/>
                </a:lnTo>
                <a:lnTo>
                  <a:pt x="2031062" y="1785544"/>
                </a:lnTo>
                <a:lnTo>
                  <a:pt x="2037611" y="1779217"/>
                </a:lnTo>
                <a:lnTo>
                  <a:pt x="2037611" y="1779216"/>
                </a:lnTo>
                <a:lnTo>
                  <a:pt x="2037634" y="1779194"/>
                </a:lnTo>
                <a:lnTo>
                  <a:pt x="2038234" y="1773890"/>
                </a:lnTo>
                <a:lnTo>
                  <a:pt x="2036435" y="1765412"/>
                </a:lnTo>
                <a:lnTo>
                  <a:pt x="2037035" y="1760664"/>
                </a:lnTo>
                <a:lnTo>
                  <a:pt x="2038808" y="1754827"/>
                </a:lnTo>
                <a:lnTo>
                  <a:pt x="2040606" y="1747948"/>
                </a:lnTo>
                <a:lnTo>
                  <a:pt x="2043214" y="1747948"/>
                </a:lnTo>
                <a:lnTo>
                  <a:pt x="2048278" y="1748481"/>
                </a:lnTo>
                <a:lnTo>
                  <a:pt x="2048324" y="1748477"/>
                </a:lnTo>
                <a:lnTo>
                  <a:pt x="2048349" y="1748480"/>
                </a:lnTo>
                <a:lnTo>
                  <a:pt x="2059090" y="1747415"/>
                </a:lnTo>
                <a:lnTo>
                  <a:pt x="2066233" y="1744774"/>
                </a:lnTo>
                <a:lnTo>
                  <a:pt x="2068606" y="1743709"/>
                </a:lnTo>
                <a:lnTo>
                  <a:pt x="2078081" y="1742651"/>
                </a:lnTo>
                <a:lnTo>
                  <a:pt x="2079875" y="1745308"/>
                </a:lnTo>
                <a:lnTo>
                  <a:pt x="2082247" y="1752720"/>
                </a:lnTo>
                <a:lnTo>
                  <a:pt x="2087618" y="1760665"/>
                </a:lnTo>
                <a:lnTo>
                  <a:pt x="2090016" y="1764371"/>
                </a:lnTo>
                <a:lnTo>
                  <a:pt x="2094187" y="1769119"/>
                </a:lnTo>
                <a:lnTo>
                  <a:pt x="2098359" y="1770184"/>
                </a:lnTo>
                <a:lnTo>
                  <a:pt x="2107275" y="1772848"/>
                </a:lnTo>
                <a:lnTo>
                  <a:pt x="2117416" y="1776021"/>
                </a:lnTo>
                <a:lnTo>
                  <a:pt x="2126957" y="1776554"/>
                </a:lnTo>
                <a:lnTo>
                  <a:pt x="2132328" y="1777064"/>
                </a:lnTo>
                <a:lnTo>
                  <a:pt x="2134700" y="1777064"/>
                </a:lnTo>
                <a:lnTo>
                  <a:pt x="2138871" y="1780770"/>
                </a:lnTo>
                <a:lnTo>
                  <a:pt x="2139471" y="1784476"/>
                </a:lnTo>
                <a:lnTo>
                  <a:pt x="2139471" y="1788182"/>
                </a:lnTo>
                <a:lnTo>
                  <a:pt x="2140670" y="1795084"/>
                </a:lnTo>
                <a:lnTo>
                  <a:pt x="2142443" y="1796126"/>
                </a:lnTo>
                <a:lnTo>
                  <a:pt x="2144841" y="1796659"/>
                </a:lnTo>
                <a:lnTo>
                  <a:pt x="2150785" y="1798790"/>
                </a:lnTo>
                <a:lnTo>
                  <a:pt x="2151385" y="1801431"/>
                </a:lnTo>
                <a:lnTo>
                  <a:pt x="2150212" y="1810974"/>
                </a:lnTo>
                <a:lnTo>
                  <a:pt x="2149013" y="1822092"/>
                </a:lnTo>
                <a:lnTo>
                  <a:pt x="2149612" y="1826330"/>
                </a:lnTo>
                <a:lnTo>
                  <a:pt x="2146041" y="1832677"/>
                </a:lnTo>
                <a:lnTo>
                  <a:pt x="2142448" y="1833209"/>
                </a:lnTo>
                <a:lnTo>
                  <a:pt x="2138343" y="1833209"/>
                </a:lnTo>
                <a:lnTo>
                  <a:pt x="2131200" y="1832143"/>
                </a:lnTo>
                <a:lnTo>
                  <a:pt x="2131194" y="1832154"/>
                </a:lnTo>
                <a:lnTo>
                  <a:pt x="2131129" y="1832144"/>
                </a:lnTo>
                <a:lnTo>
                  <a:pt x="2129330" y="1835317"/>
                </a:lnTo>
                <a:lnTo>
                  <a:pt x="2127557" y="1839023"/>
                </a:lnTo>
                <a:lnTo>
                  <a:pt x="2123386" y="1842729"/>
                </a:lnTo>
                <a:lnTo>
                  <a:pt x="2119215" y="1844328"/>
                </a:lnTo>
                <a:lnTo>
                  <a:pt x="2110872" y="1847501"/>
                </a:lnTo>
                <a:lnTo>
                  <a:pt x="2102530" y="1849099"/>
                </a:lnTo>
                <a:lnTo>
                  <a:pt x="2095361" y="1851207"/>
                </a:lnTo>
                <a:lnTo>
                  <a:pt x="2090590" y="1853847"/>
                </a:lnTo>
                <a:lnTo>
                  <a:pt x="2085819" y="1857044"/>
                </a:lnTo>
                <a:lnTo>
                  <a:pt x="2080475" y="1859152"/>
                </a:lnTo>
                <a:lnTo>
                  <a:pt x="2074505" y="1859684"/>
                </a:lnTo>
                <a:lnTo>
                  <a:pt x="2065563" y="1860750"/>
                </a:lnTo>
                <a:lnTo>
                  <a:pt x="2060192" y="1861259"/>
                </a:lnTo>
                <a:lnTo>
                  <a:pt x="2054848" y="1862858"/>
                </a:lnTo>
                <a:lnTo>
                  <a:pt x="2053649" y="1864965"/>
                </a:lnTo>
                <a:lnTo>
                  <a:pt x="2051250" y="1867629"/>
                </a:lnTo>
                <a:lnTo>
                  <a:pt x="2044107" y="1869737"/>
                </a:lnTo>
                <a:lnTo>
                  <a:pt x="2039988" y="1870263"/>
                </a:lnTo>
                <a:lnTo>
                  <a:pt x="2033463" y="1868161"/>
                </a:lnTo>
                <a:lnTo>
                  <a:pt x="2029292" y="1867628"/>
                </a:lnTo>
                <a:lnTo>
                  <a:pt x="2025121" y="1867096"/>
                </a:lnTo>
                <a:lnTo>
                  <a:pt x="2020350" y="1867096"/>
                </a:lnTo>
                <a:lnTo>
                  <a:pt x="2020350" y="1867096"/>
                </a:lnTo>
                <a:lnTo>
                  <a:pt x="2020279" y="1867096"/>
                </a:lnTo>
                <a:lnTo>
                  <a:pt x="2019080" y="1868671"/>
                </a:lnTo>
                <a:lnTo>
                  <a:pt x="2018480" y="1871868"/>
                </a:lnTo>
                <a:lnTo>
                  <a:pt x="2017281" y="1879813"/>
                </a:lnTo>
                <a:lnTo>
                  <a:pt x="2013709" y="1881920"/>
                </a:lnTo>
                <a:lnTo>
                  <a:pt x="2010138" y="1884561"/>
                </a:lnTo>
                <a:lnTo>
                  <a:pt x="2007166" y="1891973"/>
                </a:lnTo>
                <a:lnTo>
                  <a:pt x="2006566" y="1895169"/>
                </a:lnTo>
                <a:lnTo>
                  <a:pt x="2006566" y="1897810"/>
                </a:lnTo>
                <a:lnTo>
                  <a:pt x="2005967" y="1904156"/>
                </a:lnTo>
                <a:lnTo>
                  <a:pt x="2009538" y="1908395"/>
                </a:lnTo>
                <a:lnTo>
                  <a:pt x="2013709" y="1911036"/>
                </a:lnTo>
                <a:lnTo>
                  <a:pt x="2019080" y="1913699"/>
                </a:lnTo>
                <a:lnTo>
                  <a:pt x="2019679" y="1916340"/>
                </a:lnTo>
                <a:lnTo>
                  <a:pt x="2020279" y="1925350"/>
                </a:lnTo>
                <a:lnTo>
                  <a:pt x="2022651" y="1929589"/>
                </a:lnTo>
                <a:lnTo>
                  <a:pt x="2028022" y="1931164"/>
                </a:lnTo>
                <a:lnTo>
                  <a:pt x="2031593" y="1935403"/>
                </a:lnTo>
                <a:lnTo>
                  <a:pt x="2030994" y="1943347"/>
                </a:lnTo>
                <a:lnTo>
                  <a:pt x="2030994" y="1951292"/>
                </a:lnTo>
                <a:lnTo>
                  <a:pt x="2030394" y="1953400"/>
                </a:lnTo>
                <a:lnTo>
                  <a:pt x="2025051" y="1959769"/>
                </a:lnTo>
                <a:lnTo>
                  <a:pt x="2022123" y="1959769"/>
                </a:lnTo>
                <a:lnTo>
                  <a:pt x="2022113" y="1959769"/>
                </a:lnTo>
                <a:lnTo>
                  <a:pt x="2022052" y="1959769"/>
                </a:lnTo>
                <a:lnTo>
                  <a:pt x="2015508" y="1960302"/>
                </a:lnTo>
                <a:lnTo>
                  <a:pt x="2008364" y="1962402"/>
                </a:lnTo>
                <a:lnTo>
                  <a:pt x="2004838" y="1961876"/>
                </a:lnTo>
                <a:lnTo>
                  <a:pt x="1997096" y="1960301"/>
                </a:lnTo>
                <a:lnTo>
                  <a:pt x="1997078" y="1960313"/>
                </a:lnTo>
                <a:lnTo>
                  <a:pt x="1997025" y="1960302"/>
                </a:lnTo>
                <a:lnTo>
                  <a:pt x="1994652" y="1961877"/>
                </a:lnTo>
                <a:lnTo>
                  <a:pt x="1989881" y="1965583"/>
                </a:lnTo>
                <a:lnTo>
                  <a:pt x="1988083" y="1971420"/>
                </a:lnTo>
                <a:lnTo>
                  <a:pt x="1987483" y="1975126"/>
                </a:lnTo>
                <a:lnTo>
                  <a:pt x="1984511" y="1980407"/>
                </a:lnTo>
                <a:lnTo>
                  <a:pt x="1980939" y="1982005"/>
                </a:lnTo>
                <a:lnTo>
                  <a:pt x="1978541" y="1983580"/>
                </a:lnTo>
                <a:lnTo>
                  <a:pt x="1975569" y="1988885"/>
                </a:lnTo>
                <a:lnTo>
                  <a:pt x="1972026" y="1989413"/>
                </a:lnTo>
                <a:lnTo>
                  <a:pt x="1965499" y="1988884"/>
                </a:lnTo>
                <a:lnTo>
                  <a:pt x="1951212" y="1988884"/>
                </a:lnTo>
                <a:lnTo>
                  <a:pt x="1951205" y="1988885"/>
                </a:lnTo>
                <a:lnTo>
                  <a:pt x="1951141" y="1988885"/>
                </a:lnTo>
                <a:lnTo>
                  <a:pt x="1941000" y="1989950"/>
                </a:lnTo>
                <a:lnTo>
                  <a:pt x="1939201" y="1992058"/>
                </a:lnTo>
                <a:lnTo>
                  <a:pt x="1936829" y="1998428"/>
                </a:lnTo>
                <a:lnTo>
                  <a:pt x="1936829" y="2003709"/>
                </a:lnTo>
                <a:lnTo>
                  <a:pt x="1940401" y="2007947"/>
                </a:lnTo>
                <a:lnTo>
                  <a:pt x="1944572" y="2012719"/>
                </a:lnTo>
                <a:lnTo>
                  <a:pt x="1946371" y="2020664"/>
                </a:lnTo>
                <a:lnTo>
                  <a:pt x="1945171" y="2030716"/>
                </a:lnTo>
                <a:lnTo>
                  <a:pt x="1945171" y="2034955"/>
                </a:lnTo>
                <a:lnTo>
                  <a:pt x="1942199" y="2041834"/>
                </a:lnTo>
                <a:lnTo>
                  <a:pt x="1939801" y="2044498"/>
                </a:lnTo>
                <a:lnTo>
                  <a:pt x="1936829" y="2047138"/>
                </a:lnTo>
                <a:lnTo>
                  <a:pt x="1935030" y="2052443"/>
                </a:lnTo>
                <a:lnTo>
                  <a:pt x="1935030" y="2055083"/>
                </a:lnTo>
                <a:lnTo>
                  <a:pt x="1935101" y="2055239"/>
                </a:lnTo>
                <a:lnTo>
                  <a:pt x="1935101" y="2056148"/>
                </a:lnTo>
                <a:lnTo>
                  <a:pt x="1935696" y="2057182"/>
                </a:lnTo>
                <a:lnTo>
                  <a:pt x="1923818" y="2060877"/>
                </a:lnTo>
                <a:lnTo>
                  <a:pt x="1916075" y="2063008"/>
                </a:lnTo>
                <a:lnTo>
                  <a:pt x="1908332" y="2064583"/>
                </a:lnTo>
                <a:lnTo>
                  <a:pt x="1895819" y="2066181"/>
                </a:lnTo>
                <a:lnTo>
                  <a:pt x="1889849" y="2064050"/>
                </a:lnTo>
                <a:lnTo>
                  <a:pt x="1888050" y="2061409"/>
                </a:lnTo>
                <a:lnTo>
                  <a:pt x="1886277" y="2058769"/>
                </a:lnTo>
                <a:lnTo>
                  <a:pt x="1873164" y="2048184"/>
                </a:lnTo>
                <a:lnTo>
                  <a:pt x="1863622" y="2043412"/>
                </a:lnTo>
                <a:lnTo>
                  <a:pt x="1858851" y="2043945"/>
                </a:lnTo>
                <a:lnTo>
                  <a:pt x="1851109" y="2046585"/>
                </a:lnTo>
                <a:lnTo>
                  <a:pt x="1837995" y="2053997"/>
                </a:lnTo>
                <a:lnTo>
                  <a:pt x="1830852" y="2057171"/>
                </a:lnTo>
                <a:lnTo>
                  <a:pt x="1812968" y="2059834"/>
                </a:lnTo>
                <a:lnTo>
                  <a:pt x="1799855" y="2063008"/>
                </a:lnTo>
                <a:lnTo>
                  <a:pt x="1799836" y="2063024"/>
                </a:lnTo>
                <a:lnTo>
                  <a:pt x="1799824" y="2063027"/>
                </a:lnTo>
                <a:lnTo>
                  <a:pt x="1798025" y="2064602"/>
                </a:lnTo>
                <a:lnTo>
                  <a:pt x="1788511" y="2070953"/>
                </a:lnTo>
                <a:lnTo>
                  <a:pt x="1781371" y="2073593"/>
                </a:lnTo>
                <a:lnTo>
                  <a:pt x="1778999" y="2073060"/>
                </a:lnTo>
                <a:lnTo>
                  <a:pt x="1775401" y="2071995"/>
                </a:lnTo>
                <a:lnTo>
                  <a:pt x="1759915" y="2065648"/>
                </a:lnTo>
                <a:lnTo>
                  <a:pt x="1752173" y="2059302"/>
                </a:lnTo>
                <a:lnTo>
                  <a:pt x="1750973" y="2055596"/>
                </a:lnTo>
                <a:lnTo>
                  <a:pt x="1750973" y="2051890"/>
                </a:lnTo>
                <a:lnTo>
                  <a:pt x="1747402" y="2044478"/>
                </a:lnTo>
                <a:lnTo>
                  <a:pt x="1742031" y="2038641"/>
                </a:lnTo>
                <a:lnTo>
                  <a:pt x="1735488" y="2034402"/>
                </a:lnTo>
                <a:lnTo>
                  <a:pt x="1731317" y="2033869"/>
                </a:lnTo>
                <a:lnTo>
                  <a:pt x="1723548" y="2031761"/>
                </a:lnTo>
                <a:lnTo>
                  <a:pt x="1708662" y="2026990"/>
                </a:lnTo>
                <a:lnTo>
                  <a:pt x="1699720" y="2026457"/>
                </a:lnTo>
                <a:lnTo>
                  <a:pt x="1695549" y="2028055"/>
                </a:lnTo>
                <a:lnTo>
                  <a:pt x="1695528" y="2028071"/>
                </a:lnTo>
                <a:lnTo>
                  <a:pt x="1695517" y="2028075"/>
                </a:lnTo>
                <a:lnTo>
                  <a:pt x="1688374" y="2033356"/>
                </a:lnTo>
                <a:lnTo>
                  <a:pt x="1682404" y="2043432"/>
                </a:lnTo>
                <a:lnTo>
                  <a:pt x="1682404" y="2049245"/>
                </a:lnTo>
                <a:lnTo>
                  <a:pt x="1684203" y="2051376"/>
                </a:lnTo>
                <a:lnTo>
                  <a:pt x="1696717" y="2063560"/>
                </a:lnTo>
                <a:lnTo>
                  <a:pt x="1702061" y="2071505"/>
                </a:lnTo>
                <a:lnTo>
                  <a:pt x="1701487" y="2073612"/>
                </a:lnTo>
                <a:lnTo>
                  <a:pt x="1699689" y="2088969"/>
                </a:lnTo>
                <a:lnTo>
                  <a:pt x="1702061" y="2094783"/>
                </a:lnTo>
                <a:lnTo>
                  <a:pt x="1706832" y="2100087"/>
                </a:lnTo>
                <a:lnTo>
                  <a:pt x="1713401" y="2110140"/>
                </a:lnTo>
                <a:lnTo>
                  <a:pt x="1715174" y="2115977"/>
                </a:lnTo>
                <a:lnTo>
                  <a:pt x="1713401" y="2118084"/>
                </a:lnTo>
                <a:lnTo>
                  <a:pt x="1709261" y="2120728"/>
                </a:lnTo>
                <a:lnTo>
                  <a:pt x="1699120" y="2123369"/>
                </a:lnTo>
                <a:lnTo>
                  <a:pt x="1694949" y="2123369"/>
                </a:lnTo>
                <a:lnTo>
                  <a:pt x="1684234" y="2123902"/>
                </a:lnTo>
                <a:lnTo>
                  <a:pt x="1672894" y="2126542"/>
                </a:lnTo>
                <a:lnTo>
                  <a:pt x="1664551" y="2127608"/>
                </a:lnTo>
                <a:lnTo>
                  <a:pt x="1657408" y="2127608"/>
                </a:lnTo>
                <a:lnTo>
                  <a:pt x="1652637" y="2123902"/>
                </a:lnTo>
                <a:lnTo>
                  <a:pt x="1645494" y="2118598"/>
                </a:lnTo>
                <a:lnTo>
                  <a:pt x="1640723" y="2115957"/>
                </a:lnTo>
                <a:lnTo>
                  <a:pt x="1632954" y="2110120"/>
                </a:lnTo>
                <a:lnTo>
                  <a:pt x="1632381" y="2107480"/>
                </a:lnTo>
                <a:lnTo>
                  <a:pt x="1630582" y="2104306"/>
                </a:lnTo>
                <a:lnTo>
                  <a:pt x="1622240" y="2098469"/>
                </a:lnTo>
                <a:lnTo>
                  <a:pt x="1620441" y="2096362"/>
                </a:lnTo>
                <a:lnTo>
                  <a:pt x="1619268" y="2094254"/>
                </a:lnTo>
                <a:lnTo>
                  <a:pt x="1611499" y="2091590"/>
                </a:lnTo>
                <a:lnTo>
                  <a:pt x="1608527" y="2091590"/>
                </a:lnTo>
                <a:lnTo>
                  <a:pt x="1608505" y="2091610"/>
                </a:lnTo>
                <a:lnTo>
                  <a:pt x="1608496" y="2091610"/>
                </a:lnTo>
                <a:lnTo>
                  <a:pt x="1606723" y="2093208"/>
                </a:lnTo>
                <a:lnTo>
                  <a:pt x="1603128" y="2099550"/>
                </a:lnTo>
                <a:lnTo>
                  <a:pt x="1600185" y="2101133"/>
                </a:lnTo>
                <a:lnTo>
                  <a:pt x="1597812" y="2102198"/>
                </a:lnTo>
                <a:lnTo>
                  <a:pt x="1597803" y="2102208"/>
                </a:lnTo>
                <a:lnTo>
                  <a:pt x="1597781" y="2102218"/>
                </a:lnTo>
                <a:lnTo>
                  <a:pt x="1595401" y="2104839"/>
                </a:lnTo>
                <a:lnTo>
                  <a:pt x="1579928" y="2104839"/>
                </a:lnTo>
                <a:lnTo>
                  <a:pt x="1573358" y="2105904"/>
                </a:lnTo>
                <a:lnTo>
                  <a:pt x="1573342" y="2105922"/>
                </a:lnTo>
                <a:lnTo>
                  <a:pt x="1573327" y="2105924"/>
                </a:lnTo>
                <a:lnTo>
                  <a:pt x="1570355" y="2109097"/>
                </a:lnTo>
                <a:lnTo>
                  <a:pt x="1565007" y="2113319"/>
                </a:lnTo>
                <a:lnTo>
                  <a:pt x="1557273" y="2115424"/>
                </a:lnTo>
                <a:lnTo>
                  <a:pt x="1551303" y="2117022"/>
                </a:lnTo>
                <a:lnTo>
                  <a:pt x="1551275" y="2117041"/>
                </a:lnTo>
                <a:lnTo>
                  <a:pt x="1551272" y="2117042"/>
                </a:lnTo>
                <a:lnTo>
                  <a:pt x="1548900" y="2118617"/>
                </a:lnTo>
                <a:lnTo>
                  <a:pt x="1546527" y="2124454"/>
                </a:lnTo>
                <a:lnTo>
                  <a:pt x="1543529" y="2126562"/>
                </a:lnTo>
                <a:lnTo>
                  <a:pt x="1541157" y="2128160"/>
                </a:lnTo>
                <a:lnTo>
                  <a:pt x="1542930" y="2132908"/>
                </a:lnTo>
                <a:lnTo>
                  <a:pt x="1545328" y="2133974"/>
                </a:lnTo>
                <a:lnTo>
                  <a:pt x="1556643" y="2134507"/>
                </a:lnTo>
                <a:lnTo>
                  <a:pt x="1572154" y="2134507"/>
                </a:lnTo>
                <a:lnTo>
                  <a:pt x="1581096" y="2137147"/>
                </a:lnTo>
                <a:lnTo>
                  <a:pt x="1587640" y="2142451"/>
                </a:lnTo>
                <a:lnTo>
                  <a:pt x="1589439" y="2143517"/>
                </a:lnTo>
                <a:lnTo>
                  <a:pt x="1588839" y="2146690"/>
                </a:lnTo>
                <a:lnTo>
                  <a:pt x="1585267" y="2152504"/>
                </a:lnTo>
                <a:lnTo>
                  <a:pt x="1585267" y="2155167"/>
                </a:lnTo>
                <a:lnTo>
                  <a:pt x="1584675" y="2156725"/>
                </a:lnTo>
                <a:lnTo>
                  <a:pt x="1572759" y="2157788"/>
                </a:lnTo>
                <a:lnTo>
                  <a:pt x="1566215" y="2157256"/>
                </a:lnTo>
                <a:lnTo>
                  <a:pt x="1557273" y="2156723"/>
                </a:lnTo>
                <a:lnTo>
                  <a:pt x="1556674" y="2156190"/>
                </a:lnTo>
                <a:lnTo>
                  <a:pt x="1550130" y="2153017"/>
                </a:lnTo>
                <a:lnTo>
                  <a:pt x="1550109" y="2153042"/>
                </a:lnTo>
                <a:lnTo>
                  <a:pt x="1550099" y="2153037"/>
                </a:lnTo>
                <a:lnTo>
                  <a:pt x="1548300" y="2155167"/>
                </a:lnTo>
                <a:lnTo>
                  <a:pt x="1546527" y="2162579"/>
                </a:lnTo>
                <a:lnTo>
                  <a:pt x="1545328" y="2169459"/>
                </a:lnTo>
                <a:lnTo>
                  <a:pt x="1542958" y="2171038"/>
                </a:lnTo>
                <a:lnTo>
                  <a:pt x="1535818" y="2172612"/>
                </a:lnTo>
                <a:lnTo>
                  <a:pt x="1532246" y="2172080"/>
                </a:lnTo>
                <a:lnTo>
                  <a:pt x="1526876" y="2169972"/>
                </a:lnTo>
                <a:lnTo>
                  <a:pt x="1513762" y="2162027"/>
                </a:lnTo>
                <a:lnTo>
                  <a:pt x="1511390" y="2158854"/>
                </a:lnTo>
                <a:lnTo>
                  <a:pt x="1510191" y="2155681"/>
                </a:lnTo>
                <a:lnTo>
                  <a:pt x="1503048" y="2147736"/>
                </a:lnTo>
                <a:lnTo>
                  <a:pt x="1501249" y="2141366"/>
                </a:lnTo>
                <a:lnTo>
                  <a:pt x="1498877" y="2131846"/>
                </a:lnTo>
                <a:lnTo>
                  <a:pt x="1498277" y="2126542"/>
                </a:lnTo>
                <a:lnTo>
                  <a:pt x="1492307" y="2118598"/>
                </a:lnTo>
                <a:lnTo>
                  <a:pt x="1490534" y="2118065"/>
                </a:lnTo>
                <a:lnTo>
                  <a:pt x="1477994" y="2112784"/>
                </a:lnTo>
                <a:lnTo>
                  <a:pt x="1475622" y="2109610"/>
                </a:lnTo>
                <a:lnTo>
                  <a:pt x="1475022" y="2106414"/>
                </a:lnTo>
                <a:lnTo>
                  <a:pt x="1467879" y="2100068"/>
                </a:lnTo>
                <a:lnTo>
                  <a:pt x="1463708" y="2098469"/>
                </a:lnTo>
                <a:lnTo>
                  <a:pt x="1454166" y="2095829"/>
                </a:lnTo>
                <a:lnTo>
                  <a:pt x="1445824" y="2094254"/>
                </a:lnTo>
                <a:lnTo>
                  <a:pt x="1438081" y="2090015"/>
                </a:lnTo>
                <a:lnTo>
                  <a:pt x="1427940" y="2080472"/>
                </a:lnTo>
                <a:lnTo>
                  <a:pt x="1419598" y="2068821"/>
                </a:lnTo>
                <a:lnTo>
                  <a:pt x="1412454" y="2061942"/>
                </a:lnTo>
                <a:lnTo>
                  <a:pt x="1405885" y="2059834"/>
                </a:lnTo>
                <a:lnTo>
                  <a:pt x="1404112" y="2059302"/>
                </a:lnTo>
                <a:lnTo>
                  <a:pt x="1399941" y="2059302"/>
                </a:lnTo>
                <a:lnTo>
                  <a:pt x="1389200" y="2050824"/>
                </a:lnTo>
                <a:lnTo>
                  <a:pt x="1376686" y="2038108"/>
                </a:lnTo>
                <a:lnTo>
                  <a:pt x="1365372" y="2030163"/>
                </a:lnTo>
                <a:lnTo>
                  <a:pt x="1364173" y="2028588"/>
                </a:lnTo>
                <a:lnTo>
                  <a:pt x="1351060" y="2018512"/>
                </a:lnTo>
                <a:lnTo>
                  <a:pt x="1344490" y="2016937"/>
                </a:lnTo>
                <a:lnTo>
                  <a:pt x="1325861" y="2016937"/>
                </a:lnTo>
                <a:lnTo>
                  <a:pt x="1318924" y="2015905"/>
                </a:lnTo>
                <a:lnTo>
                  <a:pt x="1318902" y="2015892"/>
                </a:lnTo>
                <a:lnTo>
                  <a:pt x="1316530" y="2013784"/>
                </a:lnTo>
                <a:lnTo>
                  <a:pt x="1312359" y="2004774"/>
                </a:lnTo>
                <a:lnTo>
                  <a:pt x="1311759" y="1999470"/>
                </a:lnTo>
                <a:lnTo>
                  <a:pt x="1312958" y="1979365"/>
                </a:lnTo>
                <a:lnTo>
                  <a:pt x="1313558" y="1959769"/>
                </a:lnTo>
                <a:lnTo>
                  <a:pt x="1312958" y="1953400"/>
                </a:lnTo>
                <a:lnTo>
                  <a:pt x="1311160" y="1938043"/>
                </a:lnTo>
                <a:lnTo>
                  <a:pt x="1309387" y="1935403"/>
                </a:lnTo>
                <a:lnTo>
                  <a:pt x="1295074" y="1934337"/>
                </a:lnTo>
                <a:lnTo>
                  <a:pt x="1295014" y="1934337"/>
                </a:lnTo>
                <a:lnTo>
                  <a:pt x="1295004" y="1934336"/>
                </a:lnTo>
                <a:lnTo>
                  <a:pt x="1277784" y="1934336"/>
                </a:lnTo>
                <a:lnTo>
                  <a:pt x="1273019" y="1933804"/>
                </a:lnTo>
                <a:lnTo>
                  <a:pt x="1265276" y="1930631"/>
                </a:lnTo>
                <a:lnTo>
                  <a:pt x="1261705" y="1926925"/>
                </a:lnTo>
                <a:lnTo>
                  <a:pt x="1253936" y="1920046"/>
                </a:lnTo>
                <a:lnTo>
                  <a:pt x="1249765" y="1913167"/>
                </a:lnTo>
                <a:lnTo>
                  <a:pt x="1248592" y="1900983"/>
                </a:lnTo>
                <a:lnTo>
                  <a:pt x="1247992" y="1887225"/>
                </a:lnTo>
                <a:lnTo>
                  <a:pt x="1247992" y="1881388"/>
                </a:lnTo>
                <a:lnTo>
                  <a:pt x="1255735" y="1870270"/>
                </a:lnTo>
                <a:lnTo>
                  <a:pt x="1258707" y="1866564"/>
                </a:lnTo>
                <a:lnTo>
                  <a:pt x="1265276" y="1860217"/>
                </a:lnTo>
                <a:lnTo>
                  <a:pt x="1271820" y="1854380"/>
                </a:lnTo>
                <a:lnTo>
                  <a:pt x="1276591" y="1851740"/>
                </a:lnTo>
                <a:lnTo>
                  <a:pt x="1287332" y="1849099"/>
                </a:lnTo>
                <a:lnTo>
                  <a:pt x="1291503" y="1846435"/>
                </a:lnTo>
                <a:lnTo>
                  <a:pt x="1290903" y="1844860"/>
                </a:lnTo>
                <a:lnTo>
                  <a:pt x="1289104" y="1841154"/>
                </a:lnTo>
                <a:lnTo>
                  <a:pt x="1288505" y="1835850"/>
                </a:lnTo>
                <a:lnTo>
                  <a:pt x="1286132" y="1833210"/>
                </a:lnTo>
                <a:lnTo>
                  <a:pt x="1283160" y="1832677"/>
                </a:lnTo>
                <a:lnTo>
                  <a:pt x="1270621" y="1832144"/>
                </a:lnTo>
                <a:lnTo>
                  <a:pt x="1270569" y="1832144"/>
                </a:lnTo>
                <a:lnTo>
                  <a:pt x="1270550" y="1832143"/>
                </a:lnTo>
                <a:lnTo>
                  <a:pt x="1258103" y="1832143"/>
                </a:lnTo>
                <a:lnTo>
                  <a:pt x="1252163" y="1831079"/>
                </a:lnTo>
                <a:lnTo>
                  <a:pt x="1245594" y="1828971"/>
                </a:lnTo>
                <a:lnTo>
                  <a:pt x="1244420" y="1825798"/>
                </a:lnTo>
                <a:lnTo>
                  <a:pt x="1244420" y="1821559"/>
                </a:lnTo>
                <a:lnTo>
                  <a:pt x="1249165" y="1813614"/>
                </a:lnTo>
                <a:lnTo>
                  <a:pt x="1249765" y="1810974"/>
                </a:lnTo>
                <a:lnTo>
                  <a:pt x="1252763" y="1804071"/>
                </a:lnTo>
                <a:lnTo>
                  <a:pt x="1258707" y="1799832"/>
                </a:lnTo>
                <a:lnTo>
                  <a:pt x="1261705" y="1797725"/>
                </a:lnTo>
                <a:lnTo>
                  <a:pt x="1269448" y="1788714"/>
                </a:lnTo>
                <a:lnTo>
                  <a:pt x="1270621" y="1785541"/>
                </a:lnTo>
                <a:lnTo>
                  <a:pt x="1271820" y="1782901"/>
                </a:lnTo>
                <a:lnTo>
                  <a:pt x="1280162" y="1780260"/>
                </a:lnTo>
                <a:lnTo>
                  <a:pt x="1283734" y="1779727"/>
                </a:lnTo>
                <a:lnTo>
                  <a:pt x="1296257" y="1778663"/>
                </a:lnTo>
                <a:lnTo>
                  <a:pt x="1309316" y="1779194"/>
                </a:lnTo>
                <a:lnTo>
                  <a:pt x="1309368" y="1779194"/>
                </a:lnTo>
                <a:lnTo>
                  <a:pt x="1309387" y="1779195"/>
                </a:lnTo>
                <a:lnTo>
                  <a:pt x="1312958" y="1779195"/>
                </a:lnTo>
                <a:lnTo>
                  <a:pt x="1318902" y="1775489"/>
                </a:lnTo>
                <a:lnTo>
                  <a:pt x="1318902" y="1771250"/>
                </a:lnTo>
                <a:lnTo>
                  <a:pt x="1317729" y="1758001"/>
                </a:lnTo>
                <a:lnTo>
                  <a:pt x="1315930" y="1750056"/>
                </a:lnTo>
                <a:lnTo>
                  <a:pt x="1312359" y="1745841"/>
                </a:lnTo>
                <a:lnTo>
                  <a:pt x="1305789" y="1741602"/>
                </a:lnTo>
                <a:lnTo>
                  <a:pt x="1298046" y="1735765"/>
                </a:lnTo>
                <a:lnTo>
                  <a:pt x="1290903" y="1728886"/>
                </a:lnTo>
                <a:lnTo>
                  <a:pt x="1288505" y="1726778"/>
                </a:lnTo>
                <a:lnTo>
                  <a:pt x="1287905" y="1721474"/>
                </a:lnTo>
                <a:lnTo>
                  <a:pt x="1290304" y="1720941"/>
                </a:lnTo>
                <a:lnTo>
                  <a:pt x="1300445" y="1720408"/>
                </a:lnTo>
                <a:lnTo>
                  <a:pt x="1311759" y="1720408"/>
                </a:lnTo>
                <a:lnTo>
                  <a:pt x="1315930" y="1719875"/>
                </a:lnTo>
                <a:lnTo>
                  <a:pt x="1323673" y="1713529"/>
                </a:lnTo>
                <a:lnTo>
                  <a:pt x="1326671" y="1712463"/>
                </a:lnTo>
                <a:lnTo>
                  <a:pt x="1329044" y="1710888"/>
                </a:lnTo>
                <a:lnTo>
                  <a:pt x="1335014" y="1705584"/>
                </a:lnTo>
                <a:lnTo>
                  <a:pt x="1338585" y="1705051"/>
                </a:lnTo>
                <a:lnTo>
                  <a:pt x="1341557" y="1703986"/>
                </a:lnTo>
                <a:lnTo>
                  <a:pt x="1345129" y="1698172"/>
                </a:lnTo>
                <a:lnTo>
                  <a:pt x="1343930" y="1694999"/>
                </a:lnTo>
                <a:lnTo>
                  <a:pt x="1342756" y="1691293"/>
                </a:lnTo>
                <a:lnTo>
                  <a:pt x="1339185" y="1683348"/>
                </a:lnTo>
                <a:lnTo>
                  <a:pt x="1333814" y="1680708"/>
                </a:lnTo>
                <a:lnTo>
                  <a:pt x="1327844" y="1678577"/>
                </a:lnTo>
                <a:lnTo>
                  <a:pt x="1320701" y="1671165"/>
                </a:lnTo>
                <a:lnTo>
                  <a:pt x="1316530" y="1667459"/>
                </a:lnTo>
                <a:lnTo>
                  <a:pt x="1309387" y="1660579"/>
                </a:lnTo>
                <a:lnTo>
                  <a:pt x="1299246" y="1654742"/>
                </a:lnTo>
                <a:lnTo>
                  <a:pt x="1293276" y="1652102"/>
                </a:lnTo>
                <a:lnTo>
                  <a:pt x="1282561" y="1648396"/>
                </a:lnTo>
                <a:lnTo>
                  <a:pt x="1280762" y="1644690"/>
                </a:lnTo>
                <a:lnTo>
                  <a:pt x="1278989" y="1635147"/>
                </a:lnTo>
                <a:lnTo>
                  <a:pt x="1277190" y="1624029"/>
                </a:lnTo>
                <a:lnTo>
                  <a:pt x="1277014" y="1623096"/>
                </a:lnTo>
                <a:lnTo>
                  <a:pt x="1276721" y="1620509"/>
                </a:lnTo>
                <a:lnTo>
                  <a:pt x="1278377" y="1616082"/>
                </a:lnTo>
                <a:lnTo>
                  <a:pt x="1283056" y="1609364"/>
                </a:lnTo>
                <a:lnTo>
                  <a:pt x="1285564" y="1607135"/>
                </a:lnTo>
                <a:lnTo>
                  <a:pt x="1287936" y="1605537"/>
                </a:lnTo>
                <a:lnTo>
                  <a:pt x="1296878" y="1601831"/>
                </a:lnTo>
                <a:lnTo>
                  <a:pt x="1308218" y="1593886"/>
                </a:lnTo>
                <a:lnTo>
                  <a:pt x="1324303" y="1584899"/>
                </a:lnTo>
                <a:lnTo>
                  <a:pt x="1336217" y="1575889"/>
                </a:lnTo>
                <a:lnTo>
                  <a:pt x="1339789" y="1571118"/>
                </a:lnTo>
                <a:lnTo>
                  <a:pt x="1348731" y="1562131"/>
                </a:lnTo>
                <a:lnTo>
                  <a:pt x="1352902" y="1560000"/>
                </a:lnTo>
                <a:lnTo>
                  <a:pt x="1360671" y="1555761"/>
                </a:lnTo>
                <a:lnTo>
                  <a:pt x="1368414" y="1547816"/>
                </a:lnTo>
                <a:lnTo>
                  <a:pt x="1371386" y="1543577"/>
                </a:lnTo>
                <a:lnTo>
                  <a:pt x="1373784" y="1533525"/>
                </a:lnTo>
                <a:lnTo>
                  <a:pt x="1373784" y="1528753"/>
                </a:lnTo>
                <a:lnTo>
                  <a:pt x="1374957" y="1523982"/>
                </a:lnTo>
                <a:lnTo>
                  <a:pt x="1379728" y="1512864"/>
                </a:lnTo>
                <a:lnTo>
                  <a:pt x="1383300" y="1510223"/>
                </a:lnTo>
                <a:lnTo>
                  <a:pt x="1392242" y="1505452"/>
                </a:lnTo>
                <a:lnTo>
                  <a:pt x="1400011" y="1498573"/>
                </a:lnTo>
                <a:lnTo>
                  <a:pt x="1402383" y="1495399"/>
                </a:lnTo>
                <a:lnTo>
                  <a:pt x="1410726" y="1491161"/>
                </a:lnTo>
                <a:lnTo>
                  <a:pt x="1414297" y="1490095"/>
                </a:lnTo>
                <a:lnTo>
                  <a:pt x="1420267" y="1490095"/>
                </a:lnTo>
                <a:lnTo>
                  <a:pt x="1426130" y="1492197"/>
                </a:lnTo>
                <a:lnTo>
                  <a:pt x="1435052" y="1496426"/>
                </a:lnTo>
                <a:lnTo>
                  <a:pt x="1442221" y="1503306"/>
                </a:lnTo>
                <a:lnTo>
                  <a:pt x="1444594" y="1507012"/>
                </a:lnTo>
                <a:lnTo>
                  <a:pt x="1449964" y="1513358"/>
                </a:lnTo>
                <a:lnTo>
                  <a:pt x="1450043" y="1513370"/>
                </a:lnTo>
                <a:lnTo>
                  <a:pt x="1450065" y="1513397"/>
                </a:lnTo>
                <a:lnTo>
                  <a:pt x="1453637" y="1513929"/>
                </a:lnTo>
                <a:lnTo>
                  <a:pt x="1461380" y="1513397"/>
                </a:lnTo>
                <a:lnTo>
                  <a:pt x="1467949" y="1513929"/>
                </a:lnTo>
                <a:lnTo>
                  <a:pt x="1471521" y="1513929"/>
                </a:lnTo>
                <a:lnTo>
                  <a:pt x="1478064" y="1511289"/>
                </a:lnTo>
                <a:lnTo>
                  <a:pt x="1478664" y="1508116"/>
                </a:lnTo>
                <a:lnTo>
                  <a:pt x="1481662" y="1498573"/>
                </a:lnTo>
                <a:lnTo>
                  <a:pt x="1486407" y="1491693"/>
                </a:lnTo>
                <a:lnTo>
                  <a:pt x="1488206" y="1490628"/>
                </a:lnTo>
                <a:lnTo>
                  <a:pt x="1491422" y="1489806"/>
                </a:lnTo>
                <a:close/>
                <a:moveTo>
                  <a:pt x="1073745" y="1488266"/>
                </a:moveTo>
                <a:lnTo>
                  <a:pt x="1073979" y="1489053"/>
                </a:lnTo>
                <a:lnTo>
                  <a:pt x="1079929" y="1495908"/>
                </a:lnTo>
                <a:lnTo>
                  <a:pt x="1082891" y="1500133"/>
                </a:lnTo>
                <a:lnTo>
                  <a:pt x="1082896" y="1500135"/>
                </a:lnTo>
                <a:lnTo>
                  <a:pt x="1082921" y="1500171"/>
                </a:lnTo>
                <a:lnTo>
                  <a:pt x="1094236" y="1504410"/>
                </a:lnTo>
                <a:lnTo>
                  <a:pt x="1100806" y="1505452"/>
                </a:lnTo>
                <a:lnTo>
                  <a:pt x="1115691" y="1505985"/>
                </a:lnTo>
                <a:lnTo>
                  <a:pt x="1127631" y="1504919"/>
                </a:lnTo>
                <a:lnTo>
                  <a:pt x="1133575" y="1501213"/>
                </a:lnTo>
                <a:lnTo>
                  <a:pt x="1139545" y="1495932"/>
                </a:lnTo>
                <a:lnTo>
                  <a:pt x="1144316" y="1494334"/>
                </a:lnTo>
                <a:lnTo>
                  <a:pt x="1156830" y="1490095"/>
                </a:lnTo>
                <a:lnTo>
                  <a:pt x="1162200" y="1490095"/>
                </a:lnTo>
                <a:lnTo>
                  <a:pt x="1167545" y="1490628"/>
                </a:lnTo>
                <a:lnTo>
                  <a:pt x="1175314" y="1491161"/>
                </a:lnTo>
                <a:lnTo>
                  <a:pt x="1178255" y="1493270"/>
                </a:lnTo>
                <a:lnTo>
                  <a:pt x="1178255" y="1495894"/>
                </a:lnTo>
                <a:lnTo>
                  <a:pt x="1178255" y="1501708"/>
                </a:lnTo>
                <a:lnTo>
                  <a:pt x="1177655" y="1511784"/>
                </a:lnTo>
                <a:lnTo>
                  <a:pt x="1173484" y="1516022"/>
                </a:lnTo>
                <a:lnTo>
                  <a:pt x="1169313" y="1520771"/>
                </a:lnTo>
                <a:lnTo>
                  <a:pt x="1168826" y="1521636"/>
                </a:lnTo>
                <a:lnTo>
                  <a:pt x="1163373" y="1530352"/>
                </a:lnTo>
                <a:lnTo>
                  <a:pt x="1158938" y="1532986"/>
                </a:lnTo>
                <a:lnTo>
                  <a:pt x="1157998" y="1533487"/>
                </a:lnTo>
                <a:lnTo>
                  <a:pt x="1151429" y="1536660"/>
                </a:lnTo>
                <a:lnTo>
                  <a:pt x="1141288" y="1545670"/>
                </a:lnTo>
                <a:lnTo>
                  <a:pt x="1140114" y="1551484"/>
                </a:lnTo>
                <a:lnTo>
                  <a:pt x="1141887" y="1566308"/>
                </a:lnTo>
                <a:lnTo>
                  <a:pt x="1145485" y="1575851"/>
                </a:lnTo>
                <a:lnTo>
                  <a:pt x="1147258" y="1578492"/>
                </a:lnTo>
                <a:lnTo>
                  <a:pt x="1147286" y="1578527"/>
                </a:lnTo>
                <a:lnTo>
                  <a:pt x="1147288" y="1578530"/>
                </a:lnTo>
                <a:lnTo>
                  <a:pt x="1147293" y="1578535"/>
                </a:lnTo>
                <a:lnTo>
                  <a:pt x="1152028" y="1584328"/>
                </a:lnTo>
                <a:lnTo>
                  <a:pt x="1152628" y="1588034"/>
                </a:lnTo>
                <a:lnTo>
                  <a:pt x="1151429" y="1589610"/>
                </a:lnTo>
                <a:lnTo>
                  <a:pt x="1148457" y="1592806"/>
                </a:lnTo>
                <a:lnTo>
                  <a:pt x="1140114" y="1600218"/>
                </a:lnTo>
                <a:lnTo>
                  <a:pt x="1134744" y="1602326"/>
                </a:lnTo>
                <a:lnTo>
                  <a:pt x="1129374" y="1603924"/>
                </a:lnTo>
                <a:lnTo>
                  <a:pt x="1125202" y="1605499"/>
                </a:lnTo>
                <a:lnTo>
                  <a:pt x="1125202" y="1609738"/>
                </a:lnTo>
                <a:lnTo>
                  <a:pt x="1125802" y="1621921"/>
                </a:lnTo>
                <a:lnTo>
                  <a:pt x="1128774" y="1629866"/>
                </a:lnTo>
                <a:lnTo>
                  <a:pt x="1128798" y="1629887"/>
                </a:lnTo>
                <a:lnTo>
                  <a:pt x="1128805" y="1629904"/>
                </a:lnTo>
                <a:lnTo>
                  <a:pt x="1131203" y="1632012"/>
                </a:lnTo>
                <a:lnTo>
                  <a:pt x="1137747" y="1635185"/>
                </a:lnTo>
                <a:lnTo>
                  <a:pt x="1141918" y="1635718"/>
                </a:lnTo>
                <a:lnTo>
                  <a:pt x="1147288" y="1635185"/>
                </a:lnTo>
                <a:lnTo>
                  <a:pt x="1154431" y="1635718"/>
                </a:lnTo>
                <a:lnTo>
                  <a:pt x="1158013" y="1638370"/>
                </a:lnTo>
                <a:lnTo>
                  <a:pt x="1159172" y="1640451"/>
                </a:lnTo>
                <a:lnTo>
                  <a:pt x="1160970" y="1645223"/>
                </a:lnTo>
                <a:lnTo>
                  <a:pt x="1160993" y="1645238"/>
                </a:lnTo>
                <a:lnTo>
                  <a:pt x="1161001" y="1645261"/>
                </a:lnTo>
                <a:lnTo>
                  <a:pt x="1166372" y="1648967"/>
                </a:lnTo>
                <a:lnTo>
                  <a:pt x="1171716" y="1650032"/>
                </a:lnTo>
                <a:lnTo>
                  <a:pt x="1178885" y="1651075"/>
                </a:lnTo>
                <a:lnTo>
                  <a:pt x="1187827" y="1652140"/>
                </a:lnTo>
                <a:lnTo>
                  <a:pt x="1191998" y="1650542"/>
                </a:lnTo>
                <a:lnTo>
                  <a:pt x="1193171" y="1648434"/>
                </a:lnTo>
                <a:lnTo>
                  <a:pt x="1194970" y="1644195"/>
                </a:lnTo>
                <a:lnTo>
                  <a:pt x="1197942" y="1636251"/>
                </a:lnTo>
                <a:lnTo>
                  <a:pt x="1197911" y="1636215"/>
                </a:lnTo>
                <a:lnTo>
                  <a:pt x="1197912" y="1636212"/>
                </a:lnTo>
                <a:lnTo>
                  <a:pt x="1195539" y="1633572"/>
                </a:lnTo>
                <a:lnTo>
                  <a:pt x="1187197" y="1626693"/>
                </a:lnTo>
                <a:lnTo>
                  <a:pt x="1179454" y="1623496"/>
                </a:lnTo>
                <a:lnTo>
                  <a:pt x="1175856" y="1622454"/>
                </a:lnTo>
                <a:lnTo>
                  <a:pt x="1171141" y="1617712"/>
                </a:lnTo>
                <a:lnTo>
                  <a:pt x="1170543" y="1614015"/>
                </a:lnTo>
                <a:lnTo>
                  <a:pt x="1171142" y="1609776"/>
                </a:lnTo>
                <a:lnTo>
                  <a:pt x="1177686" y="1601831"/>
                </a:lnTo>
                <a:lnTo>
                  <a:pt x="1180658" y="1598658"/>
                </a:lnTo>
                <a:lnTo>
                  <a:pt x="1183656" y="1596017"/>
                </a:lnTo>
                <a:lnTo>
                  <a:pt x="1191399" y="1587540"/>
                </a:lnTo>
                <a:lnTo>
                  <a:pt x="1195570" y="1587540"/>
                </a:lnTo>
                <a:lnTo>
                  <a:pt x="1198542" y="1589115"/>
                </a:lnTo>
                <a:lnTo>
                  <a:pt x="1203889" y="1594396"/>
                </a:lnTo>
                <a:lnTo>
                  <a:pt x="1205680" y="1598087"/>
                </a:lnTo>
                <a:lnTo>
                  <a:pt x="1208652" y="1602326"/>
                </a:lnTo>
                <a:lnTo>
                  <a:pt x="1208661" y="1602332"/>
                </a:lnTo>
                <a:lnTo>
                  <a:pt x="1208683" y="1602364"/>
                </a:lnTo>
                <a:lnTo>
                  <a:pt x="1216426" y="1608201"/>
                </a:lnTo>
                <a:lnTo>
                  <a:pt x="1234310" y="1608201"/>
                </a:lnTo>
                <a:lnTo>
                  <a:pt x="1236682" y="1606070"/>
                </a:lnTo>
                <a:lnTo>
                  <a:pt x="1238481" y="1602897"/>
                </a:lnTo>
                <a:lnTo>
                  <a:pt x="1242053" y="1596017"/>
                </a:lnTo>
                <a:lnTo>
                  <a:pt x="1246224" y="1593886"/>
                </a:lnTo>
                <a:lnTo>
                  <a:pt x="1252194" y="1592311"/>
                </a:lnTo>
                <a:lnTo>
                  <a:pt x="1262309" y="1592311"/>
                </a:lnTo>
                <a:lnTo>
                  <a:pt x="1265287" y="1595463"/>
                </a:lnTo>
                <a:lnTo>
                  <a:pt x="1268848" y="1601260"/>
                </a:lnTo>
                <a:lnTo>
                  <a:pt x="1268864" y="1601274"/>
                </a:lnTo>
                <a:lnTo>
                  <a:pt x="1268879" y="1601298"/>
                </a:lnTo>
                <a:lnTo>
                  <a:pt x="1272450" y="1604472"/>
                </a:lnTo>
                <a:lnTo>
                  <a:pt x="1274849" y="1607135"/>
                </a:lnTo>
                <a:lnTo>
                  <a:pt x="1282541" y="1609758"/>
                </a:lnTo>
                <a:lnTo>
                  <a:pt x="1279563" y="1612911"/>
                </a:lnTo>
                <a:lnTo>
                  <a:pt x="1278377" y="1616082"/>
                </a:lnTo>
                <a:lnTo>
                  <a:pt x="1276520" y="1618747"/>
                </a:lnTo>
                <a:lnTo>
                  <a:pt x="1276721" y="1620509"/>
                </a:lnTo>
                <a:lnTo>
                  <a:pt x="1276591" y="1620856"/>
                </a:lnTo>
                <a:lnTo>
                  <a:pt x="1277014" y="1623096"/>
                </a:lnTo>
                <a:lnTo>
                  <a:pt x="1277120" y="1624028"/>
                </a:lnTo>
                <a:lnTo>
                  <a:pt x="1278919" y="1635146"/>
                </a:lnTo>
                <a:lnTo>
                  <a:pt x="1280692" y="1644689"/>
                </a:lnTo>
                <a:lnTo>
                  <a:pt x="1282490" y="1648395"/>
                </a:lnTo>
                <a:lnTo>
                  <a:pt x="1293205" y="1652101"/>
                </a:lnTo>
                <a:lnTo>
                  <a:pt x="1299175" y="1654742"/>
                </a:lnTo>
                <a:lnTo>
                  <a:pt x="1309316" y="1660579"/>
                </a:lnTo>
                <a:lnTo>
                  <a:pt x="1316460" y="1667458"/>
                </a:lnTo>
                <a:lnTo>
                  <a:pt x="1320631" y="1671164"/>
                </a:lnTo>
                <a:lnTo>
                  <a:pt x="1327774" y="1678576"/>
                </a:lnTo>
                <a:lnTo>
                  <a:pt x="1333744" y="1680707"/>
                </a:lnTo>
                <a:lnTo>
                  <a:pt x="1339114" y="1683348"/>
                </a:lnTo>
                <a:lnTo>
                  <a:pt x="1342686" y="1691292"/>
                </a:lnTo>
                <a:lnTo>
                  <a:pt x="1343859" y="1694998"/>
                </a:lnTo>
                <a:lnTo>
                  <a:pt x="1345058" y="1698172"/>
                </a:lnTo>
                <a:lnTo>
                  <a:pt x="1341487" y="1703985"/>
                </a:lnTo>
                <a:lnTo>
                  <a:pt x="1338515" y="1705051"/>
                </a:lnTo>
                <a:lnTo>
                  <a:pt x="1334943" y="1705584"/>
                </a:lnTo>
                <a:lnTo>
                  <a:pt x="1328973" y="1710888"/>
                </a:lnTo>
                <a:lnTo>
                  <a:pt x="1326601" y="1712463"/>
                </a:lnTo>
                <a:lnTo>
                  <a:pt x="1323603" y="1713528"/>
                </a:lnTo>
                <a:lnTo>
                  <a:pt x="1315860" y="1719875"/>
                </a:lnTo>
                <a:lnTo>
                  <a:pt x="1311689" y="1720408"/>
                </a:lnTo>
                <a:lnTo>
                  <a:pt x="1300374" y="1720408"/>
                </a:lnTo>
                <a:lnTo>
                  <a:pt x="1290233" y="1720940"/>
                </a:lnTo>
                <a:lnTo>
                  <a:pt x="1287835" y="1721473"/>
                </a:lnTo>
                <a:lnTo>
                  <a:pt x="1288434" y="1726777"/>
                </a:lnTo>
                <a:lnTo>
                  <a:pt x="1290833" y="1728885"/>
                </a:lnTo>
                <a:lnTo>
                  <a:pt x="1297976" y="1735764"/>
                </a:lnTo>
                <a:lnTo>
                  <a:pt x="1305719" y="1741601"/>
                </a:lnTo>
                <a:lnTo>
                  <a:pt x="1312288" y="1745840"/>
                </a:lnTo>
                <a:lnTo>
                  <a:pt x="1315860" y="1750056"/>
                </a:lnTo>
                <a:lnTo>
                  <a:pt x="1317659" y="1758000"/>
                </a:lnTo>
                <a:lnTo>
                  <a:pt x="1318832" y="1771249"/>
                </a:lnTo>
                <a:lnTo>
                  <a:pt x="1318832" y="1775488"/>
                </a:lnTo>
                <a:lnTo>
                  <a:pt x="1312888" y="1779194"/>
                </a:lnTo>
                <a:lnTo>
                  <a:pt x="1309368" y="1779194"/>
                </a:lnTo>
                <a:lnTo>
                  <a:pt x="1296274" y="1778662"/>
                </a:lnTo>
                <a:lnTo>
                  <a:pt x="1296257" y="1778663"/>
                </a:lnTo>
                <a:lnTo>
                  <a:pt x="1296203" y="1778661"/>
                </a:lnTo>
                <a:lnTo>
                  <a:pt x="1283664" y="1779727"/>
                </a:lnTo>
                <a:lnTo>
                  <a:pt x="1280092" y="1780259"/>
                </a:lnTo>
                <a:lnTo>
                  <a:pt x="1271750" y="1782900"/>
                </a:lnTo>
                <a:lnTo>
                  <a:pt x="1270550" y="1785540"/>
                </a:lnTo>
                <a:lnTo>
                  <a:pt x="1269377" y="1788714"/>
                </a:lnTo>
                <a:lnTo>
                  <a:pt x="1261634" y="1797724"/>
                </a:lnTo>
                <a:lnTo>
                  <a:pt x="1258636" y="1799832"/>
                </a:lnTo>
                <a:lnTo>
                  <a:pt x="1252692" y="1804070"/>
                </a:lnTo>
                <a:lnTo>
                  <a:pt x="1249694" y="1810973"/>
                </a:lnTo>
                <a:lnTo>
                  <a:pt x="1249095" y="1813613"/>
                </a:lnTo>
                <a:lnTo>
                  <a:pt x="1244350" y="1821558"/>
                </a:lnTo>
                <a:lnTo>
                  <a:pt x="1244350" y="1825797"/>
                </a:lnTo>
                <a:lnTo>
                  <a:pt x="1245523" y="1828970"/>
                </a:lnTo>
                <a:lnTo>
                  <a:pt x="1252093" y="1831078"/>
                </a:lnTo>
                <a:lnTo>
                  <a:pt x="1258037" y="1832143"/>
                </a:lnTo>
                <a:lnTo>
                  <a:pt x="1258103" y="1832143"/>
                </a:lnTo>
                <a:lnTo>
                  <a:pt x="1258107" y="1832144"/>
                </a:lnTo>
                <a:lnTo>
                  <a:pt x="1270569" y="1832144"/>
                </a:lnTo>
                <a:lnTo>
                  <a:pt x="1283090" y="1832676"/>
                </a:lnTo>
                <a:lnTo>
                  <a:pt x="1286062" y="1833209"/>
                </a:lnTo>
                <a:lnTo>
                  <a:pt x="1288434" y="1835849"/>
                </a:lnTo>
                <a:lnTo>
                  <a:pt x="1289034" y="1841154"/>
                </a:lnTo>
                <a:lnTo>
                  <a:pt x="1290833" y="1844860"/>
                </a:lnTo>
                <a:lnTo>
                  <a:pt x="1291432" y="1846435"/>
                </a:lnTo>
                <a:lnTo>
                  <a:pt x="1287261" y="1849098"/>
                </a:lnTo>
                <a:lnTo>
                  <a:pt x="1276520" y="1851739"/>
                </a:lnTo>
                <a:lnTo>
                  <a:pt x="1271750" y="1854379"/>
                </a:lnTo>
                <a:lnTo>
                  <a:pt x="1265206" y="1860216"/>
                </a:lnTo>
                <a:lnTo>
                  <a:pt x="1258636" y="1866563"/>
                </a:lnTo>
                <a:lnTo>
                  <a:pt x="1255665" y="1870269"/>
                </a:lnTo>
                <a:lnTo>
                  <a:pt x="1247922" y="1881387"/>
                </a:lnTo>
                <a:lnTo>
                  <a:pt x="1247922" y="1887224"/>
                </a:lnTo>
                <a:lnTo>
                  <a:pt x="1248521" y="1900982"/>
                </a:lnTo>
                <a:lnTo>
                  <a:pt x="1249694" y="1913166"/>
                </a:lnTo>
                <a:lnTo>
                  <a:pt x="1253866" y="1920045"/>
                </a:lnTo>
                <a:lnTo>
                  <a:pt x="1261634" y="1926924"/>
                </a:lnTo>
                <a:lnTo>
                  <a:pt x="1265206" y="1930630"/>
                </a:lnTo>
                <a:lnTo>
                  <a:pt x="1272949" y="1933804"/>
                </a:lnTo>
                <a:lnTo>
                  <a:pt x="1277720" y="1934336"/>
                </a:lnTo>
                <a:lnTo>
                  <a:pt x="1277784" y="1934336"/>
                </a:lnTo>
                <a:lnTo>
                  <a:pt x="1277790" y="1934337"/>
                </a:lnTo>
                <a:lnTo>
                  <a:pt x="1295014" y="1934337"/>
                </a:lnTo>
                <a:lnTo>
                  <a:pt x="1309316" y="1935402"/>
                </a:lnTo>
                <a:lnTo>
                  <a:pt x="1311089" y="1938042"/>
                </a:lnTo>
                <a:lnTo>
                  <a:pt x="1312888" y="1953399"/>
                </a:lnTo>
                <a:lnTo>
                  <a:pt x="1313488" y="1959769"/>
                </a:lnTo>
                <a:lnTo>
                  <a:pt x="1312888" y="1979364"/>
                </a:lnTo>
                <a:lnTo>
                  <a:pt x="1311689" y="1999469"/>
                </a:lnTo>
                <a:lnTo>
                  <a:pt x="1312288" y="2004773"/>
                </a:lnTo>
                <a:lnTo>
                  <a:pt x="1316460" y="2013784"/>
                </a:lnTo>
                <a:lnTo>
                  <a:pt x="1318832" y="2015891"/>
                </a:lnTo>
                <a:lnTo>
                  <a:pt x="1318924" y="2015905"/>
                </a:lnTo>
                <a:lnTo>
                  <a:pt x="1320701" y="2016958"/>
                </a:lnTo>
                <a:lnTo>
                  <a:pt x="1323623" y="2016958"/>
                </a:lnTo>
                <a:lnTo>
                  <a:pt x="1321861" y="2020111"/>
                </a:lnTo>
                <a:lnTo>
                  <a:pt x="1320662" y="2021709"/>
                </a:lnTo>
                <a:lnTo>
                  <a:pt x="1317090" y="2026990"/>
                </a:lnTo>
                <a:lnTo>
                  <a:pt x="1300406" y="2040772"/>
                </a:lnTo>
                <a:lnTo>
                  <a:pt x="1294436" y="2045520"/>
                </a:lnTo>
                <a:lnTo>
                  <a:pt x="1283695" y="2053997"/>
                </a:lnTo>
                <a:lnTo>
                  <a:pt x="1272980" y="2060344"/>
                </a:lnTo>
                <a:lnTo>
                  <a:pt x="1258068" y="2061942"/>
                </a:lnTo>
                <a:lnTo>
                  <a:pt x="1229469" y="2061942"/>
                </a:lnTo>
                <a:lnTo>
                  <a:pt x="1215157" y="2060344"/>
                </a:lnTo>
                <a:lnTo>
                  <a:pt x="1213384" y="2061409"/>
                </a:lnTo>
                <a:lnTo>
                  <a:pt x="1211585" y="2067756"/>
                </a:lnTo>
                <a:lnTo>
                  <a:pt x="1210986" y="2081538"/>
                </a:lnTo>
                <a:lnTo>
                  <a:pt x="1212185" y="2088950"/>
                </a:lnTo>
                <a:lnTo>
                  <a:pt x="1212185" y="2091057"/>
                </a:lnTo>
                <a:lnTo>
                  <a:pt x="1209213" y="2093721"/>
                </a:lnTo>
                <a:lnTo>
                  <a:pt x="1200271" y="2094763"/>
                </a:lnTo>
                <a:lnTo>
                  <a:pt x="1193701" y="2094763"/>
                </a:lnTo>
                <a:lnTo>
                  <a:pt x="1188357" y="2095829"/>
                </a:lnTo>
                <a:lnTo>
                  <a:pt x="1182387" y="2104306"/>
                </a:lnTo>
                <a:lnTo>
                  <a:pt x="1179415" y="2107480"/>
                </a:lnTo>
                <a:lnTo>
                  <a:pt x="1175244" y="2111186"/>
                </a:lnTo>
                <a:lnTo>
                  <a:pt x="1169873" y="2119663"/>
                </a:lnTo>
                <a:lnTo>
                  <a:pt x="1167475" y="2120728"/>
                </a:lnTo>
                <a:lnTo>
                  <a:pt x="1154362" y="2121261"/>
                </a:lnTo>
                <a:lnTo>
                  <a:pt x="1139476" y="2120728"/>
                </a:lnTo>
                <a:lnTo>
                  <a:pt x="1137077" y="2120728"/>
                </a:lnTo>
                <a:lnTo>
                  <a:pt x="1134105" y="2123369"/>
                </a:lnTo>
                <a:lnTo>
                  <a:pt x="1131133" y="2130781"/>
                </a:lnTo>
                <a:lnTo>
                  <a:pt x="1129934" y="2136085"/>
                </a:lnTo>
                <a:lnTo>
                  <a:pt x="1129334" y="2148778"/>
                </a:lnTo>
                <a:lnTo>
                  <a:pt x="1131733" y="2166266"/>
                </a:lnTo>
                <a:lnTo>
                  <a:pt x="1131733" y="2170505"/>
                </a:lnTo>
                <a:lnTo>
                  <a:pt x="1129334" y="2176851"/>
                </a:lnTo>
                <a:lnTo>
                  <a:pt x="1122791" y="2183730"/>
                </a:lnTo>
                <a:lnTo>
                  <a:pt x="1116821" y="2185329"/>
                </a:lnTo>
                <a:lnTo>
                  <a:pt x="1097164" y="2182155"/>
                </a:lnTo>
                <a:lnTo>
                  <a:pt x="1085224" y="2178449"/>
                </a:lnTo>
                <a:lnTo>
                  <a:pt x="1075708" y="2179492"/>
                </a:lnTo>
                <a:lnTo>
                  <a:pt x="1060197" y="2180557"/>
                </a:lnTo>
                <a:lnTo>
                  <a:pt x="1054852" y="2179492"/>
                </a:lnTo>
                <a:lnTo>
                  <a:pt x="1044711" y="2174211"/>
                </a:lnTo>
                <a:lnTo>
                  <a:pt x="1038741" y="2172080"/>
                </a:lnTo>
                <a:lnTo>
                  <a:pt x="1031598" y="2172080"/>
                </a:lnTo>
                <a:lnTo>
                  <a:pt x="1016086" y="2175786"/>
                </a:lnTo>
                <a:lnTo>
                  <a:pt x="1012515" y="2179492"/>
                </a:lnTo>
                <a:lnTo>
                  <a:pt x="1010742" y="2181090"/>
                </a:lnTo>
                <a:lnTo>
                  <a:pt x="1005372" y="2181090"/>
                </a:lnTo>
                <a:lnTo>
                  <a:pt x="994057" y="2178449"/>
                </a:lnTo>
                <a:lnTo>
                  <a:pt x="988687" y="2176851"/>
                </a:lnTo>
                <a:lnTo>
                  <a:pt x="983316" y="2176851"/>
                </a:lnTo>
                <a:lnTo>
                  <a:pt x="968430" y="2182155"/>
                </a:lnTo>
                <a:lnTo>
                  <a:pt x="963060" y="2186394"/>
                </a:lnTo>
                <a:lnTo>
                  <a:pt x="960062" y="2191675"/>
                </a:lnTo>
                <a:lnTo>
                  <a:pt x="960662" y="2207565"/>
                </a:lnTo>
                <a:lnTo>
                  <a:pt x="963060" y="2213378"/>
                </a:lnTo>
                <a:lnTo>
                  <a:pt x="965433" y="2219215"/>
                </a:lnTo>
                <a:lnTo>
                  <a:pt x="965433" y="2231932"/>
                </a:lnTo>
                <a:lnTo>
                  <a:pt x="963060" y="2237213"/>
                </a:lnTo>
                <a:lnTo>
                  <a:pt x="953519" y="2249396"/>
                </a:lnTo>
                <a:lnTo>
                  <a:pt x="943377" y="2260514"/>
                </a:lnTo>
                <a:lnTo>
                  <a:pt x="939806" y="2271632"/>
                </a:lnTo>
                <a:lnTo>
                  <a:pt x="934435" y="2293359"/>
                </a:lnTo>
                <a:lnTo>
                  <a:pt x="933262" y="2298640"/>
                </a:lnTo>
                <a:lnTo>
                  <a:pt x="936834" y="2304477"/>
                </a:lnTo>
                <a:lnTo>
                  <a:pt x="936869" y="2304492"/>
                </a:lnTo>
                <a:lnTo>
                  <a:pt x="936873" y="2304497"/>
                </a:lnTo>
                <a:lnTo>
                  <a:pt x="948167" y="2309237"/>
                </a:lnTo>
                <a:lnTo>
                  <a:pt x="956490" y="2314529"/>
                </a:lnTo>
                <a:lnTo>
                  <a:pt x="963660" y="2321941"/>
                </a:lnTo>
                <a:lnTo>
                  <a:pt x="969004" y="2335723"/>
                </a:lnTo>
                <a:lnTo>
                  <a:pt x="970203" y="2343135"/>
                </a:lnTo>
                <a:lnTo>
                  <a:pt x="970203" y="2349481"/>
                </a:lnTo>
                <a:lnTo>
                  <a:pt x="966032" y="2360067"/>
                </a:lnTo>
                <a:lnTo>
                  <a:pt x="963060" y="2365371"/>
                </a:lnTo>
                <a:lnTo>
                  <a:pt x="955317" y="2375423"/>
                </a:lnTo>
                <a:lnTo>
                  <a:pt x="948748" y="2383901"/>
                </a:lnTo>
                <a:lnTo>
                  <a:pt x="947548" y="2388672"/>
                </a:lnTo>
                <a:lnTo>
                  <a:pt x="952319" y="2399258"/>
                </a:lnTo>
                <a:lnTo>
                  <a:pt x="956490" y="2402964"/>
                </a:lnTo>
                <a:lnTo>
                  <a:pt x="961861" y="2406670"/>
                </a:lnTo>
                <a:lnTo>
                  <a:pt x="972002" y="2421494"/>
                </a:lnTo>
                <a:lnTo>
                  <a:pt x="976173" y="2427330"/>
                </a:lnTo>
                <a:lnTo>
                  <a:pt x="976182" y="2427308"/>
                </a:lnTo>
                <a:lnTo>
                  <a:pt x="976213" y="2427351"/>
                </a:lnTo>
                <a:lnTo>
                  <a:pt x="976213" y="2435805"/>
                </a:lnTo>
                <a:lnTo>
                  <a:pt x="974415" y="2443744"/>
                </a:lnTo>
                <a:lnTo>
                  <a:pt x="973228" y="2446380"/>
                </a:lnTo>
                <a:lnTo>
                  <a:pt x="973228" y="2446383"/>
                </a:lnTo>
                <a:lnTo>
                  <a:pt x="973214" y="2446414"/>
                </a:lnTo>
                <a:lnTo>
                  <a:pt x="973214" y="2455379"/>
                </a:lnTo>
                <a:lnTo>
                  <a:pt x="970856" y="2457498"/>
                </a:lnTo>
                <a:lnTo>
                  <a:pt x="965485" y="2459606"/>
                </a:lnTo>
                <a:lnTo>
                  <a:pt x="958942" y="2459073"/>
                </a:lnTo>
                <a:lnTo>
                  <a:pt x="952372" y="2458540"/>
                </a:lnTo>
                <a:lnTo>
                  <a:pt x="947601" y="2457498"/>
                </a:lnTo>
                <a:lnTo>
                  <a:pt x="945828" y="2452727"/>
                </a:lnTo>
                <a:lnTo>
                  <a:pt x="943430" y="2446913"/>
                </a:lnTo>
                <a:lnTo>
                  <a:pt x="941657" y="2443716"/>
                </a:lnTo>
                <a:lnTo>
                  <a:pt x="938659" y="2438968"/>
                </a:lnTo>
                <a:lnTo>
                  <a:pt x="935088" y="2437903"/>
                </a:lnTo>
                <a:lnTo>
                  <a:pt x="931516" y="2437370"/>
                </a:lnTo>
                <a:lnTo>
                  <a:pt x="926745" y="2436304"/>
                </a:lnTo>
                <a:lnTo>
                  <a:pt x="926737" y="2436339"/>
                </a:lnTo>
                <a:lnTo>
                  <a:pt x="926732" y="2436338"/>
                </a:lnTo>
                <a:lnTo>
                  <a:pt x="926132" y="2439002"/>
                </a:lnTo>
                <a:lnTo>
                  <a:pt x="926732" y="2445881"/>
                </a:lnTo>
                <a:lnTo>
                  <a:pt x="929130" y="2454868"/>
                </a:lnTo>
                <a:lnTo>
                  <a:pt x="928530" y="2466009"/>
                </a:lnTo>
                <a:lnTo>
                  <a:pt x="926732" y="2472888"/>
                </a:lnTo>
                <a:lnTo>
                  <a:pt x="926132" y="2477127"/>
                </a:lnTo>
                <a:lnTo>
                  <a:pt x="924359" y="2485072"/>
                </a:lnTo>
                <a:lnTo>
                  <a:pt x="923166" y="2489796"/>
                </a:lnTo>
                <a:lnTo>
                  <a:pt x="919002" y="2495091"/>
                </a:lnTo>
                <a:lnTo>
                  <a:pt x="908261" y="2495091"/>
                </a:lnTo>
                <a:lnTo>
                  <a:pt x="901118" y="2496689"/>
                </a:lnTo>
                <a:lnTo>
                  <a:pt x="898746" y="2498797"/>
                </a:lnTo>
                <a:lnTo>
                  <a:pt x="896947" y="2501437"/>
                </a:lnTo>
                <a:lnTo>
                  <a:pt x="894575" y="2506209"/>
                </a:lnTo>
                <a:lnTo>
                  <a:pt x="891003" y="2506742"/>
                </a:lnTo>
                <a:lnTo>
                  <a:pt x="877890" y="2506742"/>
                </a:lnTo>
                <a:lnTo>
                  <a:pt x="876691" y="2504611"/>
                </a:lnTo>
                <a:lnTo>
                  <a:pt x="876091" y="2500905"/>
                </a:lnTo>
                <a:lnTo>
                  <a:pt x="874894" y="2491404"/>
                </a:lnTo>
                <a:lnTo>
                  <a:pt x="876677" y="2489820"/>
                </a:lnTo>
                <a:lnTo>
                  <a:pt x="879049" y="2489287"/>
                </a:lnTo>
                <a:lnTo>
                  <a:pt x="883221" y="2486647"/>
                </a:lnTo>
                <a:lnTo>
                  <a:pt x="883227" y="2486618"/>
                </a:lnTo>
                <a:lnTo>
                  <a:pt x="883234" y="2486613"/>
                </a:lnTo>
                <a:lnTo>
                  <a:pt x="883834" y="2483973"/>
                </a:lnTo>
                <a:lnTo>
                  <a:pt x="883834" y="2474963"/>
                </a:lnTo>
                <a:lnTo>
                  <a:pt x="885621" y="2470223"/>
                </a:lnTo>
                <a:lnTo>
                  <a:pt x="887392" y="2468650"/>
                </a:lnTo>
                <a:lnTo>
                  <a:pt x="889790" y="2463878"/>
                </a:lnTo>
                <a:lnTo>
                  <a:pt x="894561" y="2459107"/>
                </a:lnTo>
                <a:lnTo>
                  <a:pt x="894569" y="2459079"/>
                </a:lnTo>
                <a:lnTo>
                  <a:pt x="894575" y="2459073"/>
                </a:lnTo>
                <a:lnTo>
                  <a:pt x="896347" y="2452727"/>
                </a:lnTo>
                <a:lnTo>
                  <a:pt x="896947" y="2449553"/>
                </a:lnTo>
                <a:lnTo>
                  <a:pt x="897547" y="2445315"/>
                </a:lnTo>
                <a:lnTo>
                  <a:pt x="892776" y="2443184"/>
                </a:lnTo>
                <a:lnTo>
                  <a:pt x="882635" y="2440010"/>
                </a:lnTo>
                <a:lnTo>
                  <a:pt x="877290" y="2437903"/>
                </a:lnTo>
                <a:lnTo>
                  <a:pt x="871920" y="2433131"/>
                </a:lnTo>
                <a:lnTo>
                  <a:pt x="865350" y="2428360"/>
                </a:lnTo>
                <a:lnTo>
                  <a:pt x="859406" y="2425719"/>
                </a:lnTo>
                <a:lnTo>
                  <a:pt x="854036" y="2420948"/>
                </a:lnTo>
                <a:lnTo>
                  <a:pt x="851064" y="2417774"/>
                </a:lnTo>
                <a:lnTo>
                  <a:pt x="847492" y="2411428"/>
                </a:lnTo>
                <a:lnTo>
                  <a:pt x="842722" y="2409297"/>
                </a:lnTo>
                <a:lnTo>
                  <a:pt x="837951" y="2406656"/>
                </a:lnTo>
                <a:lnTo>
                  <a:pt x="834953" y="2402418"/>
                </a:lnTo>
                <a:lnTo>
                  <a:pt x="831981" y="2402950"/>
                </a:lnTo>
                <a:lnTo>
                  <a:pt x="829009" y="2405591"/>
                </a:lnTo>
                <a:lnTo>
                  <a:pt x="829002" y="2405618"/>
                </a:lnTo>
                <a:lnTo>
                  <a:pt x="828995" y="2405625"/>
                </a:lnTo>
                <a:lnTo>
                  <a:pt x="827196" y="2413037"/>
                </a:lnTo>
                <a:lnTo>
                  <a:pt x="827196" y="2415700"/>
                </a:lnTo>
                <a:lnTo>
                  <a:pt x="826597" y="2418341"/>
                </a:lnTo>
                <a:lnTo>
                  <a:pt x="826597" y="2426818"/>
                </a:lnTo>
                <a:lnTo>
                  <a:pt x="830194" y="2428393"/>
                </a:lnTo>
                <a:lnTo>
                  <a:pt x="833766" y="2429991"/>
                </a:lnTo>
                <a:lnTo>
                  <a:pt x="838537" y="2435296"/>
                </a:lnTo>
                <a:lnTo>
                  <a:pt x="840309" y="2438469"/>
                </a:lnTo>
                <a:lnTo>
                  <a:pt x="840908" y="2442168"/>
                </a:lnTo>
                <a:lnTo>
                  <a:pt x="837951" y="2447422"/>
                </a:lnTo>
                <a:lnTo>
                  <a:pt x="833780" y="2446913"/>
                </a:lnTo>
                <a:lnTo>
                  <a:pt x="829608" y="2446380"/>
                </a:lnTo>
                <a:lnTo>
                  <a:pt x="823039" y="2447422"/>
                </a:lnTo>
                <a:lnTo>
                  <a:pt x="820666" y="2449021"/>
                </a:lnTo>
                <a:lnTo>
                  <a:pt x="817694" y="2450086"/>
                </a:lnTo>
                <a:lnTo>
                  <a:pt x="810525" y="2446913"/>
                </a:lnTo>
                <a:lnTo>
                  <a:pt x="808752" y="2444249"/>
                </a:lnTo>
                <a:lnTo>
                  <a:pt x="808153" y="2441076"/>
                </a:lnTo>
                <a:lnTo>
                  <a:pt x="804581" y="2430491"/>
                </a:lnTo>
                <a:lnTo>
                  <a:pt x="800983" y="2427827"/>
                </a:lnTo>
                <a:lnTo>
                  <a:pt x="795639" y="2425719"/>
                </a:lnTo>
                <a:lnTo>
                  <a:pt x="790269" y="2423079"/>
                </a:lnTo>
                <a:lnTo>
                  <a:pt x="783699" y="2418307"/>
                </a:lnTo>
                <a:lnTo>
                  <a:pt x="777155" y="2415667"/>
                </a:lnTo>
                <a:lnTo>
                  <a:pt x="773584" y="2414068"/>
                </a:lnTo>
                <a:lnTo>
                  <a:pt x="768813" y="2408764"/>
                </a:lnTo>
                <a:lnTo>
                  <a:pt x="765841" y="2408255"/>
                </a:lnTo>
                <a:lnTo>
                  <a:pt x="765719" y="2408319"/>
                </a:lnTo>
                <a:lnTo>
                  <a:pt x="764029" y="2408798"/>
                </a:lnTo>
                <a:lnTo>
                  <a:pt x="763522" y="2409473"/>
                </a:lnTo>
                <a:lnTo>
                  <a:pt x="762843" y="2409830"/>
                </a:lnTo>
                <a:lnTo>
                  <a:pt x="762777" y="2410106"/>
                </a:lnTo>
                <a:lnTo>
                  <a:pt x="761683" y="2407211"/>
                </a:lnTo>
                <a:lnTo>
                  <a:pt x="761109" y="2404038"/>
                </a:lnTo>
                <a:lnTo>
                  <a:pt x="759310" y="2393962"/>
                </a:lnTo>
                <a:lnTo>
                  <a:pt x="761109" y="2391322"/>
                </a:lnTo>
                <a:lnTo>
                  <a:pt x="767053" y="2382844"/>
                </a:lnTo>
                <a:lnTo>
                  <a:pt x="778393" y="2372792"/>
                </a:lnTo>
                <a:lnTo>
                  <a:pt x="782565" y="2367487"/>
                </a:lnTo>
                <a:lnTo>
                  <a:pt x="783738" y="2354794"/>
                </a:lnTo>
                <a:lnTo>
                  <a:pt x="783164" y="2348957"/>
                </a:lnTo>
                <a:lnTo>
                  <a:pt x="781365" y="2343653"/>
                </a:lnTo>
                <a:lnTo>
                  <a:pt x="771824" y="2332026"/>
                </a:lnTo>
                <a:lnTo>
                  <a:pt x="767653" y="2329362"/>
                </a:lnTo>
                <a:lnTo>
                  <a:pt x="764081" y="2327254"/>
                </a:lnTo>
                <a:lnTo>
                  <a:pt x="756938" y="2316136"/>
                </a:lnTo>
                <a:lnTo>
                  <a:pt x="755139" y="2309766"/>
                </a:lnTo>
                <a:lnTo>
                  <a:pt x="753940" y="2299181"/>
                </a:lnTo>
                <a:lnTo>
                  <a:pt x="753340" y="2286465"/>
                </a:lnTo>
                <a:lnTo>
                  <a:pt x="751567" y="2269000"/>
                </a:lnTo>
                <a:lnTo>
                  <a:pt x="749769" y="2253644"/>
                </a:lnTo>
                <a:lnTo>
                  <a:pt x="746797" y="2239352"/>
                </a:lnTo>
                <a:lnTo>
                  <a:pt x="740827" y="2225038"/>
                </a:lnTo>
                <a:lnTo>
                  <a:pt x="739054" y="2219757"/>
                </a:lnTo>
                <a:lnTo>
                  <a:pt x="730112" y="2211279"/>
                </a:lnTo>
                <a:lnTo>
                  <a:pt x="724142" y="2209681"/>
                </a:lnTo>
                <a:lnTo>
                  <a:pt x="718772" y="2208639"/>
                </a:lnTo>
                <a:lnTo>
                  <a:pt x="710429" y="2205975"/>
                </a:lnTo>
                <a:lnTo>
                  <a:pt x="708656" y="2203867"/>
                </a:lnTo>
                <a:lnTo>
                  <a:pt x="699115" y="2201227"/>
                </a:lnTo>
                <a:lnTo>
                  <a:pt x="684802" y="2201760"/>
                </a:lnTo>
                <a:lnTo>
                  <a:pt x="666345" y="2203867"/>
                </a:lnTo>
                <a:lnTo>
                  <a:pt x="650234" y="2205466"/>
                </a:lnTo>
                <a:lnTo>
                  <a:pt x="650216" y="2205474"/>
                </a:lnTo>
                <a:lnTo>
                  <a:pt x="650181" y="2205477"/>
                </a:lnTo>
                <a:lnTo>
                  <a:pt x="638867" y="2210758"/>
                </a:lnTo>
                <a:lnTo>
                  <a:pt x="626953" y="2219236"/>
                </a:lnTo>
                <a:lnTo>
                  <a:pt x="618011" y="2226648"/>
                </a:lnTo>
                <a:lnTo>
                  <a:pt x="609088" y="2230346"/>
                </a:lnTo>
                <a:lnTo>
                  <a:pt x="604350" y="2230875"/>
                </a:lnTo>
                <a:lnTo>
                  <a:pt x="590637" y="2232450"/>
                </a:lnTo>
                <a:lnTo>
                  <a:pt x="582895" y="2230875"/>
                </a:lnTo>
                <a:lnTo>
                  <a:pt x="580496" y="2229277"/>
                </a:lnTo>
                <a:lnTo>
                  <a:pt x="573953" y="2219757"/>
                </a:lnTo>
                <a:lnTo>
                  <a:pt x="567409" y="2210747"/>
                </a:lnTo>
                <a:lnTo>
                  <a:pt x="563238" y="2205466"/>
                </a:lnTo>
                <a:lnTo>
                  <a:pt x="557867" y="2193282"/>
                </a:lnTo>
                <a:lnTo>
                  <a:pt x="558467" y="2189043"/>
                </a:lnTo>
                <a:lnTo>
                  <a:pt x="560839" y="2184805"/>
                </a:lnTo>
                <a:lnTo>
                  <a:pt x="572154" y="2176860"/>
                </a:lnTo>
                <a:lnTo>
                  <a:pt x="578124" y="2174219"/>
                </a:lnTo>
                <a:lnTo>
                  <a:pt x="591237" y="2168382"/>
                </a:lnTo>
                <a:lnTo>
                  <a:pt x="600179" y="2164144"/>
                </a:lnTo>
                <a:lnTo>
                  <a:pt x="602551" y="2162569"/>
                </a:lnTo>
                <a:lnTo>
                  <a:pt x="598980" y="2151451"/>
                </a:lnTo>
                <a:lnTo>
                  <a:pt x="598380" y="2146679"/>
                </a:lnTo>
                <a:lnTo>
                  <a:pt x="598980" y="2136627"/>
                </a:lnTo>
                <a:lnTo>
                  <a:pt x="601378" y="2126018"/>
                </a:lnTo>
                <a:lnTo>
                  <a:pt x="603151" y="2120737"/>
                </a:lnTo>
                <a:lnTo>
                  <a:pt x="607922" y="2114900"/>
                </a:lnTo>
                <a:lnTo>
                  <a:pt x="614441" y="2113337"/>
                </a:lnTo>
                <a:lnTo>
                  <a:pt x="619210" y="2114379"/>
                </a:lnTo>
                <a:lnTo>
                  <a:pt x="627552" y="2115977"/>
                </a:lnTo>
                <a:lnTo>
                  <a:pt x="627601" y="2115965"/>
                </a:lnTo>
                <a:lnTo>
                  <a:pt x="627605" y="2115966"/>
                </a:lnTo>
                <a:lnTo>
                  <a:pt x="631749" y="2114907"/>
                </a:lnTo>
                <a:lnTo>
                  <a:pt x="634695" y="2114379"/>
                </a:lnTo>
                <a:lnTo>
                  <a:pt x="634699" y="2114376"/>
                </a:lnTo>
                <a:lnTo>
                  <a:pt x="634748" y="2114368"/>
                </a:lnTo>
                <a:lnTo>
                  <a:pt x="638319" y="2111727"/>
                </a:lnTo>
                <a:lnTo>
                  <a:pt x="642491" y="2099544"/>
                </a:lnTo>
                <a:lnTo>
                  <a:pt x="646662" y="2095305"/>
                </a:lnTo>
                <a:lnTo>
                  <a:pt x="652632" y="2092664"/>
                </a:lnTo>
                <a:lnTo>
                  <a:pt x="665145" y="2087893"/>
                </a:lnTo>
                <a:lnTo>
                  <a:pt x="668118" y="2084720"/>
                </a:lnTo>
                <a:lnTo>
                  <a:pt x="671089" y="2079948"/>
                </a:lnTo>
                <a:lnTo>
                  <a:pt x="677059" y="2069896"/>
                </a:lnTo>
                <a:lnTo>
                  <a:pt x="677659" y="2065124"/>
                </a:lnTo>
                <a:lnTo>
                  <a:pt x="675860" y="2064059"/>
                </a:lnTo>
                <a:lnTo>
                  <a:pt x="670516" y="2061951"/>
                </a:lnTo>
                <a:lnTo>
                  <a:pt x="664546" y="2055072"/>
                </a:lnTo>
                <a:lnTo>
                  <a:pt x="661574" y="2053473"/>
                </a:lnTo>
                <a:lnTo>
                  <a:pt x="651433" y="2049767"/>
                </a:lnTo>
                <a:lnTo>
                  <a:pt x="638919" y="2047127"/>
                </a:lnTo>
                <a:lnTo>
                  <a:pt x="637120" y="2046594"/>
                </a:lnTo>
                <a:lnTo>
                  <a:pt x="634748" y="2042355"/>
                </a:lnTo>
                <a:lnTo>
                  <a:pt x="633549" y="2032836"/>
                </a:lnTo>
                <a:lnTo>
                  <a:pt x="632349" y="2026466"/>
                </a:lnTo>
                <a:lnTo>
                  <a:pt x="629377" y="2021718"/>
                </a:lnTo>
                <a:lnTo>
                  <a:pt x="618663" y="2017479"/>
                </a:lnTo>
                <a:lnTo>
                  <a:pt x="615665" y="2014815"/>
                </a:lnTo>
                <a:lnTo>
                  <a:pt x="613892" y="2011109"/>
                </a:lnTo>
                <a:lnTo>
                  <a:pt x="612693" y="2001589"/>
                </a:lnTo>
                <a:lnTo>
                  <a:pt x="615065" y="1997351"/>
                </a:lnTo>
                <a:lnTo>
                  <a:pt x="619836" y="1991004"/>
                </a:lnTo>
                <a:lnTo>
                  <a:pt x="627005" y="1982527"/>
                </a:lnTo>
                <a:lnTo>
                  <a:pt x="630577" y="1976690"/>
                </a:lnTo>
                <a:lnTo>
                  <a:pt x="632349" y="1962931"/>
                </a:lnTo>
                <a:lnTo>
                  <a:pt x="632349" y="1958692"/>
                </a:lnTo>
                <a:lnTo>
                  <a:pt x="633527" y="1957646"/>
                </a:lnTo>
                <a:lnTo>
                  <a:pt x="637667" y="1958704"/>
                </a:lnTo>
                <a:lnTo>
                  <a:pt x="647209" y="1964008"/>
                </a:lnTo>
                <a:lnTo>
                  <a:pt x="653753" y="1968757"/>
                </a:lnTo>
                <a:lnTo>
                  <a:pt x="659123" y="1971953"/>
                </a:lnTo>
                <a:lnTo>
                  <a:pt x="670463" y="1971953"/>
                </a:lnTo>
                <a:lnTo>
                  <a:pt x="675808" y="1972463"/>
                </a:lnTo>
                <a:lnTo>
                  <a:pt x="677607" y="1972463"/>
                </a:lnTo>
                <a:lnTo>
                  <a:pt x="677613" y="1972451"/>
                </a:lnTo>
                <a:lnTo>
                  <a:pt x="677659" y="1972451"/>
                </a:lnTo>
                <a:lnTo>
                  <a:pt x="680031" y="1967703"/>
                </a:lnTo>
                <a:lnTo>
                  <a:pt x="680631" y="1954986"/>
                </a:lnTo>
                <a:lnTo>
                  <a:pt x="681231" y="1947042"/>
                </a:lnTo>
                <a:lnTo>
                  <a:pt x="681231" y="1940695"/>
                </a:lnTo>
                <a:lnTo>
                  <a:pt x="677059" y="1929044"/>
                </a:lnTo>
                <a:lnTo>
                  <a:pt x="674687" y="1923207"/>
                </a:lnTo>
                <a:lnTo>
                  <a:pt x="670556" y="1912624"/>
                </a:lnTo>
                <a:lnTo>
                  <a:pt x="673492" y="1910542"/>
                </a:lnTo>
                <a:lnTo>
                  <a:pt x="675291" y="1907879"/>
                </a:lnTo>
                <a:lnTo>
                  <a:pt x="676464" y="1898359"/>
                </a:lnTo>
                <a:lnTo>
                  <a:pt x="678263" y="1888283"/>
                </a:lnTo>
                <a:lnTo>
                  <a:pt x="681834" y="1875590"/>
                </a:lnTo>
                <a:lnTo>
                  <a:pt x="685406" y="1866047"/>
                </a:lnTo>
                <a:lnTo>
                  <a:pt x="688978" y="1862874"/>
                </a:lnTo>
                <a:lnTo>
                  <a:pt x="695547" y="1853864"/>
                </a:lnTo>
                <a:lnTo>
                  <a:pt x="700318" y="1842213"/>
                </a:lnTo>
                <a:lnTo>
                  <a:pt x="706262" y="1834801"/>
                </a:lnTo>
                <a:lnTo>
                  <a:pt x="714031" y="1829520"/>
                </a:lnTo>
                <a:lnTo>
                  <a:pt x="723546" y="1825814"/>
                </a:lnTo>
                <a:lnTo>
                  <a:pt x="739058" y="1819977"/>
                </a:lnTo>
                <a:lnTo>
                  <a:pt x="750972" y="1813098"/>
                </a:lnTo>
                <a:lnTo>
                  <a:pt x="751826" y="1812397"/>
                </a:lnTo>
                <a:lnTo>
                  <a:pt x="758658" y="1807268"/>
                </a:lnTo>
                <a:lnTo>
                  <a:pt x="766934" y="1803345"/>
                </a:lnTo>
                <a:lnTo>
                  <a:pt x="767657" y="1803045"/>
                </a:lnTo>
                <a:lnTo>
                  <a:pt x="771228" y="1800914"/>
                </a:lnTo>
                <a:lnTo>
                  <a:pt x="779571" y="1791927"/>
                </a:lnTo>
                <a:lnTo>
                  <a:pt x="780770" y="1788198"/>
                </a:lnTo>
                <a:lnTo>
                  <a:pt x="781969" y="1779744"/>
                </a:lnTo>
                <a:lnTo>
                  <a:pt x="785541" y="1769668"/>
                </a:lnTo>
                <a:lnTo>
                  <a:pt x="789712" y="1760148"/>
                </a:lnTo>
                <a:lnTo>
                  <a:pt x="790911" y="1749030"/>
                </a:lnTo>
                <a:lnTo>
                  <a:pt x="790312" y="1735781"/>
                </a:lnTo>
                <a:lnTo>
                  <a:pt x="790312" y="1726262"/>
                </a:lnTo>
                <a:lnTo>
                  <a:pt x="791511" y="1723598"/>
                </a:lnTo>
                <a:lnTo>
                  <a:pt x="797455" y="1719892"/>
                </a:lnTo>
                <a:lnTo>
                  <a:pt x="799853" y="1719359"/>
                </a:lnTo>
                <a:lnTo>
                  <a:pt x="811168" y="1719892"/>
                </a:lnTo>
                <a:lnTo>
                  <a:pt x="827253" y="1719892"/>
                </a:lnTo>
                <a:lnTo>
                  <a:pt x="839193" y="1720425"/>
                </a:lnTo>
                <a:lnTo>
                  <a:pt x="849308" y="1720425"/>
                </a:lnTo>
                <a:lnTo>
                  <a:pt x="853479" y="1719892"/>
                </a:lnTo>
                <a:lnTo>
                  <a:pt x="861222" y="1717251"/>
                </a:lnTo>
                <a:lnTo>
                  <a:pt x="863021" y="1714611"/>
                </a:lnTo>
                <a:lnTo>
                  <a:pt x="865993" y="1705601"/>
                </a:lnTo>
                <a:lnTo>
                  <a:pt x="868991" y="1697123"/>
                </a:lnTo>
                <a:lnTo>
                  <a:pt x="870764" y="1693417"/>
                </a:lnTo>
                <a:lnTo>
                  <a:pt x="873162" y="1682832"/>
                </a:lnTo>
                <a:lnTo>
                  <a:pt x="872563" y="1676485"/>
                </a:lnTo>
                <a:lnTo>
                  <a:pt x="871363" y="1664835"/>
                </a:lnTo>
                <a:lnTo>
                  <a:pt x="868991" y="1655824"/>
                </a:lnTo>
                <a:lnTo>
                  <a:pt x="867792" y="1651586"/>
                </a:lnTo>
                <a:lnTo>
                  <a:pt x="865393" y="1648412"/>
                </a:lnTo>
                <a:lnTo>
                  <a:pt x="865349" y="1648412"/>
                </a:lnTo>
                <a:lnTo>
                  <a:pt x="865337" y="1648396"/>
                </a:lnTo>
                <a:lnTo>
                  <a:pt x="861165" y="1648396"/>
                </a:lnTo>
                <a:lnTo>
                  <a:pt x="856994" y="1649994"/>
                </a:lnTo>
                <a:lnTo>
                  <a:pt x="852223" y="1654742"/>
                </a:lnTo>
                <a:lnTo>
                  <a:pt x="848652" y="1656873"/>
                </a:lnTo>
                <a:lnTo>
                  <a:pt x="844481" y="1659514"/>
                </a:lnTo>
                <a:lnTo>
                  <a:pt x="837368" y="1661105"/>
                </a:lnTo>
                <a:lnTo>
                  <a:pt x="834996" y="1658998"/>
                </a:lnTo>
                <a:lnTo>
                  <a:pt x="832623" y="1652651"/>
                </a:lnTo>
                <a:lnTo>
                  <a:pt x="829651" y="1647880"/>
                </a:lnTo>
                <a:lnTo>
                  <a:pt x="828452" y="1645772"/>
                </a:lnTo>
                <a:lnTo>
                  <a:pt x="832024" y="1639402"/>
                </a:lnTo>
                <a:lnTo>
                  <a:pt x="833822" y="1634121"/>
                </a:lnTo>
                <a:lnTo>
                  <a:pt x="834996" y="1628284"/>
                </a:lnTo>
                <a:lnTo>
                  <a:pt x="838593" y="1618232"/>
                </a:lnTo>
                <a:lnTo>
                  <a:pt x="842165" y="1616101"/>
                </a:lnTo>
                <a:lnTo>
                  <a:pt x="850507" y="1614526"/>
                </a:lnTo>
                <a:lnTo>
                  <a:pt x="858850" y="1612927"/>
                </a:lnTo>
                <a:lnTo>
                  <a:pt x="874335" y="1609221"/>
                </a:lnTo>
                <a:lnTo>
                  <a:pt x="892219" y="1607114"/>
                </a:lnTo>
                <a:lnTo>
                  <a:pt x="904733" y="1608689"/>
                </a:lnTo>
                <a:lnTo>
                  <a:pt x="916073" y="1608179"/>
                </a:lnTo>
                <a:lnTo>
                  <a:pt x="920844" y="1606581"/>
                </a:lnTo>
                <a:lnTo>
                  <a:pt x="930959" y="1602342"/>
                </a:lnTo>
                <a:lnTo>
                  <a:pt x="933358" y="1599702"/>
                </a:lnTo>
                <a:lnTo>
                  <a:pt x="936330" y="1591757"/>
                </a:lnTo>
                <a:lnTo>
                  <a:pt x="936330" y="1582747"/>
                </a:lnTo>
                <a:lnTo>
                  <a:pt x="936330" y="1571096"/>
                </a:lnTo>
                <a:lnTo>
                  <a:pt x="938702" y="1559978"/>
                </a:lnTo>
                <a:lnTo>
                  <a:pt x="940501" y="1556805"/>
                </a:lnTo>
                <a:lnTo>
                  <a:pt x="948843" y="1551500"/>
                </a:lnTo>
                <a:lnTo>
                  <a:pt x="953014" y="1549925"/>
                </a:lnTo>
                <a:lnTo>
                  <a:pt x="961956" y="1549925"/>
                </a:lnTo>
                <a:lnTo>
                  <a:pt x="969100" y="1550968"/>
                </a:lnTo>
                <a:lnTo>
                  <a:pt x="972058" y="1550968"/>
                </a:lnTo>
                <a:lnTo>
                  <a:pt x="977985" y="1556788"/>
                </a:lnTo>
                <a:lnTo>
                  <a:pt x="978585" y="1561560"/>
                </a:lnTo>
                <a:lnTo>
                  <a:pt x="980983" y="1567906"/>
                </a:lnTo>
                <a:lnTo>
                  <a:pt x="994670" y="1583796"/>
                </a:lnTo>
                <a:lnTo>
                  <a:pt x="998841" y="1585904"/>
                </a:lnTo>
                <a:lnTo>
                  <a:pt x="998870" y="1585906"/>
                </a:lnTo>
                <a:lnTo>
                  <a:pt x="998898" y="1585920"/>
                </a:lnTo>
                <a:lnTo>
                  <a:pt x="1005467" y="1586453"/>
                </a:lnTo>
                <a:lnTo>
                  <a:pt x="1010838" y="1586453"/>
                </a:lnTo>
                <a:lnTo>
                  <a:pt x="1013210" y="1584878"/>
                </a:lnTo>
                <a:lnTo>
                  <a:pt x="1019780" y="1577975"/>
                </a:lnTo>
                <a:lnTo>
                  <a:pt x="1020379" y="1574802"/>
                </a:lnTo>
                <a:lnTo>
                  <a:pt x="1019780" y="1571629"/>
                </a:lnTo>
                <a:lnTo>
                  <a:pt x="1022752" y="1562618"/>
                </a:lnTo>
                <a:lnTo>
                  <a:pt x="1025724" y="1561576"/>
                </a:lnTo>
                <a:lnTo>
                  <a:pt x="1035265" y="1559978"/>
                </a:lnTo>
                <a:lnTo>
                  <a:pt x="1041235" y="1556805"/>
                </a:lnTo>
                <a:lnTo>
                  <a:pt x="1043608" y="1549925"/>
                </a:lnTo>
                <a:lnTo>
                  <a:pt x="1047179" y="1543556"/>
                </a:lnTo>
                <a:lnTo>
                  <a:pt x="1053149" y="1540382"/>
                </a:lnTo>
                <a:lnTo>
                  <a:pt x="1056121" y="1535101"/>
                </a:lnTo>
                <a:lnTo>
                  <a:pt x="1056121" y="1525558"/>
                </a:lnTo>
                <a:lnTo>
                  <a:pt x="1056121" y="1512333"/>
                </a:lnTo>
                <a:lnTo>
                  <a:pt x="1059119" y="1503855"/>
                </a:lnTo>
                <a:lnTo>
                  <a:pt x="1063864" y="1498551"/>
                </a:lnTo>
                <a:lnTo>
                  <a:pt x="1068035" y="1494845"/>
                </a:lnTo>
                <a:close/>
                <a:moveTo>
                  <a:pt x="1073949" y="1487949"/>
                </a:moveTo>
                <a:lnTo>
                  <a:pt x="1073983" y="1487992"/>
                </a:lnTo>
                <a:lnTo>
                  <a:pt x="1073745" y="1488266"/>
                </a:lnTo>
                <a:lnTo>
                  <a:pt x="1073727" y="1488206"/>
                </a:lnTo>
                <a:close/>
                <a:moveTo>
                  <a:pt x="2264837" y="1487935"/>
                </a:moveTo>
                <a:lnTo>
                  <a:pt x="2265233" y="1487950"/>
                </a:lnTo>
                <a:lnTo>
                  <a:pt x="2265233" y="1487970"/>
                </a:lnTo>
                <a:lnTo>
                  <a:pt x="2264838" y="1487956"/>
                </a:lnTo>
                <a:close/>
                <a:moveTo>
                  <a:pt x="2132376" y="1477387"/>
                </a:moveTo>
                <a:lnTo>
                  <a:pt x="2135323" y="1477387"/>
                </a:lnTo>
                <a:lnTo>
                  <a:pt x="2141843" y="1483711"/>
                </a:lnTo>
                <a:lnTo>
                  <a:pt x="2143043" y="1486351"/>
                </a:lnTo>
                <a:lnTo>
                  <a:pt x="2144242" y="1487417"/>
                </a:lnTo>
                <a:lnTo>
                  <a:pt x="2144271" y="1487423"/>
                </a:lnTo>
                <a:lnTo>
                  <a:pt x="2144290" y="1487440"/>
                </a:lnTo>
                <a:lnTo>
                  <a:pt x="2152032" y="1489038"/>
                </a:lnTo>
                <a:lnTo>
                  <a:pt x="2156803" y="1489038"/>
                </a:lnTo>
                <a:lnTo>
                  <a:pt x="2160974" y="1487972"/>
                </a:lnTo>
                <a:lnTo>
                  <a:pt x="2167544" y="1480028"/>
                </a:lnTo>
                <a:lnTo>
                  <a:pt x="2169916" y="1478429"/>
                </a:lnTo>
                <a:lnTo>
                  <a:pt x="2181830" y="1477387"/>
                </a:lnTo>
                <a:lnTo>
                  <a:pt x="2199714" y="1478429"/>
                </a:lnTo>
                <a:lnTo>
                  <a:pt x="2212828" y="1480560"/>
                </a:lnTo>
                <a:lnTo>
                  <a:pt x="2219365" y="1483188"/>
                </a:lnTo>
                <a:lnTo>
                  <a:pt x="2223521" y="1485819"/>
                </a:lnTo>
                <a:lnTo>
                  <a:pt x="2223535" y="1485820"/>
                </a:lnTo>
                <a:lnTo>
                  <a:pt x="2223569" y="1485841"/>
                </a:lnTo>
                <a:lnTo>
                  <a:pt x="2238454" y="1487440"/>
                </a:lnTo>
                <a:lnTo>
                  <a:pt x="2250368" y="1487440"/>
                </a:lnTo>
                <a:lnTo>
                  <a:pt x="2264838" y="1487956"/>
                </a:lnTo>
                <a:lnTo>
                  <a:pt x="2265233" y="1494572"/>
                </a:lnTo>
                <a:lnTo>
                  <a:pt x="2265233" y="1494829"/>
                </a:lnTo>
                <a:lnTo>
                  <a:pt x="2266432" y="1498535"/>
                </a:lnTo>
                <a:lnTo>
                  <a:pt x="2266442" y="1498544"/>
                </a:lnTo>
                <a:lnTo>
                  <a:pt x="2266449" y="1498567"/>
                </a:lnTo>
                <a:lnTo>
                  <a:pt x="2274192" y="1505446"/>
                </a:lnTo>
                <a:lnTo>
                  <a:pt x="2278963" y="1506511"/>
                </a:lnTo>
                <a:lnTo>
                  <a:pt x="2287905" y="1509152"/>
                </a:lnTo>
                <a:lnTo>
                  <a:pt x="2297420" y="1512858"/>
                </a:lnTo>
                <a:lnTo>
                  <a:pt x="2302191" y="1514456"/>
                </a:lnTo>
                <a:lnTo>
                  <a:pt x="2306346" y="1521308"/>
                </a:lnTo>
                <a:lnTo>
                  <a:pt x="2306945" y="1525010"/>
                </a:lnTo>
                <a:lnTo>
                  <a:pt x="2307544" y="1534552"/>
                </a:lnTo>
                <a:lnTo>
                  <a:pt x="2304572" y="1542497"/>
                </a:lnTo>
                <a:lnTo>
                  <a:pt x="2299802" y="1546736"/>
                </a:lnTo>
                <a:lnTo>
                  <a:pt x="2297403" y="1553082"/>
                </a:lnTo>
                <a:lnTo>
                  <a:pt x="2299202" y="1562602"/>
                </a:lnTo>
                <a:lnTo>
                  <a:pt x="2301574" y="1570014"/>
                </a:lnTo>
                <a:lnTo>
                  <a:pt x="2302773" y="1579557"/>
                </a:lnTo>
                <a:lnTo>
                  <a:pt x="2305172" y="1589077"/>
                </a:lnTo>
                <a:lnTo>
                  <a:pt x="2305185" y="1589093"/>
                </a:lnTo>
                <a:lnTo>
                  <a:pt x="2305189" y="1589109"/>
                </a:lnTo>
                <a:lnTo>
                  <a:pt x="2311733" y="1597053"/>
                </a:lnTo>
                <a:lnTo>
                  <a:pt x="2320075" y="1604998"/>
                </a:lnTo>
                <a:lnTo>
                  <a:pt x="2328417" y="1607129"/>
                </a:lnTo>
                <a:lnTo>
                  <a:pt x="2342130" y="1607129"/>
                </a:lnTo>
                <a:lnTo>
                  <a:pt x="2348700" y="1602358"/>
                </a:lnTo>
                <a:lnTo>
                  <a:pt x="2352272" y="1601825"/>
                </a:lnTo>
                <a:lnTo>
                  <a:pt x="2358815" y="1598652"/>
                </a:lnTo>
                <a:lnTo>
                  <a:pt x="2365385" y="1592838"/>
                </a:lnTo>
                <a:lnTo>
                  <a:pt x="2373128" y="1586468"/>
                </a:lnTo>
                <a:lnTo>
                  <a:pt x="2377299" y="1580122"/>
                </a:lnTo>
                <a:lnTo>
                  <a:pt x="2379071" y="1577991"/>
                </a:lnTo>
                <a:lnTo>
                  <a:pt x="2389213" y="1575350"/>
                </a:lnTo>
                <a:lnTo>
                  <a:pt x="2394583" y="1574817"/>
                </a:lnTo>
                <a:lnTo>
                  <a:pt x="2399954" y="1575350"/>
                </a:lnTo>
                <a:lnTo>
                  <a:pt x="2407097" y="1581697"/>
                </a:lnTo>
                <a:lnTo>
                  <a:pt x="2408296" y="1583828"/>
                </a:lnTo>
                <a:lnTo>
                  <a:pt x="2409469" y="1585403"/>
                </a:lnTo>
                <a:lnTo>
                  <a:pt x="2416039" y="1588599"/>
                </a:lnTo>
                <a:lnTo>
                  <a:pt x="2420810" y="1589109"/>
                </a:lnTo>
                <a:lnTo>
                  <a:pt x="2424981" y="1590174"/>
                </a:lnTo>
                <a:lnTo>
                  <a:pt x="2429152" y="1596011"/>
                </a:lnTo>
                <a:lnTo>
                  <a:pt x="2432124" y="1598119"/>
                </a:lnTo>
                <a:lnTo>
                  <a:pt x="2435122" y="1598652"/>
                </a:lnTo>
                <a:lnTo>
                  <a:pt x="2440466" y="1595478"/>
                </a:lnTo>
                <a:lnTo>
                  <a:pt x="2442265" y="1592838"/>
                </a:lnTo>
                <a:lnTo>
                  <a:pt x="2445837" y="1591240"/>
                </a:lnTo>
                <a:lnTo>
                  <a:pt x="2466093" y="1591240"/>
                </a:lnTo>
                <a:lnTo>
                  <a:pt x="2483977" y="1591772"/>
                </a:lnTo>
                <a:lnTo>
                  <a:pt x="2533458" y="1592305"/>
                </a:lnTo>
                <a:lnTo>
                  <a:pt x="2562057" y="1592838"/>
                </a:lnTo>
                <a:lnTo>
                  <a:pt x="2573971" y="1589641"/>
                </a:lnTo>
                <a:lnTo>
                  <a:pt x="2584712" y="1585935"/>
                </a:lnTo>
                <a:lnTo>
                  <a:pt x="2593654" y="1585403"/>
                </a:lnTo>
                <a:lnTo>
                  <a:pt x="2603195" y="1585935"/>
                </a:lnTo>
                <a:lnTo>
                  <a:pt x="2604968" y="1585935"/>
                </a:lnTo>
                <a:lnTo>
                  <a:pt x="2606767" y="1577991"/>
                </a:lnTo>
                <a:lnTo>
                  <a:pt x="2607367" y="1574817"/>
                </a:lnTo>
                <a:lnTo>
                  <a:pt x="2604369" y="1566873"/>
                </a:lnTo>
                <a:lnTo>
                  <a:pt x="2601397" y="1558418"/>
                </a:lnTo>
                <a:lnTo>
                  <a:pt x="2601996" y="1555755"/>
                </a:lnTo>
                <a:lnTo>
                  <a:pt x="2610938" y="1552581"/>
                </a:lnTo>
                <a:lnTo>
                  <a:pt x="2616882" y="1552581"/>
                </a:lnTo>
                <a:lnTo>
                  <a:pt x="2622253" y="1552049"/>
                </a:lnTo>
                <a:lnTo>
                  <a:pt x="2626424" y="1546768"/>
                </a:lnTo>
                <a:lnTo>
                  <a:pt x="2626424" y="1544637"/>
                </a:lnTo>
                <a:lnTo>
                  <a:pt x="2637165" y="1542529"/>
                </a:lnTo>
                <a:lnTo>
                  <a:pt x="2654449" y="1543062"/>
                </a:lnTo>
                <a:lnTo>
                  <a:pt x="2671733" y="1542529"/>
                </a:lnTo>
                <a:lnTo>
                  <a:pt x="2683048" y="1542529"/>
                </a:lnTo>
                <a:lnTo>
                  <a:pt x="2690791" y="1538290"/>
                </a:lnTo>
                <a:lnTo>
                  <a:pt x="2699133" y="1530345"/>
                </a:lnTo>
                <a:lnTo>
                  <a:pt x="2708675" y="1523466"/>
                </a:lnTo>
                <a:lnTo>
                  <a:pt x="2719989" y="1519760"/>
                </a:lnTo>
                <a:lnTo>
                  <a:pt x="2733102" y="1518695"/>
                </a:lnTo>
                <a:lnTo>
                  <a:pt x="2747415" y="1518695"/>
                </a:lnTo>
                <a:lnTo>
                  <a:pt x="2755157" y="1516564"/>
                </a:lnTo>
                <a:lnTo>
                  <a:pt x="2763500" y="1510217"/>
                </a:lnTo>
                <a:lnTo>
                  <a:pt x="2766498" y="1507044"/>
                </a:lnTo>
                <a:lnTo>
                  <a:pt x="2769470" y="1501207"/>
                </a:lnTo>
                <a:lnTo>
                  <a:pt x="2769470" y="1499099"/>
                </a:lnTo>
                <a:lnTo>
                  <a:pt x="2771269" y="1495393"/>
                </a:lnTo>
                <a:lnTo>
                  <a:pt x="2777213" y="1489556"/>
                </a:lnTo>
                <a:lnTo>
                  <a:pt x="2777202" y="1489533"/>
                </a:lnTo>
                <a:lnTo>
                  <a:pt x="2778994" y="1491656"/>
                </a:lnTo>
                <a:lnTo>
                  <a:pt x="2782566" y="1492188"/>
                </a:lnTo>
                <a:lnTo>
                  <a:pt x="2786737" y="1492188"/>
                </a:lnTo>
                <a:lnTo>
                  <a:pt x="2792707" y="1493763"/>
                </a:lnTo>
                <a:lnTo>
                  <a:pt x="2795679" y="1496960"/>
                </a:lnTo>
                <a:lnTo>
                  <a:pt x="2798651" y="1500133"/>
                </a:lnTo>
                <a:lnTo>
                  <a:pt x="2806993" y="1503306"/>
                </a:lnTo>
                <a:lnTo>
                  <a:pt x="2812963" y="1504372"/>
                </a:lnTo>
                <a:lnTo>
                  <a:pt x="2817734" y="1505947"/>
                </a:lnTo>
                <a:lnTo>
                  <a:pt x="2820106" y="1511784"/>
                </a:lnTo>
                <a:lnTo>
                  <a:pt x="2822505" y="1516022"/>
                </a:lnTo>
                <a:lnTo>
                  <a:pt x="2826076" y="1519728"/>
                </a:lnTo>
                <a:lnTo>
                  <a:pt x="2833819" y="1523434"/>
                </a:lnTo>
                <a:lnTo>
                  <a:pt x="2840962" y="1524477"/>
                </a:lnTo>
                <a:lnTo>
                  <a:pt x="2847532" y="1525542"/>
                </a:lnTo>
                <a:lnTo>
                  <a:pt x="2850504" y="1528716"/>
                </a:lnTo>
                <a:lnTo>
                  <a:pt x="2851703" y="1531889"/>
                </a:lnTo>
                <a:lnTo>
                  <a:pt x="2855875" y="1537726"/>
                </a:lnTo>
                <a:lnTo>
                  <a:pt x="2857673" y="1547778"/>
                </a:lnTo>
                <a:lnTo>
                  <a:pt x="2858846" y="1553615"/>
                </a:lnTo>
                <a:lnTo>
                  <a:pt x="2866589" y="1560494"/>
                </a:lnTo>
                <a:lnTo>
                  <a:pt x="2869587" y="1564200"/>
                </a:lnTo>
                <a:lnTo>
                  <a:pt x="2874958" y="1574786"/>
                </a:lnTo>
                <a:lnTo>
                  <a:pt x="2879702" y="1584861"/>
                </a:lnTo>
                <a:lnTo>
                  <a:pt x="2879702" y="1600728"/>
                </a:lnTo>
                <a:lnTo>
                  <a:pt x="2880302" y="1619281"/>
                </a:lnTo>
                <a:lnTo>
                  <a:pt x="2879702" y="1624562"/>
                </a:lnTo>
                <a:lnTo>
                  <a:pt x="2872559" y="1631441"/>
                </a:lnTo>
                <a:lnTo>
                  <a:pt x="2870787" y="1635680"/>
                </a:lnTo>
                <a:lnTo>
                  <a:pt x="2870787" y="1674871"/>
                </a:lnTo>
                <a:lnTo>
                  <a:pt x="2870787" y="1715127"/>
                </a:lnTo>
                <a:lnTo>
                  <a:pt x="2869587" y="1719876"/>
                </a:lnTo>
                <a:lnTo>
                  <a:pt x="2861845" y="1723072"/>
                </a:lnTo>
                <a:lnTo>
                  <a:pt x="2858846" y="1724647"/>
                </a:lnTo>
                <a:lnTo>
                  <a:pt x="2852303" y="1729418"/>
                </a:lnTo>
                <a:lnTo>
                  <a:pt x="2849305" y="1733657"/>
                </a:lnTo>
                <a:lnTo>
                  <a:pt x="2849305" y="1743177"/>
                </a:lnTo>
                <a:lnTo>
                  <a:pt x="2851104" y="1755360"/>
                </a:lnTo>
                <a:lnTo>
                  <a:pt x="2851104" y="1758534"/>
                </a:lnTo>
                <a:lnTo>
                  <a:pt x="2846932" y="1765413"/>
                </a:lnTo>
                <a:lnTo>
                  <a:pt x="2843961" y="1767544"/>
                </a:lnTo>
                <a:lnTo>
                  <a:pt x="2836791" y="1771250"/>
                </a:lnTo>
                <a:lnTo>
                  <a:pt x="2828449" y="1776554"/>
                </a:lnTo>
                <a:lnTo>
                  <a:pt x="2825477" y="1779195"/>
                </a:lnTo>
                <a:lnTo>
                  <a:pt x="2824278" y="1788182"/>
                </a:lnTo>
                <a:lnTo>
                  <a:pt x="2826676" y="1790313"/>
                </a:lnTo>
                <a:lnTo>
                  <a:pt x="2829048" y="1794019"/>
                </a:lnTo>
                <a:lnTo>
                  <a:pt x="2829648" y="1815722"/>
                </a:lnTo>
                <a:lnTo>
                  <a:pt x="2829648" y="1821559"/>
                </a:lnTo>
                <a:lnTo>
                  <a:pt x="2828449" y="1825265"/>
                </a:lnTo>
                <a:lnTo>
                  <a:pt x="2820106" y="1827905"/>
                </a:lnTo>
                <a:lnTo>
                  <a:pt x="2811764" y="1827905"/>
                </a:lnTo>
                <a:lnTo>
                  <a:pt x="2807593" y="1824199"/>
                </a:lnTo>
                <a:lnTo>
                  <a:pt x="2804021" y="1821559"/>
                </a:lnTo>
                <a:lnTo>
                  <a:pt x="2800450" y="1819961"/>
                </a:lnTo>
                <a:lnTo>
                  <a:pt x="2796278" y="1815189"/>
                </a:lnTo>
                <a:lnTo>
                  <a:pt x="2795679" y="1812016"/>
                </a:lnTo>
                <a:lnTo>
                  <a:pt x="2794480" y="1808843"/>
                </a:lnTo>
                <a:lnTo>
                  <a:pt x="2789109" y="1806202"/>
                </a:lnTo>
                <a:lnTo>
                  <a:pt x="2786137" y="1803538"/>
                </a:lnTo>
                <a:lnTo>
                  <a:pt x="2783765" y="1799832"/>
                </a:lnTo>
                <a:lnTo>
                  <a:pt x="2780193" y="1791378"/>
                </a:lnTo>
                <a:lnTo>
                  <a:pt x="2780767" y="1786607"/>
                </a:lnTo>
                <a:lnTo>
                  <a:pt x="2780767" y="1783966"/>
                </a:lnTo>
                <a:lnTo>
                  <a:pt x="2779594" y="1782368"/>
                </a:lnTo>
                <a:lnTo>
                  <a:pt x="2774223" y="1780770"/>
                </a:lnTo>
                <a:lnTo>
                  <a:pt x="2771251" y="1778129"/>
                </a:lnTo>
                <a:lnTo>
                  <a:pt x="2768253" y="1774956"/>
                </a:lnTo>
                <a:lnTo>
                  <a:pt x="2759911" y="1769119"/>
                </a:lnTo>
                <a:lnTo>
                  <a:pt x="2755140" y="1767544"/>
                </a:lnTo>
                <a:lnTo>
                  <a:pt x="2752168" y="1765413"/>
                </a:lnTo>
                <a:lnTo>
                  <a:pt x="2753367" y="1760132"/>
                </a:lnTo>
                <a:lnTo>
                  <a:pt x="2753367" y="1756959"/>
                </a:lnTo>
                <a:lnTo>
                  <a:pt x="2752168" y="1754295"/>
                </a:lnTo>
                <a:lnTo>
                  <a:pt x="2741427" y="1753253"/>
                </a:lnTo>
                <a:lnTo>
                  <a:pt x="2735483" y="1753253"/>
                </a:lnTo>
                <a:lnTo>
                  <a:pt x="2730712" y="1752720"/>
                </a:lnTo>
                <a:lnTo>
                  <a:pt x="2727141" y="1747416"/>
                </a:lnTo>
                <a:lnTo>
                  <a:pt x="2724742" y="1746350"/>
                </a:lnTo>
                <a:lnTo>
                  <a:pt x="2703287" y="1746350"/>
                </a:lnTo>
                <a:lnTo>
                  <a:pt x="2702114" y="1744775"/>
                </a:lnTo>
                <a:lnTo>
                  <a:pt x="2702687" y="1742135"/>
                </a:lnTo>
                <a:lnTo>
                  <a:pt x="2701514" y="1740536"/>
                </a:lnTo>
                <a:lnTo>
                  <a:pt x="2699715" y="1740004"/>
                </a:lnTo>
                <a:lnTo>
                  <a:pt x="2689600" y="1740004"/>
                </a:lnTo>
                <a:lnTo>
                  <a:pt x="2678859" y="1739471"/>
                </a:lnTo>
                <a:lnTo>
                  <a:pt x="2674088" y="1740536"/>
                </a:lnTo>
                <a:lnTo>
                  <a:pt x="2667545" y="1746350"/>
                </a:lnTo>
                <a:lnTo>
                  <a:pt x="2665146" y="1746883"/>
                </a:lnTo>
                <a:lnTo>
                  <a:pt x="2660975" y="1746883"/>
                </a:lnTo>
                <a:lnTo>
                  <a:pt x="2652633" y="1750589"/>
                </a:lnTo>
                <a:lnTo>
                  <a:pt x="2651434" y="1753253"/>
                </a:lnTo>
                <a:lnTo>
                  <a:pt x="2652033" y="1755893"/>
                </a:lnTo>
                <a:lnTo>
                  <a:pt x="2656204" y="1758534"/>
                </a:lnTo>
                <a:lnTo>
                  <a:pt x="2660975" y="1760665"/>
                </a:lnTo>
                <a:lnTo>
                  <a:pt x="2665146" y="1762240"/>
                </a:lnTo>
                <a:lnTo>
                  <a:pt x="2669318" y="1763838"/>
                </a:lnTo>
                <a:lnTo>
                  <a:pt x="2670517" y="1765946"/>
                </a:lnTo>
                <a:lnTo>
                  <a:pt x="2672316" y="1768609"/>
                </a:lnTo>
                <a:lnTo>
                  <a:pt x="2677660" y="1776021"/>
                </a:lnTo>
                <a:lnTo>
                  <a:pt x="2678260" y="1780770"/>
                </a:lnTo>
                <a:lnTo>
                  <a:pt x="2676487" y="1785008"/>
                </a:lnTo>
                <a:lnTo>
                  <a:pt x="2669318" y="1791911"/>
                </a:lnTo>
                <a:lnTo>
                  <a:pt x="2668118" y="1794551"/>
                </a:lnTo>
                <a:lnTo>
                  <a:pt x="2668118" y="1806202"/>
                </a:lnTo>
                <a:lnTo>
                  <a:pt x="2669318" y="1820493"/>
                </a:lnTo>
                <a:lnTo>
                  <a:pt x="2669917" y="1824732"/>
                </a:lnTo>
                <a:lnTo>
                  <a:pt x="2665746" y="1828971"/>
                </a:lnTo>
                <a:lnTo>
                  <a:pt x="2662174" y="1830036"/>
                </a:lnTo>
                <a:lnTo>
                  <a:pt x="2653232" y="1834785"/>
                </a:lnTo>
                <a:lnTo>
                  <a:pt x="2643691" y="1839023"/>
                </a:lnTo>
                <a:lnTo>
                  <a:pt x="2632376" y="1839023"/>
                </a:lnTo>
                <a:lnTo>
                  <a:pt x="2622835" y="1837958"/>
                </a:lnTo>
                <a:lnTo>
                  <a:pt x="2619863" y="1838491"/>
                </a:lnTo>
                <a:lnTo>
                  <a:pt x="2613893" y="1843795"/>
                </a:lnTo>
                <a:lnTo>
                  <a:pt x="2614492" y="1845393"/>
                </a:lnTo>
                <a:lnTo>
                  <a:pt x="2604951" y="1846968"/>
                </a:lnTo>
                <a:lnTo>
                  <a:pt x="2566211" y="1846968"/>
                </a:lnTo>
                <a:lnTo>
                  <a:pt x="2560840" y="1848034"/>
                </a:lnTo>
                <a:lnTo>
                  <a:pt x="2557868" y="1848566"/>
                </a:lnTo>
                <a:lnTo>
                  <a:pt x="2551898" y="1852805"/>
                </a:lnTo>
                <a:lnTo>
                  <a:pt x="2550126" y="1856511"/>
                </a:lnTo>
                <a:lnTo>
                  <a:pt x="2547727" y="1859684"/>
                </a:lnTo>
                <a:lnTo>
                  <a:pt x="2541184" y="1864456"/>
                </a:lnTo>
                <a:lnTo>
                  <a:pt x="2537612" y="1865498"/>
                </a:lnTo>
                <a:lnTo>
                  <a:pt x="2532841" y="1866564"/>
                </a:lnTo>
                <a:lnTo>
                  <a:pt x="2523899" y="1870270"/>
                </a:lnTo>
                <a:lnTo>
                  <a:pt x="2521501" y="1873976"/>
                </a:lnTo>
                <a:lnTo>
                  <a:pt x="2519128" y="1877682"/>
                </a:lnTo>
                <a:lnTo>
                  <a:pt x="2511386" y="1881920"/>
                </a:lnTo>
                <a:lnTo>
                  <a:pt x="2506615" y="1884561"/>
                </a:lnTo>
                <a:lnTo>
                  <a:pt x="2503043" y="1886692"/>
                </a:lnTo>
                <a:lnTo>
                  <a:pt x="2504816" y="1893038"/>
                </a:lnTo>
                <a:lnTo>
                  <a:pt x="2505416" y="1896744"/>
                </a:lnTo>
                <a:lnTo>
                  <a:pt x="2503643" y="1899918"/>
                </a:lnTo>
                <a:lnTo>
                  <a:pt x="2494701" y="1904156"/>
                </a:lnTo>
                <a:lnTo>
                  <a:pt x="2489930" y="1904689"/>
                </a:lnTo>
                <a:lnTo>
                  <a:pt x="2479189" y="1905222"/>
                </a:lnTo>
                <a:lnTo>
                  <a:pt x="2470847" y="1905755"/>
                </a:lnTo>
                <a:lnTo>
                  <a:pt x="2468474" y="1904689"/>
                </a:lnTo>
                <a:lnTo>
                  <a:pt x="2463704" y="1899918"/>
                </a:lnTo>
                <a:lnTo>
                  <a:pt x="2460732" y="1899385"/>
                </a:lnTo>
                <a:lnTo>
                  <a:pt x="2450590" y="1899385"/>
                </a:lnTo>
                <a:lnTo>
                  <a:pt x="2441049" y="1900450"/>
                </a:lnTo>
                <a:lnTo>
                  <a:pt x="2434505" y="1903624"/>
                </a:lnTo>
                <a:lnTo>
                  <a:pt x="2430334" y="1907330"/>
                </a:lnTo>
                <a:lnTo>
                  <a:pt x="2430908" y="1917938"/>
                </a:lnTo>
                <a:lnTo>
                  <a:pt x="2430908" y="1934870"/>
                </a:lnTo>
                <a:lnTo>
                  <a:pt x="2430908" y="1940707"/>
                </a:lnTo>
                <a:lnTo>
                  <a:pt x="2430908" y="1947586"/>
                </a:lnTo>
                <a:lnTo>
                  <a:pt x="2427336" y="1948119"/>
                </a:lnTo>
                <a:lnTo>
                  <a:pt x="2424364" y="1949161"/>
                </a:lnTo>
                <a:lnTo>
                  <a:pt x="2424364" y="1953933"/>
                </a:lnTo>
                <a:lnTo>
                  <a:pt x="2424364" y="1956063"/>
                </a:lnTo>
                <a:lnTo>
                  <a:pt x="2410052" y="1958171"/>
                </a:lnTo>
                <a:lnTo>
                  <a:pt x="2392167" y="1957638"/>
                </a:lnTo>
                <a:lnTo>
                  <a:pt x="2385024" y="1955531"/>
                </a:lnTo>
                <a:lnTo>
                  <a:pt x="2380853" y="1950759"/>
                </a:lnTo>
                <a:lnTo>
                  <a:pt x="2374310" y="1946521"/>
                </a:lnTo>
                <a:lnTo>
                  <a:pt x="2368340" y="1944413"/>
                </a:lnTo>
                <a:lnTo>
                  <a:pt x="2362369" y="1946521"/>
                </a:lnTo>
                <a:lnTo>
                  <a:pt x="2355226" y="1950227"/>
                </a:lnTo>
                <a:lnTo>
                  <a:pt x="2349856" y="1952357"/>
                </a:lnTo>
                <a:lnTo>
                  <a:pt x="2346284" y="1957106"/>
                </a:lnTo>
                <a:lnTo>
                  <a:pt x="2340314" y="1963475"/>
                </a:lnTo>
                <a:lnTo>
                  <a:pt x="2332571" y="1969822"/>
                </a:lnTo>
                <a:lnTo>
                  <a:pt x="2325428" y="1974593"/>
                </a:lnTo>
                <a:lnTo>
                  <a:pt x="2318859" y="1982005"/>
                </a:lnTo>
                <a:lnTo>
                  <a:pt x="2315887" y="1985711"/>
                </a:lnTo>
                <a:lnTo>
                  <a:pt x="2308144" y="1987819"/>
                </a:lnTo>
                <a:lnTo>
                  <a:pt x="2305745" y="1989417"/>
                </a:lnTo>
                <a:lnTo>
                  <a:pt x="2303973" y="1992591"/>
                </a:lnTo>
                <a:lnTo>
                  <a:pt x="2304572" y="2003709"/>
                </a:lnTo>
                <a:lnTo>
                  <a:pt x="2305745" y="2008480"/>
                </a:lnTo>
                <a:lnTo>
                  <a:pt x="2305745" y="2010078"/>
                </a:lnTo>
                <a:lnTo>
                  <a:pt x="2301574" y="2011653"/>
                </a:lnTo>
                <a:lnTo>
                  <a:pt x="2292059" y="2010588"/>
                </a:lnTo>
                <a:lnTo>
                  <a:pt x="2287888" y="2010078"/>
                </a:lnTo>
                <a:lnTo>
                  <a:pt x="2285489" y="2010588"/>
                </a:lnTo>
                <a:lnTo>
                  <a:pt x="2281318" y="2017490"/>
                </a:lnTo>
                <a:lnTo>
                  <a:pt x="2278946" y="2019598"/>
                </a:lnTo>
                <a:lnTo>
                  <a:pt x="2275374" y="2033357"/>
                </a:lnTo>
                <a:lnTo>
                  <a:pt x="2275947" y="2048713"/>
                </a:lnTo>
                <a:lnTo>
                  <a:pt x="2263434" y="2050312"/>
                </a:lnTo>
                <a:lnTo>
                  <a:pt x="2246149" y="2048204"/>
                </a:lnTo>
                <a:lnTo>
                  <a:pt x="2243177" y="2048713"/>
                </a:lnTo>
                <a:lnTo>
                  <a:pt x="2241379" y="2053485"/>
                </a:lnTo>
                <a:lnTo>
                  <a:pt x="2239606" y="2054550"/>
                </a:lnTo>
                <a:lnTo>
                  <a:pt x="2233636" y="2054018"/>
                </a:lnTo>
                <a:lnTo>
                  <a:pt x="2225893" y="2052952"/>
                </a:lnTo>
                <a:lnTo>
                  <a:pt x="2222921" y="2051910"/>
                </a:lnTo>
                <a:lnTo>
                  <a:pt x="2219923" y="2045540"/>
                </a:lnTo>
                <a:lnTo>
                  <a:pt x="2216351" y="2044498"/>
                </a:lnTo>
                <a:lnTo>
                  <a:pt x="2212180" y="2043432"/>
                </a:lnTo>
                <a:lnTo>
                  <a:pt x="2204437" y="2037595"/>
                </a:lnTo>
                <a:lnTo>
                  <a:pt x="2200866" y="2036020"/>
                </a:lnTo>
                <a:lnTo>
                  <a:pt x="2196695" y="2037086"/>
                </a:lnTo>
                <a:lnTo>
                  <a:pt x="2190725" y="2043965"/>
                </a:lnTo>
                <a:lnTo>
                  <a:pt x="2188352" y="2047138"/>
                </a:lnTo>
                <a:lnTo>
                  <a:pt x="2185954" y="2049779"/>
                </a:lnTo>
                <a:lnTo>
                  <a:pt x="2181183" y="2054550"/>
                </a:lnTo>
                <a:lnTo>
                  <a:pt x="2177611" y="2054550"/>
                </a:lnTo>
                <a:lnTo>
                  <a:pt x="2174040" y="2055083"/>
                </a:lnTo>
                <a:lnTo>
                  <a:pt x="2168070" y="2060897"/>
                </a:lnTo>
                <a:lnTo>
                  <a:pt x="2166297" y="2064603"/>
                </a:lnTo>
                <a:lnTo>
                  <a:pt x="2165098" y="2067776"/>
                </a:lnTo>
                <a:lnTo>
                  <a:pt x="2159727" y="2072548"/>
                </a:lnTo>
                <a:lnTo>
                  <a:pt x="2156755" y="2073613"/>
                </a:lnTo>
                <a:lnTo>
                  <a:pt x="2154383" y="2074146"/>
                </a:lnTo>
                <a:lnTo>
                  <a:pt x="2151385" y="2070973"/>
                </a:lnTo>
                <a:lnTo>
                  <a:pt x="2149013" y="2069907"/>
                </a:lnTo>
                <a:lnTo>
                  <a:pt x="2146614" y="2068309"/>
                </a:lnTo>
                <a:lnTo>
                  <a:pt x="2140670" y="2062495"/>
                </a:lnTo>
                <a:lnTo>
                  <a:pt x="2137099" y="2061430"/>
                </a:lnTo>
                <a:lnTo>
                  <a:pt x="2134700" y="2061962"/>
                </a:lnTo>
                <a:lnTo>
                  <a:pt x="2133501" y="2068309"/>
                </a:lnTo>
                <a:lnTo>
                  <a:pt x="2133501" y="2072548"/>
                </a:lnTo>
                <a:lnTo>
                  <a:pt x="2132328" y="2076254"/>
                </a:lnTo>
                <a:lnTo>
                  <a:pt x="2124559" y="2079427"/>
                </a:lnTo>
                <a:lnTo>
                  <a:pt x="2119215" y="2080492"/>
                </a:lnTo>
                <a:lnTo>
                  <a:pt x="2111472" y="2085264"/>
                </a:lnTo>
                <a:lnTo>
                  <a:pt x="2104303" y="2092143"/>
                </a:lnTo>
                <a:lnTo>
                  <a:pt x="2097159" y="2097980"/>
                </a:lnTo>
                <a:lnTo>
                  <a:pt x="2090016" y="2101686"/>
                </a:lnTo>
                <a:lnTo>
                  <a:pt x="2085245" y="2103261"/>
                </a:lnTo>
                <a:lnTo>
                  <a:pt x="2081074" y="2110673"/>
                </a:lnTo>
                <a:lnTo>
                  <a:pt x="2080475" y="2115445"/>
                </a:lnTo>
                <a:lnTo>
                  <a:pt x="2079275" y="2117552"/>
                </a:lnTo>
                <a:lnTo>
                  <a:pt x="2075704" y="2119683"/>
                </a:lnTo>
                <a:lnTo>
                  <a:pt x="2067961" y="2119683"/>
                </a:lnTo>
                <a:lnTo>
                  <a:pt x="2064363" y="2119151"/>
                </a:lnTo>
                <a:lnTo>
                  <a:pt x="2061991" y="2120216"/>
                </a:lnTo>
                <a:lnTo>
                  <a:pt x="2061991" y="2127095"/>
                </a:lnTo>
                <a:lnTo>
                  <a:pt x="2061991" y="2129736"/>
                </a:lnTo>
                <a:lnTo>
                  <a:pt x="2061991" y="2131867"/>
                </a:lnTo>
                <a:lnTo>
                  <a:pt x="2065563" y="2138213"/>
                </a:lnTo>
                <a:lnTo>
                  <a:pt x="2069134" y="2140344"/>
                </a:lnTo>
                <a:lnTo>
                  <a:pt x="2071533" y="2143517"/>
                </a:lnTo>
                <a:lnTo>
                  <a:pt x="2071533" y="2156743"/>
                </a:lnTo>
                <a:lnTo>
                  <a:pt x="2071533" y="2161515"/>
                </a:lnTo>
                <a:lnTo>
                  <a:pt x="2072132" y="2169459"/>
                </a:lnTo>
                <a:lnTo>
                  <a:pt x="2069734" y="2171567"/>
                </a:lnTo>
                <a:lnTo>
                  <a:pt x="2064963" y="2172100"/>
                </a:lnTo>
                <a:lnTo>
                  <a:pt x="2053049" y="2171058"/>
                </a:lnTo>
                <a:lnTo>
                  <a:pt x="2047679" y="2169992"/>
                </a:lnTo>
                <a:lnTo>
                  <a:pt x="2043507" y="2162580"/>
                </a:lnTo>
                <a:lnTo>
                  <a:pt x="2041135" y="2158341"/>
                </a:lnTo>
                <a:lnTo>
                  <a:pt x="2033966" y="2150929"/>
                </a:lnTo>
                <a:lnTo>
                  <a:pt x="2029795" y="2144560"/>
                </a:lnTo>
                <a:lnTo>
                  <a:pt x="2028621" y="2140854"/>
                </a:lnTo>
                <a:lnTo>
                  <a:pt x="2023251" y="2134507"/>
                </a:lnTo>
                <a:lnTo>
                  <a:pt x="2020279" y="2133442"/>
                </a:lnTo>
                <a:lnTo>
                  <a:pt x="2017881" y="2131334"/>
                </a:lnTo>
                <a:lnTo>
                  <a:pt x="2019679" y="2120749"/>
                </a:lnTo>
                <a:lnTo>
                  <a:pt x="2020279" y="2114912"/>
                </a:lnTo>
                <a:lnTo>
                  <a:pt x="2019080" y="2110673"/>
                </a:lnTo>
                <a:lnTo>
                  <a:pt x="2013709" y="2105925"/>
                </a:lnTo>
                <a:lnTo>
                  <a:pt x="2010138" y="2106434"/>
                </a:lnTo>
                <a:lnTo>
                  <a:pt x="1997025" y="2106967"/>
                </a:lnTo>
                <a:lnTo>
                  <a:pt x="1984511" y="2104859"/>
                </a:lnTo>
                <a:lnTo>
                  <a:pt x="1982712" y="2104859"/>
                </a:lnTo>
                <a:lnTo>
                  <a:pt x="1982161" y="2105883"/>
                </a:lnTo>
                <a:lnTo>
                  <a:pt x="1976271" y="2104306"/>
                </a:lnTo>
                <a:lnTo>
                  <a:pt x="1973299" y="2101133"/>
                </a:lnTo>
                <a:lnTo>
                  <a:pt x="1971500" y="2096894"/>
                </a:lnTo>
                <a:lnTo>
                  <a:pt x="1964357" y="2089482"/>
                </a:lnTo>
                <a:lnTo>
                  <a:pt x="1960759" y="2087884"/>
                </a:lnTo>
                <a:lnTo>
                  <a:pt x="1951243" y="2084178"/>
                </a:lnTo>
                <a:lnTo>
                  <a:pt x="1945273" y="2078897"/>
                </a:lnTo>
                <a:lnTo>
                  <a:pt x="1944074" y="2073593"/>
                </a:lnTo>
                <a:lnTo>
                  <a:pt x="1941102" y="2066714"/>
                </a:lnTo>
                <a:lnTo>
                  <a:pt x="1939966" y="2064890"/>
                </a:lnTo>
                <a:lnTo>
                  <a:pt x="1937429" y="2060364"/>
                </a:lnTo>
                <a:lnTo>
                  <a:pt x="1935101" y="2055239"/>
                </a:lnTo>
                <a:lnTo>
                  <a:pt x="1935101" y="2055082"/>
                </a:lnTo>
                <a:lnTo>
                  <a:pt x="1935101" y="2052442"/>
                </a:lnTo>
                <a:lnTo>
                  <a:pt x="1936900" y="2047138"/>
                </a:lnTo>
                <a:lnTo>
                  <a:pt x="1939872" y="2044497"/>
                </a:lnTo>
                <a:lnTo>
                  <a:pt x="1942270" y="2041833"/>
                </a:lnTo>
                <a:lnTo>
                  <a:pt x="1945242" y="2034954"/>
                </a:lnTo>
                <a:lnTo>
                  <a:pt x="1945242" y="2030715"/>
                </a:lnTo>
                <a:lnTo>
                  <a:pt x="1946442" y="2020663"/>
                </a:lnTo>
                <a:lnTo>
                  <a:pt x="1944643" y="2012718"/>
                </a:lnTo>
                <a:lnTo>
                  <a:pt x="1940472" y="2007947"/>
                </a:lnTo>
                <a:lnTo>
                  <a:pt x="1936900" y="2003708"/>
                </a:lnTo>
                <a:lnTo>
                  <a:pt x="1936900" y="1998427"/>
                </a:lnTo>
                <a:lnTo>
                  <a:pt x="1939272" y="1992057"/>
                </a:lnTo>
                <a:lnTo>
                  <a:pt x="1941071" y="1989949"/>
                </a:lnTo>
                <a:lnTo>
                  <a:pt x="1951205" y="1988885"/>
                </a:lnTo>
                <a:lnTo>
                  <a:pt x="1965428" y="1988885"/>
                </a:lnTo>
                <a:lnTo>
                  <a:pt x="1971997" y="1989417"/>
                </a:lnTo>
                <a:lnTo>
                  <a:pt x="1972026" y="1989413"/>
                </a:lnTo>
                <a:lnTo>
                  <a:pt x="1972068" y="1989417"/>
                </a:lnTo>
                <a:lnTo>
                  <a:pt x="1975640" y="1988884"/>
                </a:lnTo>
                <a:lnTo>
                  <a:pt x="1978612" y="1983580"/>
                </a:lnTo>
                <a:lnTo>
                  <a:pt x="1981010" y="1982005"/>
                </a:lnTo>
                <a:lnTo>
                  <a:pt x="1984582" y="1980406"/>
                </a:lnTo>
                <a:lnTo>
                  <a:pt x="1987554" y="1975125"/>
                </a:lnTo>
                <a:lnTo>
                  <a:pt x="1988154" y="1971419"/>
                </a:lnTo>
                <a:lnTo>
                  <a:pt x="1989952" y="1965582"/>
                </a:lnTo>
                <a:lnTo>
                  <a:pt x="1994723" y="1961876"/>
                </a:lnTo>
                <a:lnTo>
                  <a:pt x="1997078" y="1960313"/>
                </a:lnTo>
                <a:lnTo>
                  <a:pt x="2004767" y="1961877"/>
                </a:lnTo>
                <a:lnTo>
                  <a:pt x="2008339" y="1962410"/>
                </a:lnTo>
                <a:lnTo>
                  <a:pt x="2008364" y="1962402"/>
                </a:lnTo>
                <a:lnTo>
                  <a:pt x="2008410" y="1962409"/>
                </a:lnTo>
                <a:lnTo>
                  <a:pt x="2015579" y="1960301"/>
                </a:lnTo>
                <a:lnTo>
                  <a:pt x="2022113" y="1959769"/>
                </a:lnTo>
                <a:lnTo>
                  <a:pt x="2025050" y="1959769"/>
                </a:lnTo>
                <a:lnTo>
                  <a:pt x="2025051" y="1959769"/>
                </a:lnTo>
                <a:lnTo>
                  <a:pt x="2025121" y="1959769"/>
                </a:lnTo>
                <a:lnTo>
                  <a:pt x="2030465" y="1953399"/>
                </a:lnTo>
                <a:lnTo>
                  <a:pt x="2031065" y="1951291"/>
                </a:lnTo>
                <a:lnTo>
                  <a:pt x="2031065" y="1943347"/>
                </a:lnTo>
                <a:lnTo>
                  <a:pt x="2031664" y="1935402"/>
                </a:lnTo>
                <a:lnTo>
                  <a:pt x="2028093" y="1931163"/>
                </a:lnTo>
                <a:lnTo>
                  <a:pt x="2022722" y="1929588"/>
                </a:lnTo>
                <a:lnTo>
                  <a:pt x="2020350" y="1925349"/>
                </a:lnTo>
                <a:lnTo>
                  <a:pt x="2019750" y="1916339"/>
                </a:lnTo>
                <a:lnTo>
                  <a:pt x="2019151" y="1913699"/>
                </a:lnTo>
                <a:lnTo>
                  <a:pt x="2013780" y="1911035"/>
                </a:lnTo>
                <a:lnTo>
                  <a:pt x="2009609" y="1908394"/>
                </a:lnTo>
                <a:lnTo>
                  <a:pt x="2006038" y="1904156"/>
                </a:lnTo>
                <a:lnTo>
                  <a:pt x="2006637" y="1897809"/>
                </a:lnTo>
                <a:lnTo>
                  <a:pt x="2006637" y="1895169"/>
                </a:lnTo>
                <a:lnTo>
                  <a:pt x="2007237" y="1891972"/>
                </a:lnTo>
                <a:lnTo>
                  <a:pt x="2010209" y="1884560"/>
                </a:lnTo>
                <a:lnTo>
                  <a:pt x="2013780" y="1881920"/>
                </a:lnTo>
                <a:lnTo>
                  <a:pt x="2017352" y="1879812"/>
                </a:lnTo>
                <a:lnTo>
                  <a:pt x="2018551" y="1871867"/>
                </a:lnTo>
                <a:lnTo>
                  <a:pt x="2019151" y="1868671"/>
                </a:lnTo>
                <a:lnTo>
                  <a:pt x="2020350" y="1867096"/>
                </a:lnTo>
                <a:lnTo>
                  <a:pt x="2025050" y="1867096"/>
                </a:lnTo>
                <a:lnTo>
                  <a:pt x="2029221" y="1867629"/>
                </a:lnTo>
                <a:lnTo>
                  <a:pt x="2033392" y="1868162"/>
                </a:lnTo>
                <a:lnTo>
                  <a:pt x="2039936" y="1870270"/>
                </a:lnTo>
                <a:lnTo>
                  <a:pt x="2039988" y="1870263"/>
                </a:lnTo>
                <a:lnTo>
                  <a:pt x="2040007" y="1870269"/>
                </a:lnTo>
                <a:lnTo>
                  <a:pt x="2044178" y="1869736"/>
                </a:lnTo>
                <a:lnTo>
                  <a:pt x="2051321" y="1867628"/>
                </a:lnTo>
                <a:lnTo>
                  <a:pt x="2053720" y="1864965"/>
                </a:lnTo>
                <a:lnTo>
                  <a:pt x="2054919" y="1862857"/>
                </a:lnTo>
                <a:lnTo>
                  <a:pt x="2060263" y="1861259"/>
                </a:lnTo>
                <a:lnTo>
                  <a:pt x="2065634" y="1860749"/>
                </a:lnTo>
                <a:lnTo>
                  <a:pt x="2074576" y="1859684"/>
                </a:lnTo>
                <a:lnTo>
                  <a:pt x="2080546" y="1859151"/>
                </a:lnTo>
                <a:lnTo>
                  <a:pt x="2085890" y="1857043"/>
                </a:lnTo>
                <a:lnTo>
                  <a:pt x="2090661" y="1853847"/>
                </a:lnTo>
                <a:lnTo>
                  <a:pt x="2095432" y="1851206"/>
                </a:lnTo>
                <a:lnTo>
                  <a:pt x="2102601" y="1849098"/>
                </a:lnTo>
                <a:lnTo>
                  <a:pt x="2110943" y="1847500"/>
                </a:lnTo>
                <a:lnTo>
                  <a:pt x="2119286" y="1844327"/>
                </a:lnTo>
                <a:lnTo>
                  <a:pt x="2123457" y="1842729"/>
                </a:lnTo>
                <a:lnTo>
                  <a:pt x="2127628" y="1839023"/>
                </a:lnTo>
                <a:lnTo>
                  <a:pt x="2129401" y="1835317"/>
                </a:lnTo>
                <a:lnTo>
                  <a:pt x="2131194" y="1832154"/>
                </a:lnTo>
                <a:lnTo>
                  <a:pt x="2138272" y="1833210"/>
                </a:lnTo>
                <a:lnTo>
                  <a:pt x="2142443" y="1833210"/>
                </a:lnTo>
                <a:lnTo>
                  <a:pt x="2142448" y="1833209"/>
                </a:lnTo>
                <a:lnTo>
                  <a:pt x="2142514" y="1833209"/>
                </a:lnTo>
                <a:lnTo>
                  <a:pt x="2146112" y="1832676"/>
                </a:lnTo>
                <a:lnTo>
                  <a:pt x="2149683" y="1826330"/>
                </a:lnTo>
                <a:lnTo>
                  <a:pt x="2149084" y="1822091"/>
                </a:lnTo>
                <a:lnTo>
                  <a:pt x="2150283" y="1810973"/>
                </a:lnTo>
                <a:lnTo>
                  <a:pt x="2151456" y="1801430"/>
                </a:lnTo>
                <a:lnTo>
                  <a:pt x="2150856" y="1798789"/>
                </a:lnTo>
                <a:lnTo>
                  <a:pt x="2144913" y="1796658"/>
                </a:lnTo>
                <a:lnTo>
                  <a:pt x="2142514" y="1796126"/>
                </a:lnTo>
                <a:lnTo>
                  <a:pt x="2140741" y="1795083"/>
                </a:lnTo>
                <a:lnTo>
                  <a:pt x="2139542" y="1788181"/>
                </a:lnTo>
                <a:lnTo>
                  <a:pt x="2139542" y="1784475"/>
                </a:lnTo>
                <a:lnTo>
                  <a:pt x="2138942" y="1780769"/>
                </a:lnTo>
                <a:lnTo>
                  <a:pt x="2134771" y="1777063"/>
                </a:lnTo>
                <a:lnTo>
                  <a:pt x="2132399" y="1777063"/>
                </a:lnTo>
                <a:lnTo>
                  <a:pt x="2127028" y="1776553"/>
                </a:lnTo>
                <a:lnTo>
                  <a:pt x="2117487" y="1776021"/>
                </a:lnTo>
                <a:lnTo>
                  <a:pt x="2107346" y="1772847"/>
                </a:lnTo>
                <a:lnTo>
                  <a:pt x="2098430" y="1770184"/>
                </a:lnTo>
                <a:lnTo>
                  <a:pt x="2094258" y="1769118"/>
                </a:lnTo>
                <a:lnTo>
                  <a:pt x="2090087" y="1764370"/>
                </a:lnTo>
                <a:lnTo>
                  <a:pt x="2087689" y="1760664"/>
                </a:lnTo>
                <a:lnTo>
                  <a:pt x="2082318" y="1752719"/>
                </a:lnTo>
                <a:lnTo>
                  <a:pt x="2079946" y="1745307"/>
                </a:lnTo>
                <a:lnTo>
                  <a:pt x="2078147" y="1742644"/>
                </a:lnTo>
                <a:lnTo>
                  <a:pt x="2078081" y="1742651"/>
                </a:lnTo>
                <a:lnTo>
                  <a:pt x="2078076" y="1742644"/>
                </a:lnTo>
                <a:lnTo>
                  <a:pt x="2068535" y="1743710"/>
                </a:lnTo>
                <a:lnTo>
                  <a:pt x="2066162" y="1744775"/>
                </a:lnTo>
                <a:lnTo>
                  <a:pt x="2059019" y="1747416"/>
                </a:lnTo>
                <a:lnTo>
                  <a:pt x="2048324" y="1748477"/>
                </a:lnTo>
                <a:lnTo>
                  <a:pt x="2044778" y="1747948"/>
                </a:lnTo>
                <a:lnTo>
                  <a:pt x="2043214" y="1747948"/>
                </a:lnTo>
                <a:lnTo>
                  <a:pt x="2038163" y="1747416"/>
                </a:lnTo>
                <a:lnTo>
                  <a:pt x="2029815" y="1745844"/>
                </a:lnTo>
                <a:lnTo>
                  <a:pt x="2022100" y="1740559"/>
                </a:lnTo>
                <a:lnTo>
                  <a:pt x="2015556" y="1732614"/>
                </a:lnTo>
                <a:lnTo>
                  <a:pt x="2011385" y="1725735"/>
                </a:lnTo>
                <a:lnTo>
                  <a:pt x="2007214" y="1718323"/>
                </a:lnTo>
                <a:lnTo>
                  <a:pt x="2004815" y="1715150"/>
                </a:lnTo>
                <a:lnTo>
                  <a:pt x="2004776" y="1715139"/>
                </a:lnTo>
                <a:lnTo>
                  <a:pt x="2004767" y="1715127"/>
                </a:lnTo>
                <a:lnTo>
                  <a:pt x="1995259" y="1712473"/>
                </a:lnTo>
                <a:lnTo>
                  <a:pt x="1993501" y="1710911"/>
                </a:lnTo>
                <a:lnTo>
                  <a:pt x="1991702" y="1704009"/>
                </a:lnTo>
                <a:lnTo>
                  <a:pt x="1991102" y="1695555"/>
                </a:lnTo>
                <a:lnTo>
                  <a:pt x="1989929" y="1684946"/>
                </a:lnTo>
                <a:lnTo>
                  <a:pt x="1988730" y="1672253"/>
                </a:lnTo>
                <a:lnTo>
                  <a:pt x="1988130" y="1662710"/>
                </a:lnTo>
                <a:lnTo>
                  <a:pt x="1989330" y="1655831"/>
                </a:lnTo>
                <a:lnTo>
                  <a:pt x="1992302" y="1650527"/>
                </a:lnTo>
                <a:lnTo>
                  <a:pt x="1994100" y="1647353"/>
                </a:lnTo>
                <a:lnTo>
                  <a:pt x="1994100" y="1640474"/>
                </a:lnTo>
                <a:lnTo>
                  <a:pt x="1993501" y="1630422"/>
                </a:lnTo>
                <a:lnTo>
                  <a:pt x="1993501" y="1626183"/>
                </a:lnTo>
                <a:lnTo>
                  <a:pt x="1996473" y="1619304"/>
                </a:lnTo>
                <a:lnTo>
                  <a:pt x="1996646" y="1619150"/>
                </a:lnTo>
                <a:lnTo>
                  <a:pt x="1998224" y="1618215"/>
                </a:lnTo>
                <a:lnTo>
                  <a:pt x="2000364" y="1612489"/>
                </a:lnTo>
                <a:lnTo>
                  <a:pt x="2000644" y="1611892"/>
                </a:lnTo>
                <a:lnTo>
                  <a:pt x="2002443" y="1603947"/>
                </a:lnTo>
                <a:lnTo>
                  <a:pt x="2004815" y="1598110"/>
                </a:lnTo>
                <a:lnTo>
                  <a:pt x="2005415" y="1592829"/>
                </a:lnTo>
                <a:lnTo>
                  <a:pt x="2004216" y="1590165"/>
                </a:lnTo>
                <a:lnTo>
                  <a:pt x="1999471" y="1582220"/>
                </a:lnTo>
                <a:lnTo>
                  <a:pt x="1999428" y="1582205"/>
                </a:lnTo>
                <a:lnTo>
                  <a:pt x="1999423" y="1582198"/>
                </a:lnTo>
                <a:lnTo>
                  <a:pt x="1996425" y="1581155"/>
                </a:lnTo>
                <a:lnTo>
                  <a:pt x="1992887" y="1580100"/>
                </a:lnTo>
                <a:lnTo>
                  <a:pt x="1985158" y="1573233"/>
                </a:lnTo>
                <a:lnTo>
                  <a:pt x="1984559" y="1569527"/>
                </a:lnTo>
                <a:lnTo>
                  <a:pt x="1983959" y="1562625"/>
                </a:lnTo>
                <a:lnTo>
                  <a:pt x="1985758" y="1556278"/>
                </a:lnTo>
                <a:lnTo>
                  <a:pt x="1989330" y="1549399"/>
                </a:lnTo>
                <a:lnTo>
                  <a:pt x="1994700" y="1543053"/>
                </a:lnTo>
                <a:lnTo>
                  <a:pt x="2001244" y="1536683"/>
                </a:lnTo>
                <a:lnTo>
                  <a:pt x="2006614" y="1529271"/>
                </a:lnTo>
                <a:lnTo>
                  <a:pt x="2009586" y="1526098"/>
                </a:lnTo>
                <a:lnTo>
                  <a:pt x="2013757" y="1522392"/>
                </a:lnTo>
                <a:lnTo>
                  <a:pt x="2016755" y="1521859"/>
                </a:lnTo>
                <a:lnTo>
                  <a:pt x="2026271" y="1522392"/>
                </a:lnTo>
                <a:lnTo>
                  <a:pt x="2037611" y="1525032"/>
                </a:lnTo>
                <a:lnTo>
                  <a:pt x="2041782" y="1526098"/>
                </a:lnTo>
                <a:lnTo>
                  <a:pt x="2049525" y="1525032"/>
                </a:lnTo>
                <a:lnTo>
                  <a:pt x="2053696" y="1523457"/>
                </a:lnTo>
                <a:lnTo>
                  <a:pt x="2063238" y="1516555"/>
                </a:lnTo>
                <a:lnTo>
                  <a:pt x="2067409" y="1511806"/>
                </a:lnTo>
                <a:lnTo>
                  <a:pt x="2070981" y="1508100"/>
                </a:lnTo>
                <a:lnTo>
                  <a:pt x="2078724" y="1500689"/>
                </a:lnTo>
                <a:lnTo>
                  <a:pt x="2081696" y="1498558"/>
                </a:lnTo>
                <a:lnTo>
                  <a:pt x="2086466" y="1499090"/>
                </a:lnTo>
                <a:lnTo>
                  <a:pt x="2089464" y="1500156"/>
                </a:lnTo>
                <a:lnTo>
                  <a:pt x="2095408" y="1502264"/>
                </a:lnTo>
                <a:lnTo>
                  <a:pt x="2104950" y="1503862"/>
                </a:lnTo>
                <a:lnTo>
                  <a:pt x="2110320" y="1503329"/>
                </a:lnTo>
                <a:lnTo>
                  <a:pt x="2112693" y="1498558"/>
                </a:lnTo>
                <a:lnTo>
                  <a:pt x="2112693" y="1495384"/>
                </a:lnTo>
                <a:lnTo>
                  <a:pt x="2113292" y="1487972"/>
                </a:lnTo>
                <a:lnTo>
                  <a:pt x="2118063" y="1482668"/>
                </a:lnTo>
                <a:lnTo>
                  <a:pt x="2124607" y="1479495"/>
                </a:lnTo>
                <a:close/>
                <a:moveTo>
                  <a:pt x="547704" y="1055358"/>
                </a:moveTo>
                <a:lnTo>
                  <a:pt x="552475" y="1055891"/>
                </a:lnTo>
                <a:lnTo>
                  <a:pt x="563790" y="1061705"/>
                </a:lnTo>
                <a:lnTo>
                  <a:pt x="572732" y="1070182"/>
                </a:lnTo>
                <a:lnTo>
                  <a:pt x="577502" y="1073356"/>
                </a:lnTo>
                <a:lnTo>
                  <a:pt x="584072" y="1077062"/>
                </a:lnTo>
                <a:lnTo>
                  <a:pt x="586444" y="1081300"/>
                </a:lnTo>
                <a:lnTo>
                  <a:pt x="585845" y="1083941"/>
                </a:lnTo>
                <a:lnTo>
                  <a:pt x="585245" y="1089778"/>
                </a:lnTo>
                <a:lnTo>
                  <a:pt x="590016" y="1099298"/>
                </a:lnTo>
                <a:lnTo>
                  <a:pt x="594187" y="1100363"/>
                </a:lnTo>
                <a:lnTo>
                  <a:pt x="603129" y="1101428"/>
                </a:lnTo>
                <a:lnTo>
                  <a:pt x="613271" y="1101428"/>
                </a:lnTo>
                <a:lnTo>
                  <a:pt x="625184" y="1101961"/>
                </a:lnTo>
                <a:lnTo>
                  <a:pt x="641869" y="1106710"/>
                </a:lnTo>
                <a:lnTo>
                  <a:pt x="645441" y="1108308"/>
                </a:lnTo>
                <a:lnTo>
                  <a:pt x="649612" y="1113612"/>
                </a:lnTo>
                <a:lnTo>
                  <a:pt x="653783" y="1122066"/>
                </a:lnTo>
                <a:lnTo>
                  <a:pt x="657981" y="1124730"/>
                </a:lnTo>
                <a:lnTo>
                  <a:pt x="660353" y="1125772"/>
                </a:lnTo>
                <a:lnTo>
                  <a:pt x="660705" y="1126138"/>
                </a:lnTo>
                <a:lnTo>
                  <a:pt x="663950" y="1129989"/>
                </a:lnTo>
                <a:lnTo>
                  <a:pt x="665809" y="1136560"/>
                </a:lnTo>
                <a:lnTo>
                  <a:pt x="666323" y="1138488"/>
                </a:lnTo>
                <a:lnTo>
                  <a:pt x="665124" y="1144325"/>
                </a:lnTo>
                <a:lnTo>
                  <a:pt x="663925" y="1150139"/>
                </a:lnTo>
                <a:lnTo>
                  <a:pt x="662152" y="1159682"/>
                </a:lnTo>
                <a:lnTo>
                  <a:pt x="658568" y="1163904"/>
                </a:lnTo>
                <a:lnTo>
                  <a:pt x="656208" y="1164941"/>
                </a:lnTo>
                <a:lnTo>
                  <a:pt x="652036" y="1167072"/>
                </a:lnTo>
                <a:lnTo>
                  <a:pt x="652013" y="1167093"/>
                </a:lnTo>
                <a:lnTo>
                  <a:pt x="652010" y="1167094"/>
                </a:lnTo>
                <a:lnTo>
                  <a:pt x="645460" y="1172891"/>
                </a:lnTo>
                <a:lnTo>
                  <a:pt x="640122" y="1176592"/>
                </a:lnTo>
                <a:lnTo>
                  <a:pt x="634152" y="1180298"/>
                </a:lnTo>
                <a:lnTo>
                  <a:pt x="634148" y="1180306"/>
                </a:lnTo>
                <a:lnTo>
                  <a:pt x="634126" y="1180320"/>
                </a:lnTo>
                <a:lnTo>
                  <a:pt x="630555" y="1187199"/>
                </a:lnTo>
                <a:lnTo>
                  <a:pt x="631154" y="1190396"/>
                </a:lnTo>
                <a:lnTo>
                  <a:pt x="632927" y="1194102"/>
                </a:lnTo>
                <a:lnTo>
                  <a:pt x="638298" y="1200981"/>
                </a:lnTo>
                <a:lnTo>
                  <a:pt x="642469" y="1200981"/>
                </a:lnTo>
                <a:lnTo>
                  <a:pt x="648439" y="1201514"/>
                </a:lnTo>
                <a:lnTo>
                  <a:pt x="663925" y="1206262"/>
                </a:lnTo>
                <a:lnTo>
                  <a:pt x="669295" y="1206795"/>
                </a:lnTo>
                <a:lnTo>
                  <a:pt x="671068" y="1206795"/>
                </a:lnTo>
                <a:lnTo>
                  <a:pt x="674066" y="1209458"/>
                </a:lnTo>
                <a:lnTo>
                  <a:pt x="677038" y="1216338"/>
                </a:lnTo>
                <a:lnTo>
                  <a:pt x="676438" y="1220044"/>
                </a:lnTo>
                <a:lnTo>
                  <a:pt x="675265" y="1223750"/>
                </a:lnTo>
                <a:lnTo>
                  <a:pt x="669308" y="1231145"/>
                </a:lnTo>
                <a:lnTo>
                  <a:pt x="662178" y="1234313"/>
                </a:lnTo>
                <a:lnTo>
                  <a:pt x="650238" y="1234313"/>
                </a:lnTo>
                <a:lnTo>
                  <a:pt x="642495" y="1239084"/>
                </a:lnTo>
                <a:lnTo>
                  <a:pt x="635951" y="1242258"/>
                </a:lnTo>
                <a:lnTo>
                  <a:pt x="628182" y="1243856"/>
                </a:lnTo>
                <a:lnTo>
                  <a:pt x="613296" y="1245431"/>
                </a:lnTo>
                <a:lnTo>
                  <a:pt x="609125" y="1248604"/>
                </a:lnTo>
                <a:lnTo>
                  <a:pt x="609124" y="1248608"/>
                </a:lnTo>
                <a:lnTo>
                  <a:pt x="609099" y="1248626"/>
                </a:lnTo>
                <a:lnTo>
                  <a:pt x="606701" y="1253398"/>
                </a:lnTo>
                <a:lnTo>
                  <a:pt x="604328" y="1262941"/>
                </a:lnTo>
                <a:lnTo>
                  <a:pt x="607900" y="1266647"/>
                </a:lnTo>
                <a:lnTo>
                  <a:pt x="612071" y="1270353"/>
                </a:lnTo>
                <a:lnTo>
                  <a:pt x="619240" y="1275634"/>
                </a:lnTo>
                <a:lnTo>
                  <a:pt x="625184" y="1277765"/>
                </a:lnTo>
                <a:lnTo>
                  <a:pt x="628756" y="1277232"/>
                </a:lnTo>
                <a:lnTo>
                  <a:pt x="645441" y="1275101"/>
                </a:lnTo>
                <a:lnTo>
                  <a:pt x="657381" y="1271395"/>
                </a:lnTo>
                <a:lnTo>
                  <a:pt x="664101" y="1265825"/>
                </a:lnTo>
                <a:lnTo>
                  <a:pt x="666323" y="1263982"/>
                </a:lnTo>
                <a:lnTo>
                  <a:pt x="666349" y="1263961"/>
                </a:lnTo>
                <a:lnTo>
                  <a:pt x="672270" y="1258170"/>
                </a:lnTo>
                <a:lnTo>
                  <a:pt x="678836" y="1259235"/>
                </a:lnTo>
                <a:lnTo>
                  <a:pt x="690151" y="1261342"/>
                </a:lnTo>
                <a:lnTo>
                  <a:pt x="709834" y="1262941"/>
                </a:lnTo>
                <a:lnTo>
                  <a:pt x="725319" y="1262941"/>
                </a:lnTo>
                <a:lnTo>
                  <a:pt x="734261" y="1255529"/>
                </a:lnTo>
                <a:lnTo>
                  <a:pt x="734262" y="1255527"/>
                </a:lnTo>
                <a:lnTo>
                  <a:pt x="734287" y="1255507"/>
                </a:lnTo>
                <a:lnTo>
                  <a:pt x="742024" y="1245971"/>
                </a:lnTo>
                <a:lnTo>
                  <a:pt x="745576" y="1243345"/>
                </a:lnTo>
                <a:lnTo>
                  <a:pt x="758089" y="1236975"/>
                </a:lnTo>
                <a:lnTo>
                  <a:pt x="761661" y="1236466"/>
                </a:lnTo>
                <a:lnTo>
                  <a:pt x="764059" y="1238041"/>
                </a:lnTo>
                <a:lnTo>
                  <a:pt x="773601" y="1245986"/>
                </a:lnTo>
                <a:lnTo>
                  <a:pt x="780144" y="1248117"/>
                </a:lnTo>
                <a:lnTo>
                  <a:pt x="787887" y="1248117"/>
                </a:lnTo>
                <a:lnTo>
                  <a:pt x="798028" y="1246518"/>
                </a:lnTo>
                <a:lnTo>
                  <a:pt x="802799" y="1244387"/>
                </a:lnTo>
                <a:lnTo>
                  <a:pt x="802803" y="1244376"/>
                </a:lnTo>
                <a:lnTo>
                  <a:pt x="802825" y="1244366"/>
                </a:lnTo>
                <a:lnTo>
                  <a:pt x="803425" y="1242258"/>
                </a:lnTo>
                <a:lnTo>
                  <a:pt x="805797" y="1238552"/>
                </a:lnTo>
                <a:lnTo>
                  <a:pt x="812966" y="1233780"/>
                </a:lnTo>
                <a:lnTo>
                  <a:pt x="817669" y="1230652"/>
                </a:lnTo>
                <a:lnTo>
                  <a:pt x="817711" y="1230629"/>
                </a:lnTo>
                <a:lnTo>
                  <a:pt x="823056" y="1226923"/>
                </a:lnTo>
                <a:lnTo>
                  <a:pt x="834970" y="1220044"/>
                </a:lnTo>
                <a:lnTo>
                  <a:pt x="834992" y="1220024"/>
                </a:lnTo>
                <a:lnTo>
                  <a:pt x="834996" y="1220022"/>
                </a:lnTo>
                <a:lnTo>
                  <a:pt x="839766" y="1215783"/>
                </a:lnTo>
                <a:lnTo>
                  <a:pt x="840366" y="1213142"/>
                </a:lnTo>
                <a:lnTo>
                  <a:pt x="839766" y="1208904"/>
                </a:lnTo>
                <a:lnTo>
                  <a:pt x="836195" y="1205198"/>
                </a:lnTo>
                <a:lnTo>
                  <a:pt x="831424" y="1204132"/>
                </a:lnTo>
                <a:lnTo>
                  <a:pt x="827253" y="1204665"/>
                </a:lnTo>
                <a:lnTo>
                  <a:pt x="817737" y="1206240"/>
                </a:lnTo>
                <a:lnTo>
                  <a:pt x="805797" y="1205730"/>
                </a:lnTo>
                <a:lnTo>
                  <a:pt x="801626" y="1203600"/>
                </a:lnTo>
                <a:lnTo>
                  <a:pt x="801026" y="1202024"/>
                </a:lnTo>
                <a:lnTo>
                  <a:pt x="799853" y="1191949"/>
                </a:lnTo>
                <a:lnTo>
                  <a:pt x="798054" y="1181896"/>
                </a:lnTo>
                <a:lnTo>
                  <a:pt x="794483" y="1170778"/>
                </a:lnTo>
                <a:lnTo>
                  <a:pt x="791511" y="1162301"/>
                </a:lnTo>
                <a:lnTo>
                  <a:pt x="793279" y="1159135"/>
                </a:lnTo>
                <a:lnTo>
                  <a:pt x="804598" y="1151737"/>
                </a:lnTo>
                <a:lnTo>
                  <a:pt x="804603" y="1151729"/>
                </a:lnTo>
                <a:lnTo>
                  <a:pt x="804624" y="1151715"/>
                </a:lnTo>
                <a:lnTo>
                  <a:pt x="806397" y="1148542"/>
                </a:lnTo>
                <a:lnTo>
                  <a:pt x="805198" y="1144813"/>
                </a:lnTo>
                <a:lnTo>
                  <a:pt x="801626" y="1137401"/>
                </a:lnTo>
                <a:lnTo>
                  <a:pt x="796855" y="1133695"/>
                </a:lnTo>
                <a:lnTo>
                  <a:pt x="793284" y="1132653"/>
                </a:lnTo>
                <a:lnTo>
                  <a:pt x="778398" y="1128947"/>
                </a:lnTo>
                <a:lnTo>
                  <a:pt x="767057" y="1126283"/>
                </a:lnTo>
                <a:lnTo>
                  <a:pt x="762886" y="1125750"/>
                </a:lnTo>
                <a:lnTo>
                  <a:pt x="758115" y="1119937"/>
                </a:lnTo>
                <a:lnTo>
                  <a:pt x="756942" y="1116231"/>
                </a:lnTo>
                <a:lnTo>
                  <a:pt x="755143" y="1111459"/>
                </a:lnTo>
                <a:lnTo>
                  <a:pt x="752771" y="1099276"/>
                </a:lnTo>
                <a:lnTo>
                  <a:pt x="754544" y="1093995"/>
                </a:lnTo>
                <a:lnTo>
                  <a:pt x="756933" y="1090303"/>
                </a:lnTo>
                <a:lnTo>
                  <a:pt x="765259" y="1086604"/>
                </a:lnTo>
                <a:lnTo>
                  <a:pt x="769430" y="1086072"/>
                </a:lnTo>
                <a:lnTo>
                  <a:pt x="783716" y="1083941"/>
                </a:lnTo>
                <a:lnTo>
                  <a:pt x="792058" y="1081833"/>
                </a:lnTo>
                <a:lnTo>
                  <a:pt x="792055" y="1081819"/>
                </a:lnTo>
                <a:lnTo>
                  <a:pt x="792084" y="1081811"/>
                </a:lnTo>
                <a:lnTo>
                  <a:pt x="791511" y="1079680"/>
                </a:lnTo>
                <a:lnTo>
                  <a:pt x="787913" y="1064347"/>
                </a:lnTo>
                <a:lnTo>
                  <a:pt x="789701" y="1061170"/>
                </a:lnTo>
                <a:lnTo>
                  <a:pt x="802200" y="1059597"/>
                </a:lnTo>
                <a:lnTo>
                  <a:pt x="809942" y="1061172"/>
                </a:lnTo>
                <a:lnTo>
                  <a:pt x="814713" y="1065944"/>
                </a:lnTo>
                <a:lnTo>
                  <a:pt x="822456" y="1071248"/>
                </a:lnTo>
                <a:lnTo>
                  <a:pt x="829026" y="1071780"/>
                </a:lnTo>
                <a:lnTo>
                  <a:pt x="836768" y="1071248"/>
                </a:lnTo>
                <a:lnTo>
                  <a:pt x="840340" y="1068584"/>
                </a:lnTo>
                <a:lnTo>
                  <a:pt x="840346" y="1068577"/>
                </a:lnTo>
                <a:lnTo>
                  <a:pt x="840366" y="1068562"/>
                </a:lnTo>
                <a:lnTo>
                  <a:pt x="848096" y="1059059"/>
                </a:lnTo>
                <a:lnTo>
                  <a:pt x="851681" y="1057466"/>
                </a:lnTo>
                <a:lnTo>
                  <a:pt x="855252" y="1057466"/>
                </a:lnTo>
                <a:lnTo>
                  <a:pt x="862395" y="1057999"/>
                </a:lnTo>
                <a:lnTo>
                  <a:pt x="865367" y="1060639"/>
                </a:lnTo>
                <a:lnTo>
                  <a:pt x="865367" y="1062238"/>
                </a:lnTo>
                <a:lnTo>
                  <a:pt x="864194" y="1073356"/>
                </a:lnTo>
                <a:lnTo>
                  <a:pt x="865367" y="1083431"/>
                </a:lnTo>
                <a:lnTo>
                  <a:pt x="870138" y="1090310"/>
                </a:lnTo>
                <a:lnTo>
                  <a:pt x="875508" y="1099298"/>
                </a:lnTo>
                <a:lnTo>
                  <a:pt x="877907" y="1104069"/>
                </a:lnTo>
                <a:lnTo>
                  <a:pt x="887422" y="1110948"/>
                </a:lnTo>
                <a:lnTo>
                  <a:pt x="892793" y="1111481"/>
                </a:lnTo>
                <a:lnTo>
                  <a:pt x="897564" y="1109906"/>
                </a:lnTo>
                <a:lnTo>
                  <a:pt x="907705" y="1102494"/>
                </a:lnTo>
                <a:lnTo>
                  <a:pt x="911876" y="1100363"/>
                </a:lnTo>
                <a:lnTo>
                  <a:pt x="916647" y="1099830"/>
                </a:lnTo>
                <a:lnTo>
                  <a:pt x="925563" y="1103004"/>
                </a:lnTo>
                <a:lnTo>
                  <a:pt x="928561" y="1104602"/>
                </a:lnTo>
                <a:lnTo>
                  <a:pt x="935105" y="1111481"/>
                </a:lnTo>
                <a:lnTo>
                  <a:pt x="942847" y="1114654"/>
                </a:lnTo>
                <a:lnTo>
                  <a:pt x="946445" y="1114654"/>
                </a:lnTo>
                <a:lnTo>
                  <a:pt x="952389" y="1113612"/>
                </a:lnTo>
                <a:lnTo>
                  <a:pt x="952395" y="1113593"/>
                </a:lnTo>
                <a:lnTo>
                  <a:pt x="952415" y="1113590"/>
                </a:lnTo>
                <a:lnTo>
                  <a:pt x="953614" y="1109884"/>
                </a:lnTo>
                <a:lnTo>
                  <a:pt x="952415" y="1095570"/>
                </a:lnTo>
                <a:lnTo>
                  <a:pt x="952415" y="1085517"/>
                </a:lnTo>
                <a:lnTo>
                  <a:pt x="954789" y="1083430"/>
                </a:lnTo>
                <a:lnTo>
                  <a:pt x="962530" y="1079702"/>
                </a:lnTo>
                <a:lnTo>
                  <a:pt x="962543" y="1079687"/>
                </a:lnTo>
                <a:lnTo>
                  <a:pt x="962556" y="1079680"/>
                </a:lnTo>
                <a:lnTo>
                  <a:pt x="965528" y="1075974"/>
                </a:lnTo>
                <a:lnTo>
                  <a:pt x="969087" y="1071774"/>
                </a:lnTo>
                <a:lnTo>
                  <a:pt x="981613" y="1065411"/>
                </a:lnTo>
                <a:lnTo>
                  <a:pt x="985785" y="1063836"/>
                </a:lnTo>
                <a:lnTo>
                  <a:pt x="997099" y="1063303"/>
                </a:lnTo>
                <a:lnTo>
                  <a:pt x="1009013" y="1064368"/>
                </a:lnTo>
                <a:lnTo>
                  <a:pt x="1012585" y="1065944"/>
                </a:lnTo>
                <a:lnTo>
                  <a:pt x="1016156" y="1075486"/>
                </a:lnTo>
                <a:lnTo>
                  <a:pt x="1016756" y="1081300"/>
                </a:lnTo>
                <a:lnTo>
                  <a:pt x="1016156" y="1088180"/>
                </a:lnTo>
                <a:lnTo>
                  <a:pt x="1016756" y="1107775"/>
                </a:lnTo>
                <a:lnTo>
                  <a:pt x="1019154" y="1110416"/>
                </a:lnTo>
                <a:lnTo>
                  <a:pt x="1022126" y="1110948"/>
                </a:lnTo>
                <a:lnTo>
                  <a:pt x="1027497" y="1117318"/>
                </a:lnTo>
                <a:lnTo>
                  <a:pt x="1026897" y="1123664"/>
                </a:lnTo>
                <a:lnTo>
                  <a:pt x="1025098" y="1130011"/>
                </a:lnTo>
                <a:lnTo>
                  <a:pt x="1019758" y="1139014"/>
                </a:lnTo>
                <a:lnTo>
                  <a:pt x="1014409" y="1142705"/>
                </a:lnTo>
                <a:lnTo>
                  <a:pt x="1010238" y="1145879"/>
                </a:lnTo>
                <a:lnTo>
                  <a:pt x="1010236" y="1145882"/>
                </a:lnTo>
                <a:lnTo>
                  <a:pt x="1010212" y="1145900"/>
                </a:lnTo>
                <a:lnTo>
                  <a:pt x="1007820" y="1150128"/>
                </a:lnTo>
                <a:lnTo>
                  <a:pt x="1000097" y="1154356"/>
                </a:lnTo>
                <a:lnTo>
                  <a:pt x="986384" y="1160170"/>
                </a:lnTo>
                <a:lnTo>
                  <a:pt x="981040" y="1162833"/>
                </a:lnTo>
                <a:lnTo>
                  <a:pt x="981023" y="1162851"/>
                </a:lnTo>
                <a:lnTo>
                  <a:pt x="981014" y="1162855"/>
                </a:lnTo>
                <a:lnTo>
                  <a:pt x="978016" y="1166029"/>
                </a:lnTo>
                <a:lnTo>
                  <a:pt x="976243" y="1172908"/>
                </a:lnTo>
                <a:lnTo>
                  <a:pt x="976243" y="1176614"/>
                </a:lnTo>
                <a:lnTo>
                  <a:pt x="975044" y="1187199"/>
                </a:lnTo>
                <a:lnTo>
                  <a:pt x="976843" y="1196209"/>
                </a:lnTo>
                <a:lnTo>
                  <a:pt x="979815" y="1198850"/>
                </a:lnTo>
                <a:lnTo>
                  <a:pt x="989356" y="1203089"/>
                </a:lnTo>
                <a:lnTo>
                  <a:pt x="1000071" y="1203089"/>
                </a:lnTo>
                <a:lnTo>
                  <a:pt x="1010212" y="1204154"/>
                </a:lnTo>
                <a:lnTo>
                  <a:pt x="1014983" y="1206262"/>
                </a:lnTo>
                <a:lnTo>
                  <a:pt x="1018555" y="1208926"/>
                </a:lnTo>
                <a:lnTo>
                  <a:pt x="1019154" y="1218445"/>
                </a:lnTo>
                <a:lnTo>
                  <a:pt x="1019154" y="1224815"/>
                </a:lnTo>
                <a:lnTo>
                  <a:pt x="1018555" y="1231694"/>
                </a:lnTo>
                <a:lnTo>
                  <a:pt x="1016156" y="1240172"/>
                </a:lnTo>
                <a:lnTo>
                  <a:pt x="1013203" y="1243325"/>
                </a:lnTo>
                <a:lnTo>
                  <a:pt x="1010838" y="1243856"/>
                </a:lnTo>
                <a:lnTo>
                  <a:pt x="1006666" y="1242258"/>
                </a:lnTo>
                <a:lnTo>
                  <a:pt x="1005787" y="1241564"/>
                </a:lnTo>
                <a:lnTo>
                  <a:pt x="995900" y="1233269"/>
                </a:lnTo>
                <a:lnTo>
                  <a:pt x="990828" y="1232285"/>
                </a:lnTo>
                <a:lnTo>
                  <a:pt x="990555" y="1232205"/>
                </a:lnTo>
                <a:lnTo>
                  <a:pt x="985211" y="1231672"/>
                </a:lnTo>
                <a:lnTo>
                  <a:pt x="977442" y="1232738"/>
                </a:lnTo>
                <a:lnTo>
                  <a:pt x="973870" y="1235378"/>
                </a:lnTo>
                <a:lnTo>
                  <a:pt x="973869" y="1235383"/>
                </a:lnTo>
                <a:lnTo>
                  <a:pt x="973845" y="1235400"/>
                </a:lnTo>
                <a:lnTo>
                  <a:pt x="972671" y="1238041"/>
                </a:lnTo>
                <a:lnTo>
                  <a:pt x="971472" y="1243345"/>
                </a:lnTo>
                <a:lnTo>
                  <a:pt x="969074" y="1253398"/>
                </a:lnTo>
                <a:lnTo>
                  <a:pt x="971472" y="1256038"/>
                </a:lnTo>
                <a:lnTo>
                  <a:pt x="973845" y="1258702"/>
                </a:lnTo>
                <a:lnTo>
                  <a:pt x="978016" y="1269287"/>
                </a:lnTo>
                <a:lnTo>
                  <a:pt x="981613" y="1272993"/>
                </a:lnTo>
                <a:lnTo>
                  <a:pt x="996499" y="1279340"/>
                </a:lnTo>
                <a:lnTo>
                  <a:pt x="1005441" y="1282536"/>
                </a:lnTo>
                <a:lnTo>
                  <a:pt x="1009613" y="1283046"/>
                </a:lnTo>
                <a:lnTo>
                  <a:pt x="1019154" y="1287284"/>
                </a:lnTo>
                <a:lnTo>
                  <a:pt x="1028696" y="1293654"/>
                </a:lnTo>
                <a:lnTo>
                  <a:pt x="1037038" y="1300533"/>
                </a:lnTo>
                <a:lnTo>
                  <a:pt x="1038811" y="1303707"/>
                </a:lnTo>
                <a:lnTo>
                  <a:pt x="1038211" y="1311119"/>
                </a:lnTo>
                <a:lnTo>
                  <a:pt x="1037038" y="1316423"/>
                </a:lnTo>
                <a:lnTo>
                  <a:pt x="1034040" y="1326475"/>
                </a:lnTo>
                <a:lnTo>
                  <a:pt x="1030469" y="1335486"/>
                </a:lnTo>
                <a:lnTo>
                  <a:pt x="1028696" y="1340767"/>
                </a:lnTo>
                <a:lnTo>
                  <a:pt x="1029269" y="1350310"/>
                </a:lnTo>
                <a:lnTo>
                  <a:pt x="1031068" y="1354548"/>
                </a:lnTo>
                <a:lnTo>
                  <a:pt x="1032267" y="1356123"/>
                </a:lnTo>
                <a:lnTo>
                  <a:pt x="1037038" y="1357189"/>
                </a:lnTo>
                <a:lnTo>
                  <a:pt x="1046554" y="1357189"/>
                </a:lnTo>
                <a:lnTo>
                  <a:pt x="1050725" y="1358787"/>
                </a:lnTo>
                <a:lnTo>
                  <a:pt x="1060267" y="1366199"/>
                </a:lnTo>
                <a:lnTo>
                  <a:pt x="1066836" y="1373078"/>
                </a:lnTo>
                <a:lnTo>
                  <a:pt x="1068609" y="1375186"/>
                </a:lnTo>
                <a:lnTo>
                  <a:pt x="1072780" y="1379425"/>
                </a:lnTo>
                <a:lnTo>
                  <a:pt x="1073380" y="1383131"/>
                </a:lnTo>
                <a:lnTo>
                  <a:pt x="1072207" y="1385262"/>
                </a:lnTo>
                <a:lnTo>
                  <a:pt x="1068609" y="1390010"/>
                </a:lnTo>
                <a:lnTo>
                  <a:pt x="1061466" y="1396912"/>
                </a:lnTo>
                <a:lnTo>
                  <a:pt x="1060267" y="1400618"/>
                </a:lnTo>
                <a:lnTo>
                  <a:pt x="1062065" y="1404324"/>
                </a:lnTo>
                <a:lnTo>
                  <a:pt x="1071607" y="1411204"/>
                </a:lnTo>
                <a:lnTo>
                  <a:pt x="1073380" y="1411736"/>
                </a:lnTo>
                <a:lnTo>
                  <a:pt x="1074579" y="1411204"/>
                </a:lnTo>
                <a:lnTo>
                  <a:pt x="1081722" y="1411204"/>
                </a:lnTo>
                <a:lnTo>
                  <a:pt x="1085294" y="1413844"/>
                </a:lnTo>
                <a:lnTo>
                  <a:pt x="1085893" y="1417017"/>
                </a:lnTo>
                <a:lnTo>
                  <a:pt x="1086493" y="1422854"/>
                </a:lnTo>
                <a:lnTo>
                  <a:pt x="1083522" y="1432905"/>
                </a:lnTo>
                <a:lnTo>
                  <a:pt x="1078176" y="1437124"/>
                </a:lnTo>
                <a:lnTo>
                  <a:pt x="1072233" y="1440297"/>
                </a:lnTo>
                <a:lnTo>
                  <a:pt x="1064464" y="1441895"/>
                </a:lnTo>
                <a:lnTo>
                  <a:pt x="1060892" y="1444536"/>
                </a:lnTo>
                <a:lnTo>
                  <a:pt x="1060891" y="1444539"/>
                </a:lnTo>
                <a:lnTo>
                  <a:pt x="1060866" y="1444558"/>
                </a:lnTo>
                <a:lnTo>
                  <a:pt x="1060267" y="1447221"/>
                </a:lnTo>
                <a:lnTo>
                  <a:pt x="1058494" y="1458339"/>
                </a:lnTo>
                <a:lnTo>
                  <a:pt x="1060267" y="1467326"/>
                </a:lnTo>
                <a:lnTo>
                  <a:pt x="1062665" y="1471032"/>
                </a:lnTo>
                <a:lnTo>
                  <a:pt x="1070408" y="1476869"/>
                </a:lnTo>
                <a:lnTo>
                  <a:pt x="1071607" y="1481108"/>
                </a:lnTo>
                <a:lnTo>
                  <a:pt x="1071671" y="1481323"/>
                </a:lnTo>
                <a:lnTo>
                  <a:pt x="1072233" y="1484792"/>
                </a:lnTo>
                <a:lnTo>
                  <a:pt x="1073252" y="1486618"/>
                </a:lnTo>
                <a:lnTo>
                  <a:pt x="1073727" y="1488206"/>
                </a:lnTo>
                <a:lnTo>
                  <a:pt x="1067979" y="1494829"/>
                </a:lnTo>
                <a:lnTo>
                  <a:pt x="1063808" y="1498535"/>
                </a:lnTo>
                <a:lnTo>
                  <a:pt x="1059063" y="1503839"/>
                </a:lnTo>
                <a:lnTo>
                  <a:pt x="1056065" y="1512316"/>
                </a:lnTo>
                <a:lnTo>
                  <a:pt x="1056065" y="1525542"/>
                </a:lnTo>
                <a:lnTo>
                  <a:pt x="1056065" y="1535085"/>
                </a:lnTo>
                <a:lnTo>
                  <a:pt x="1053093" y="1540366"/>
                </a:lnTo>
                <a:lnTo>
                  <a:pt x="1047123" y="1543539"/>
                </a:lnTo>
                <a:lnTo>
                  <a:pt x="1043551" y="1549909"/>
                </a:lnTo>
                <a:lnTo>
                  <a:pt x="1041179" y="1556788"/>
                </a:lnTo>
                <a:lnTo>
                  <a:pt x="1035209" y="1559962"/>
                </a:lnTo>
                <a:lnTo>
                  <a:pt x="1025667" y="1561560"/>
                </a:lnTo>
                <a:lnTo>
                  <a:pt x="1022695" y="1562602"/>
                </a:lnTo>
                <a:lnTo>
                  <a:pt x="1019723" y="1571612"/>
                </a:lnTo>
                <a:lnTo>
                  <a:pt x="1020323" y="1574786"/>
                </a:lnTo>
                <a:lnTo>
                  <a:pt x="1019723" y="1577959"/>
                </a:lnTo>
                <a:lnTo>
                  <a:pt x="1013154" y="1584861"/>
                </a:lnTo>
                <a:lnTo>
                  <a:pt x="1010781" y="1586436"/>
                </a:lnTo>
                <a:lnTo>
                  <a:pt x="1005411" y="1586436"/>
                </a:lnTo>
                <a:lnTo>
                  <a:pt x="998870" y="1585906"/>
                </a:lnTo>
                <a:lnTo>
                  <a:pt x="994726" y="1583812"/>
                </a:lnTo>
                <a:lnTo>
                  <a:pt x="981040" y="1567923"/>
                </a:lnTo>
                <a:lnTo>
                  <a:pt x="978641" y="1561576"/>
                </a:lnTo>
                <a:lnTo>
                  <a:pt x="978042" y="1556805"/>
                </a:lnTo>
                <a:lnTo>
                  <a:pt x="972098" y="1550968"/>
                </a:lnTo>
                <a:lnTo>
                  <a:pt x="972058" y="1550968"/>
                </a:lnTo>
                <a:lnTo>
                  <a:pt x="972041" y="1550951"/>
                </a:lnTo>
                <a:lnTo>
                  <a:pt x="969043" y="1550951"/>
                </a:lnTo>
                <a:lnTo>
                  <a:pt x="961900" y="1549909"/>
                </a:lnTo>
                <a:lnTo>
                  <a:pt x="952958" y="1549909"/>
                </a:lnTo>
                <a:lnTo>
                  <a:pt x="948787" y="1551484"/>
                </a:lnTo>
                <a:lnTo>
                  <a:pt x="940444" y="1556788"/>
                </a:lnTo>
                <a:lnTo>
                  <a:pt x="938645" y="1559962"/>
                </a:lnTo>
                <a:lnTo>
                  <a:pt x="936273" y="1571080"/>
                </a:lnTo>
                <a:lnTo>
                  <a:pt x="936273" y="1582730"/>
                </a:lnTo>
                <a:lnTo>
                  <a:pt x="936273" y="1591740"/>
                </a:lnTo>
                <a:lnTo>
                  <a:pt x="933301" y="1599685"/>
                </a:lnTo>
                <a:lnTo>
                  <a:pt x="930903" y="1602326"/>
                </a:lnTo>
                <a:lnTo>
                  <a:pt x="920788" y="1606564"/>
                </a:lnTo>
                <a:lnTo>
                  <a:pt x="916017" y="1608163"/>
                </a:lnTo>
                <a:lnTo>
                  <a:pt x="904676" y="1608672"/>
                </a:lnTo>
                <a:lnTo>
                  <a:pt x="892163" y="1607097"/>
                </a:lnTo>
                <a:lnTo>
                  <a:pt x="874279" y="1609205"/>
                </a:lnTo>
                <a:lnTo>
                  <a:pt x="858793" y="1612911"/>
                </a:lnTo>
                <a:lnTo>
                  <a:pt x="850451" y="1614509"/>
                </a:lnTo>
                <a:lnTo>
                  <a:pt x="842108" y="1616084"/>
                </a:lnTo>
                <a:lnTo>
                  <a:pt x="838537" y="1618215"/>
                </a:lnTo>
                <a:lnTo>
                  <a:pt x="834939" y="1628268"/>
                </a:lnTo>
                <a:lnTo>
                  <a:pt x="833766" y="1634105"/>
                </a:lnTo>
                <a:lnTo>
                  <a:pt x="831967" y="1639386"/>
                </a:lnTo>
                <a:lnTo>
                  <a:pt x="828395" y="1645755"/>
                </a:lnTo>
                <a:lnTo>
                  <a:pt x="829595" y="1647863"/>
                </a:lnTo>
                <a:lnTo>
                  <a:pt x="832567" y="1652635"/>
                </a:lnTo>
                <a:lnTo>
                  <a:pt x="834939" y="1658981"/>
                </a:lnTo>
                <a:lnTo>
                  <a:pt x="837338" y="1661112"/>
                </a:lnTo>
                <a:lnTo>
                  <a:pt x="837368" y="1661105"/>
                </a:lnTo>
                <a:lnTo>
                  <a:pt x="837394" y="1661129"/>
                </a:lnTo>
                <a:lnTo>
                  <a:pt x="844537" y="1659530"/>
                </a:lnTo>
                <a:lnTo>
                  <a:pt x="848708" y="1656890"/>
                </a:lnTo>
                <a:lnTo>
                  <a:pt x="852280" y="1654759"/>
                </a:lnTo>
                <a:lnTo>
                  <a:pt x="857051" y="1650011"/>
                </a:lnTo>
                <a:lnTo>
                  <a:pt x="861222" y="1648412"/>
                </a:lnTo>
                <a:lnTo>
                  <a:pt x="865349" y="1648412"/>
                </a:lnTo>
                <a:lnTo>
                  <a:pt x="867735" y="1651569"/>
                </a:lnTo>
                <a:lnTo>
                  <a:pt x="868934" y="1655808"/>
                </a:lnTo>
                <a:lnTo>
                  <a:pt x="871307" y="1664818"/>
                </a:lnTo>
                <a:lnTo>
                  <a:pt x="872506" y="1676469"/>
                </a:lnTo>
                <a:lnTo>
                  <a:pt x="873106" y="1682815"/>
                </a:lnTo>
                <a:lnTo>
                  <a:pt x="870707" y="1693401"/>
                </a:lnTo>
                <a:lnTo>
                  <a:pt x="868934" y="1697107"/>
                </a:lnTo>
                <a:lnTo>
                  <a:pt x="865936" y="1705584"/>
                </a:lnTo>
                <a:lnTo>
                  <a:pt x="862964" y="1714594"/>
                </a:lnTo>
                <a:lnTo>
                  <a:pt x="861165" y="1717235"/>
                </a:lnTo>
                <a:lnTo>
                  <a:pt x="853423" y="1719875"/>
                </a:lnTo>
                <a:lnTo>
                  <a:pt x="849251" y="1720408"/>
                </a:lnTo>
                <a:lnTo>
                  <a:pt x="839136" y="1720408"/>
                </a:lnTo>
                <a:lnTo>
                  <a:pt x="827196" y="1719875"/>
                </a:lnTo>
                <a:lnTo>
                  <a:pt x="811111" y="1719875"/>
                </a:lnTo>
                <a:lnTo>
                  <a:pt x="799797" y="1719343"/>
                </a:lnTo>
                <a:lnTo>
                  <a:pt x="797398" y="1719875"/>
                </a:lnTo>
                <a:lnTo>
                  <a:pt x="791454" y="1723581"/>
                </a:lnTo>
                <a:lnTo>
                  <a:pt x="790255" y="1726245"/>
                </a:lnTo>
                <a:lnTo>
                  <a:pt x="790255" y="1735765"/>
                </a:lnTo>
                <a:lnTo>
                  <a:pt x="790855" y="1749014"/>
                </a:lnTo>
                <a:lnTo>
                  <a:pt x="789655" y="1760132"/>
                </a:lnTo>
                <a:lnTo>
                  <a:pt x="785484" y="1769652"/>
                </a:lnTo>
                <a:lnTo>
                  <a:pt x="781913" y="1779727"/>
                </a:lnTo>
                <a:lnTo>
                  <a:pt x="780713" y="1788182"/>
                </a:lnTo>
                <a:lnTo>
                  <a:pt x="779514" y="1791911"/>
                </a:lnTo>
                <a:lnTo>
                  <a:pt x="771172" y="1800898"/>
                </a:lnTo>
                <a:lnTo>
                  <a:pt x="767600" y="1803029"/>
                </a:lnTo>
                <a:lnTo>
                  <a:pt x="766934" y="1803345"/>
                </a:lnTo>
                <a:lnTo>
                  <a:pt x="758715" y="1806751"/>
                </a:lnTo>
                <a:lnTo>
                  <a:pt x="751826" y="1812397"/>
                </a:lnTo>
                <a:lnTo>
                  <a:pt x="750915" y="1813081"/>
                </a:lnTo>
                <a:lnTo>
                  <a:pt x="739001" y="1819961"/>
                </a:lnTo>
                <a:lnTo>
                  <a:pt x="723490" y="1825798"/>
                </a:lnTo>
                <a:lnTo>
                  <a:pt x="713974" y="1829504"/>
                </a:lnTo>
                <a:lnTo>
                  <a:pt x="706205" y="1834785"/>
                </a:lnTo>
                <a:lnTo>
                  <a:pt x="700261" y="1842197"/>
                </a:lnTo>
                <a:lnTo>
                  <a:pt x="695491" y="1853847"/>
                </a:lnTo>
                <a:lnTo>
                  <a:pt x="688921" y="1862858"/>
                </a:lnTo>
                <a:lnTo>
                  <a:pt x="685349" y="1866031"/>
                </a:lnTo>
                <a:lnTo>
                  <a:pt x="681778" y="1875574"/>
                </a:lnTo>
                <a:lnTo>
                  <a:pt x="678206" y="1888267"/>
                </a:lnTo>
                <a:lnTo>
                  <a:pt x="676407" y="1898343"/>
                </a:lnTo>
                <a:lnTo>
                  <a:pt x="675234" y="1907862"/>
                </a:lnTo>
                <a:lnTo>
                  <a:pt x="673435" y="1910526"/>
                </a:lnTo>
                <a:lnTo>
                  <a:pt x="670539" y="1912580"/>
                </a:lnTo>
                <a:lnTo>
                  <a:pt x="670398" y="1912220"/>
                </a:lnTo>
                <a:lnTo>
                  <a:pt x="668122" y="1904173"/>
                </a:lnTo>
                <a:lnTo>
                  <a:pt x="666947" y="1900022"/>
                </a:lnTo>
                <a:lnTo>
                  <a:pt x="666918" y="1899906"/>
                </a:lnTo>
                <a:lnTo>
                  <a:pt x="656803" y="1893027"/>
                </a:lnTo>
                <a:lnTo>
                  <a:pt x="644889" y="1886147"/>
                </a:lnTo>
                <a:lnTo>
                  <a:pt x="642495" y="1882448"/>
                </a:lnTo>
                <a:lnTo>
                  <a:pt x="642495" y="1867113"/>
                </a:lnTo>
                <a:lnTo>
                  <a:pt x="644893" y="1861276"/>
                </a:lnTo>
                <a:lnTo>
                  <a:pt x="645467" y="1859168"/>
                </a:lnTo>
                <a:lnTo>
                  <a:pt x="645460" y="1859151"/>
                </a:lnTo>
                <a:lnTo>
                  <a:pt x="645463" y="1859140"/>
                </a:lnTo>
                <a:lnTo>
                  <a:pt x="642491" y="1852261"/>
                </a:lnTo>
                <a:lnTo>
                  <a:pt x="632949" y="1842718"/>
                </a:lnTo>
                <a:lnTo>
                  <a:pt x="629377" y="1840610"/>
                </a:lnTo>
                <a:lnTo>
                  <a:pt x="625806" y="1839545"/>
                </a:lnTo>
                <a:lnTo>
                  <a:pt x="616264" y="1832133"/>
                </a:lnTo>
                <a:lnTo>
                  <a:pt x="611493" y="1831067"/>
                </a:lnTo>
                <a:lnTo>
                  <a:pt x="609721" y="1830534"/>
                </a:lnTo>
                <a:lnTo>
                  <a:pt x="607324" y="1825789"/>
                </a:lnTo>
                <a:lnTo>
                  <a:pt x="606153" y="1815206"/>
                </a:lnTo>
                <a:lnTo>
                  <a:pt x="606153" y="1811500"/>
                </a:lnTo>
                <a:lnTo>
                  <a:pt x="606149" y="1811489"/>
                </a:lnTo>
                <a:lnTo>
                  <a:pt x="606149" y="1811472"/>
                </a:lnTo>
                <a:lnTo>
                  <a:pt x="604950" y="1808298"/>
                </a:lnTo>
                <a:lnTo>
                  <a:pt x="596008" y="1797713"/>
                </a:lnTo>
                <a:lnTo>
                  <a:pt x="592436" y="1795605"/>
                </a:lnTo>
                <a:lnTo>
                  <a:pt x="590038" y="1792942"/>
                </a:lnTo>
                <a:lnTo>
                  <a:pt x="586466" y="1784997"/>
                </a:lnTo>
                <a:lnTo>
                  <a:pt x="582895" y="1780758"/>
                </a:lnTo>
                <a:lnTo>
                  <a:pt x="580496" y="1780758"/>
                </a:lnTo>
                <a:lnTo>
                  <a:pt x="578124" y="1781824"/>
                </a:lnTo>
                <a:lnTo>
                  <a:pt x="575152" y="1785530"/>
                </a:lnTo>
                <a:lnTo>
                  <a:pt x="573953" y="1794540"/>
                </a:lnTo>
                <a:lnTo>
                  <a:pt x="573953" y="1799311"/>
                </a:lnTo>
                <a:lnTo>
                  <a:pt x="573953" y="1805658"/>
                </a:lnTo>
                <a:lnTo>
                  <a:pt x="571580" y="1818884"/>
                </a:lnTo>
                <a:lnTo>
                  <a:pt x="569182" y="1824721"/>
                </a:lnTo>
                <a:lnTo>
                  <a:pt x="567409" y="1825253"/>
                </a:lnTo>
                <a:lnTo>
                  <a:pt x="557268" y="1827361"/>
                </a:lnTo>
                <a:lnTo>
                  <a:pt x="547127" y="1833198"/>
                </a:lnTo>
                <a:lnTo>
                  <a:pt x="544155" y="1836371"/>
                </a:lnTo>
                <a:lnTo>
                  <a:pt x="544754" y="1849087"/>
                </a:lnTo>
                <a:lnTo>
                  <a:pt x="545354" y="1855434"/>
                </a:lnTo>
                <a:lnTo>
                  <a:pt x="544754" y="1861248"/>
                </a:lnTo>
                <a:lnTo>
                  <a:pt x="541183" y="1868660"/>
                </a:lnTo>
                <a:lnTo>
                  <a:pt x="537585" y="1872389"/>
                </a:lnTo>
                <a:lnTo>
                  <a:pt x="532241" y="1875562"/>
                </a:lnTo>
                <a:lnTo>
                  <a:pt x="517329" y="1878735"/>
                </a:lnTo>
                <a:lnTo>
                  <a:pt x="511958" y="1879268"/>
                </a:lnTo>
                <a:lnTo>
                  <a:pt x="502443" y="1881909"/>
                </a:lnTo>
                <a:lnTo>
                  <a:pt x="491702" y="1886147"/>
                </a:lnTo>
                <a:lnTo>
                  <a:pt x="476816" y="1890386"/>
                </a:lnTo>
                <a:lnTo>
                  <a:pt x="464276" y="1894092"/>
                </a:lnTo>
                <a:lnTo>
                  <a:pt x="460705" y="1895158"/>
                </a:lnTo>
                <a:lnTo>
                  <a:pt x="454161" y="1904677"/>
                </a:lnTo>
                <a:lnTo>
                  <a:pt x="452962" y="1907851"/>
                </a:lnTo>
                <a:lnTo>
                  <a:pt x="452362" y="1912089"/>
                </a:lnTo>
                <a:lnTo>
                  <a:pt x="446992" y="1927446"/>
                </a:lnTo>
                <a:lnTo>
                  <a:pt x="443420" y="1930087"/>
                </a:lnTo>
                <a:lnTo>
                  <a:pt x="422564" y="1929577"/>
                </a:lnTo>
                <a:lnTo>
                  <a:pt x="401109" y="1928512"/>
                </a:lnTo>
                <a:lnTo>
                  <a:pt x="385023" y="1936456"/>
                </a:lnTo>
                <a:lnTo>
                  <a:pt x="370111" y="1944934"/>
                </a:lnTo>
                <a:lnTo>
                  <a:pt x="359397" y="1949149"/>
                </a:lnTo>
                <a:lnTo>
                  <a:pt x="346883" y="1957094"/>
                </a:lnTo>
                <a:lnTo>
                  <a:pt x="342112" y="1960291"/>
                </a:lnTo>
                <a:lnTo>
                  <a:pt x="328400" y="1960291"/>
                </a:lnTo>
                <a:lnTo>
                  <a:pt x="323629" y="1960800"/>
                </a:lnTo>
                <a:lnTo>
                  <a:pt x="320057" y="1961866"/>
                </a:lnTo>
                <a:lnTo>
                  <a:pt x="311715" y="1965039"/>
                </a:lnTo>
                <a:lnTo>
                  <a:pt x="307543" y="1969278"/>
                </a:lnTo>
                <a:lnTo>
                  <a:pt x="306344" y="1972451"/>
                </a:lnTo>
                <a:lnTo>
                  <a:pt x="304545" y="1976157"/>
                </a:lnTo>
                <a:lnTo>
                  <a:pt x="299201" y="1979863"/>
                </a:lnTo>
                <a:lnTo>
                  <a:pt x="289659" y="1983569"/>
                </a:lnTo>
                <a:lnTo>
                  <a:pt x="283689" y="1986233"/>
                </a:lnTo>
                <a:lnTo>
                  <a:pt x="281917" y="1988340"/>
                </a:lnTo>
                <a:lnTo>
                  <a:pt x="280717" y="1992046"/>
                </a:lnTo>
                <a:lnTo>
                  <a:pt x="280723" y="1992069"/>
                </a:lnTo>
                <a:lnTo>
                  <a:pt x="280722" y="1992074"/>
                </a:lnTo>
                <a:lnTo>
                  <a:pt x="282520" y="1998954"/>
                </a:lnTo>
                <a:lnTo>
                  <a:pt x="283694" y="2004258"/>
                </a:lnTo>
                <a:lnTo>
                  <a:pt x="284286" y="2006364"/>
                </a:lnTo>
                <a:lnTo>
                  <a:pt x="281317" y="2010067"/>
                </a:lnTo>
                <a:lnTo>
                  <a:pt x="274747" y="2013240"/>
                </a:lnTo>
                <a:lnTo>
                  <a:pt x="270576" y="2013773"/>
                </a:lnTo>
                <a:lnTo>
                  <a:pt x="266405" y="2013773"/>
                </a:lnTo>
                <a:lnTo>
                  <a:pt x="256290" y="2007936"/>
                </a:lnTo>
                <a:lnTo>
                  <a:pt x="252692" y="2005295"/>
                </a:lnTo>
                <a:lnTo>
                  <a:pt x="251519" y="2004230"/>
                </a:lnTo>
                <a:lnTo>
                  <a:pt x="246748" y="2005828"/>
                </a:lnTo>
                <a:lnTo>
                  <a:pt x="238406" y="2012175"/>
                </a:lnTo>
                <a:lnTo>
                  <a:pt x="235408" y="2016946"/>
                </a:lnTo>
                <a:lnTo>
                  <a:pt x="233036" y="2021718"/>
                </a:lnTo>
                <a:lnTo>
                  <a:pt x="234235" y="2032836"/>
                </a:lnTo>
                <a:lnTo>
                  <a:pt x="234236" y="2032837"/>
                </a:lnTo>
                <a:lnTo>
                  <a:pt x="234239" y="2032864"/>
                </a:lnTo>
                <a:lnTo>
                  <a:pt x="238410" y="2036570"/>
                </a:lnTo>
                <a:lnTo>
                  <a:pt x="243181" y="2040276"/>
                </a:lnTo>
                <a:lnTo>
                  <a:pt x="251523" y="2050861"/>
                </a:lnTo>
                <a:lnTo>
                  <a:pt x="253896" y="2056165"/>
                </a:lnTo>
                <a:lnTo>
                  <a:pt x="256287" y="2061963"/>
                </a:lnTo>
                <a:lnTo>
                  <a:pt x="254491" y="2070961"/>
                </a:lnTo>
                <a:lnTo>
                  <a:pt x="251519" y="2075709"/>
                </a:lnTo>
                <a:lnTo>
                  <a:pt x="248521" y="2076775"/>
                </a:lnTo>
                <a:lnTo>
                  <a:pt x="241378" y="2078373"/>
                </a:lnTo>
                <a:lnTo>
                  <a:pt x="222894" y="2077840"/>
                </a:lnTo>
                <a:lnTo>
                  <a:pt x="215152" y="2078906"/>
                </a:lnTo>
                <a:lnTo>
                  <a:pt x="208608" y="2078906"/>
                </a:lnTo>
                <a:lnTo>
                  <a:pt x="198467" y="2073602"/>
                </a:lnTo>
                <a:lnTo>
                  <a:pt x="195495" y="2072003"/>
                </a:lnTo>
                <a:lnTo>
                  <a:pt x="192497" y="2069896"/>
                </a:lnTo>
                <a:lnTo>
                  <a:pt x="185953" y="2063549"/>
                </a:lnTo>
                <a:lnTo>
                  <a:pt x="181182" y="2060885"/>
                </a:lnTo>
                <a:lnTo>
                  <a:pt x="178810" y="2060885"/>
                </a:lnTo>
                <a:lnTo>
                  <a:pt x="165697" y="2064059"/>
                </a:lnTo>
                <a:lnTo>
                  <a:pt x="155556" y="2065124"/>
                </a:lnTo>
                <a:lnTo>
                  <a:pt x="152584" y="2066722"/>
                </a:lnTo>
                <a:lnTo>
                  <a:pt x="142442" y="2077840"/>
                </a:lnTo>
                <a:lnTo>
                  <a:pt x="137672" y="2081014"/>
                </a:lnTo>
                <a:lnTo>
                  <a:pt x="135899" y="2081014"/>
                </a:lnTo>
                <a:lnTo>
                  <a:pt x="132901" y="2077840"/>
                </a:lnTo>
                <a:lnTo>
                  <a:pt x="130528" y="2069363"/>
                </a:lnTo>
                <a:lnTo>
                  <a:pt x="128732" y="2065129"/>
                </a:lnTo>
                <a:lnTo>
                  <a:pt x="128134" y="2058273"/>
                </a:lnTo>
                <a:lnTo>
                  <a:pt x="128134" y="2052459"/>
                </a:lnTo>
                <a:lnTo>
                  <a:pt x="128130" y="2052455"/>
                </a:lnTo>
                <a:lnTo>
                  <a:pt x="128130" y="2052431"/>
                </a:lnTo>
                <a:lnTo>
                  <a:pt x="125758" y="2050300"/>
                </a:lnTo>
                <a:lnTo>
                  <a:pt x="116216" y="2049235"/>
                </a:lnTo>
                <a:lnTo>
                  <a:pt x="113244" y="2051366"/>
                </a:lnTo>
                <a:lnTo>
                  <a:pt x="112645" y="2057179"/>
                </a:lnTo>
                <a:lnTo>
                  <a:pt x="115017" y="2081546"/>
                </a:lnTo>
                <a:lnTo>
                  <a:pt x="113244" y="2085785"/>
                </a:lnTo>
                <a:lnTo>
                  <a:pt x="107274" y="2084720"/>
                </a:lnTo>
                <a:lnTo>
                  <a:pt x="96561" y="2079949"/>
                </a:lnTo>
                <a:lnTo>
                  <a:pt x="95964" y="2074162"/>
                </a:lnTo>
                <a:lnTo>
                  <a:pt x="95964" y="2066218"/>
                </a:lnTo>
                <a:lnTo>
                  <a:pt x="94765" y="2057207"/>
                </a:lnTo>
                <a:lnTo>
                  <a:pt x="90593" y="2045024"/>
                </a:lnTo>
                <a:lnTo>
                  <a:pt x="90593" y="2037612"/>
                </a:lnTo>
                <a:lnTo>
                  <a:pt x="90593" y="2033906"/>
                </a:lnTo>
                <a:lnTo>
                  <a:pt x="88221" y="2030200"/>
                </a:lnTo>
                <a:lnTo>
                  <a:pt x="82851" y="2027559"/>
                </a:lnTo>
                <a:lnTo>
                  <a:pt x="80452" y="2024386"/>
                </a:lnTo>
                <a:lnTo>
                  <a:pt x="76281" y="2017507"/>
                </a:lnTo>
                <a:lnTo>
                  <a:pt x="75108" y="2015909"/>
                </a:lnTo>
                <a:lnTo>
                  <a:pt x="73909" y="2011670"/>
                </a:lnTo>
                <a:lnTo>
                  <a:pt x="69138" y="1998444"/>
                </a:lnTo>
                <a:lnTo>
                  <a:pt x="66765" y="1993140"/>
                </a:lnTo>
                <a:lnTo>
                  <a:pt x="63168" y="1991542"/>
                </a:lnTo>
                <a:lnTo>
                  <a:pt x="60795" y="1988368"/>
                </a:lnTo>
                <a:lnTo>
                  <a:pt x="58997" y="1985195"/>
                </a:lnTo>
                <a:lnTo>
                  <a:pt x="53652" y="1981489"/>
                </a:lnTo>
                <a:lnTo>
                  <a:pt x="53053" y="1978316"/>
                </a:lnTo>
                <a:lnTo>
                  <a:pt x="53053" y="1969306"/>
                </a:lnTo>
                <a:lnTo>
                  <a:pt x="53652" y="1959253"/>
                </a:lnTo>
                <a:lnTo>
                  <a:pt x="54226" y="1955547"/>
                </a:lnTo>
                <a:lnTo>
                  <a:pt x="58997" y="1953416"/>
                </a:lnTo>
                <a:lnTo>
                  <a:pt x="60196" y="1951308"/>
                </a:lnTo>
                <a:lnTo>
                  <a:pt x="60196" y="1943364"/>
                </a:lnTo>
                <a:lnTo>
                  <a:pt x="57224" y="1935419"/>
                </a:lnTo>
                <a:lnTo>
                  <a:pt x="52453" y="1929605"/>
                </a:lnTo>
                <a:lnTo>
                  <a:pt x="44111" y="1923236"/>
                </a:lnTo>
                <a:lnTo>
                  <a:pt x="36368" y="1918464"/>
                </a:lnTo>
                <a:lnTo>
                  <a:pt x="29798" y="1916356"/>
                </a:lnTo>
                <a:lnTo>
                  <a:pt x="26826" y="1914758"/>
                </a:lnTo>
                <a:lnTo>
                  <a:pt x="24428" y="1907879"/>
                </a:lnTo>
                <a:lnTo>
                  <a:pt x="23854" y="1902598"/>
                </a:lnTo>
                <a:lnTo>
                  <a:pt x="22655" y="1898359"/>
                </a:lnTo>
                <a:lnTo>
                  <a:pt x="17884" y="1894120"/>
                </a:lnTo>
                <a:lnTo>
                  <a:pt x="17284" y="1891480"/>
                </a:lnTo>
                <a:lnTo>
                  <a:pt x="16685" y="1880339"/>
                </a:lnTo>
                <a:lnTo>
                  <a:pt x="16085" y="1863939"/>
                </a:lnTo>
                <a:lnTo>
                  <a:pt x="16685" y="1844877"/>
                </a:lnTo>
                <a:lnTo>
                  <a:pt x="18484" y="1831095"/>
                </a:lnTo>
                <a:lnTo>
                  <a:pt x="18484" y="1827922"/>
                </a:lnTo>
                <a:lnTo>
                  <a:pt x="21456" y="1823150"/>
                </a:lnTo>
                <a:lnTo>
                  <a:pt x="25027" y="1821043"/>
                </a:lnTo>
                <a:lnTo>
                  <a:pt x="32197" y="1816804"/>
                </a:lnTo>
                <a:lnTo>
                  <a:pt x="39340" y="1809925"/>
                </a:lnTo>
                <a:lnTo>
                  <a:pt x="42911" y="1806751"/>
                </a:lnTo>
                <a:lnTo>
                  <a:pt x="42911" y="1800382"/>
                </a:lnTo>
                <a:lnTo>
                  <a:pt x="42911" y="1796143"/>
                </a:lnTo>
                <a:lnTo>
                  <a:pt x="42911" y="1792437"/>
                </a:lnTo>
                <a:lnTo>
                  <a:pt x="36967" y="1789796"/>
                </a:lnTo>
                <a:lnTo>
                  <a:pt x="32197" y="1788731"/>
                </a:lnTo>
                <a:lnTo>
                  <a:pt x="23854" y="1784492"/>
                </a:lnTo>
                <a:lnTo>
                  <a:pt x="18484" y="1780277"/>
                </a:lnTo>
                <a:lnTo>
                  <a:pt x="9542" y="1774440"/>
                </a:lnTo>
                <a:lnTo>
                  <a:pt x="2399" y="1769135"/>
                </a:lnTo>
                <a:lnTo>
                  <a:pt x="0" y="1763322"/>
                </a:lnTo>
                <a:lnTo>
                  <a:pt x="0" y="1756442"/>
                </a:lnTo>
                <a:lnTo>
                  <a:pt x="0" y="1753779"/>
                </a:lnTo>
                <a:lnTo>
                  <a:pt x="2399" y="1749563"/>
                </a:lnTo>
                <a:lnTo>
                  <a:pt x="5371" y="1747965"/>
                </a:lnTo>
                <a:lnTo>
                  <a:pt x="11315" y="1744259"/>
                </a:lnTo>
                <a:lnTo>
                  <a:pt x="17284" y="1742151"/>
                </a:lnTo>
                <a:lnTo>
                  <a:pt x="20856" y="1740553"/>
                </a:lnTo>
                <a:lnTo>
                  <a:pt x="27426" y="1736314"/>
                </a:lnTo>
                <a:lnTo>
                  <a:pt x="32770" y="1736314"/>
                </a:lnTo>
                <a:lnTo>
                  <a:pt x="42911" y="1735781"/>
                </a:lnTo>
                <a:lnTo>
                  <a:pt x="56024" y="1734716"/>
                </a:lnTo>
                <a:lnTo>
                  <a:pt x="62594" y="1734206"/>
                </a:lnTo>
                <a:lnTo>
                  <a:pt x="64367" y="1731010"/>
                </a:lnTo>
                <a:lnTo>
                  <a:pt x="66166" y="1728902"/>
                </a:lnTo>
                <a:lnTo>
                  <a:pt x="72709" y="1725196"/>
                </a:lnTo>
                <a:lnTo>
                  <a:pt x="82251" y="1719892"/>
                </a:lnTo>
                <a:lnTo>
                  <a:pt x="86422" y="1716186"/>
                </a:lnTo>
                <a:lnTo>
                  <a:pt x="89394" y="1709839"/>
                </a:lnTo>
                <a:lnTo>
                  <a:pt x="89994" y="1706666"/>
                </a:lnTo>
                <a:lnTo>
                  <a:pt x="89994" y="1704002"/>
                </a:lnTo>
                <a:lnTo>
                  <a:pt x="87022" y="1698721"/>
                </a:lnTo>
                <a:lnTo>
                  <a:pt x="84050" y="1697123"/>
                </a:lnTo>
                <a:lnTo>
                  <a:pt x="81052" y="1695015"/>
                </a:lnTo>
                <a:lnTo>
                  <a:pt x="78080" y="1690244"/>
                </a:lnTo>
                <a:lnTo>
                  <a:pt x="75108" y="1688646"/>
                </a:lnTo>
                <a:lnTo>
                  <a:pt x="72110" y="1687071"/>
                </a:lnTo>
                <a:lnTo>
                  <a:pt x="67938" y="1681234"/>
                </a:lnTo>
                <a:lnTo>
                  <a:pt x="66765" y="1677528"/>
                </a:lnTo>
                <a:lnTo>
                  <a:pt x="64967" y="1668541"/>
                </a:lnTo>
                <a:lnTo>
                  <a:pt x="63168" y="1663236"/>
                </a:lnTo>
                <a:lnTo>
                  <a:pt x="63767" y="1657955"/>
                </a:lnTo>
                <a:lnTo>
                  <a:pt x="64967" y="1652118"/>
                </a:lnTo>
                <a:lnTo>
                  <a:pt x="66166" y="1644706"/>
                </a:lnTo>
                <a:lnTo>
                  <a:pt x="70937" y="1636229"/>
                </a:lnTo>
                <a:lnTo>
                  <a:pt x="76281" y="1631457"/>
                </a:lnTo>
                <a:lnTo>
                  <a:pt x="83450" y="1627242"/>
                </a:lnTo>
                <a:lnTo>
                  <a:pt x="88221" y="1621405"/>
                </a:lnTo>
                <a:lnTo>
                  <a:pt x="94165" y="1617699"/>
                </a:lnTo>
                <a:lnTo>
                  <a:pt x="98336" y="1615591"/>
                </a:lnTo>
                <a:lnTo>
                  <a:pt x="100735" y="1607646"/>
                </a:lnTo>
                <a:lnTo>
                  <a:pt x="100735" y="1603940"/>
                </a:lnTo>
                <a:lnTo>
                  <a:pt x="100735" y="1599702"/>
                </a:lnTo>
                <a:lnTo>
                  <a:pt x="104306" y="1597038"/>
                </a:lnTo>
                <a:lnTo>
                  <a:pt x="106678" y="1591757"/>
                </a:lnTo>
                <a:lnTo>
                  <a:pt x="106678" y="1586453"/>
                </a:lnTo>
                <a:lnTo>
                  <a:pt x="110276" y="1579573"/>
                </a:lnTo>
                <a:lnTo>
                  <a:pt x="112649" y="1568988"/>
                </a:lnTo>
                <a:lnTo>
                  <a:pt x="112649" y="1557870"/>
                </a:lnTo>
                <a:lnTo>
                  <a:pt x="113248" y="1550968"/>
                </a:lnTo>
                <a:lnTo>
                  <a:pt x="113248" y="1548860"/>
                </a:lnTo>
                <a:lnTo>
                  <a:pt x="108477" y="1546219"/>
                </a:lnTo>
                <a:lnTo>
                  <a:pt x="106678" y="1544621"/>
                </a:lnTo>
                <a:lnTo>
                  <a:pt x="106079" y="1538275"/>
                </a:lnTo>
                <a:lnTo>
                  <a:pt x="103707" y="1536144"/>
                </a:lnTo>
                <a:lnTo>
                  <a:pt x="101334" y="1534036"/>
                </a:lnTo>
                <a:lnTo>
                  <a:pt x="98336" y="1527689"/>
                </a:lnTo>
                <a:lnTo>
                  <a:pt x="95364" y="1521852"/>
                </a:lnTo>
                <a:lnTo>
                  <a:pt x="91193" y="1516548"/>
                </a:lnTo>
                <a:lnTo>
                  <a:pt x="84050" y="1508603"/>
                </a:lnTo>
                <a:lnTo>
                  <a:pt x="79879" y="1501191"/>
                </a:lnTo>
                <a:lnTo>
                  <a:pt x="73909" y="1491139"/>
                </a:lnTo>
                <a:lnTo>
                  <a:pt x="66765" y="1480554"/>
                </a:lnTo>
                <a:lnTo>
                  <a:pt x="60795" y="1472609"/>
                </a:lnTo>
                <a:lnTo>
                  <a:pt x="56024" y="1467305"/>
                </a:lnTo>
                <a:lnTo>
                  <a:pt x="54226" y="1462024"/>
                </a:lnTo>
                <a:lnTo>
                  <a:pt x="56024" y="1453013"/>
                </a:lnTo>
                <a:lnTo>
                  <a:pt x="56024" y="1446667"/>
                </a:lnTo>
                <a:lnTo>
                  <a:pt x="54825" y="1438722"/>
                </a:lnTo>
                <a:lnTo>
                  <a:pt x="53652" y="1434483"/>
                </a:lnTo>
                <a:lnTo>
                  <a:pt x="48282" y="1432352"/>
                </a:lnTo>
                <a:lnTo>
                  <a:pt x="46483" y="1431310"/>
                </a:lnTo>
                <a:lnTo>
                  <a:pt x="40539" y="1424408"/>
                </a:lnTo>
                <a:lnTo>
                  <a:pt x="35768" y="1418061"/>
                </a:lnTo>
                <a:lnTo>
                  <a:pt x="39340" y="1418061"/>
                </a:lnTo>
                <a:lnTo>
                  <a:pt x="47082" y="1420192"/>
                </a:lnTo>
                <a:lnTo>
                  <a:pt x="52453" y="1420192"/>
                </a:lnTo>
                <a:lnTo>
                  <a:pt x="61395" y="1419127"/>
                </a:lnTo>
                <a:lnTo>
                  <a:pt x="69138" y="1419127"/>
                </a:lnTo>
                <a:lnTo>
                  <a:pt x="73909" y="1419659"/>
                </a:lnTo>
                <a:lnTo>
                  <a:pt x="77480" y="1419127"/>
                </a:lnTo>
                <a:lnTo>
                  <a:pt x="79279" y="1414355"/>
                </a:lnTo>
                <a:lnTo>
                  <a:pt x="79279" y="1411182"/>
                </a:lnTo>
                <a:lnTo>
                  <a:pt x="79879" y="1408541"/>
                </a:lnTo>
                <a:lnTo>
                  <a:pt x="83450" y="1402704"/>
                </a:lnTo>
                <a:lnTo>
                  <a:pt x="86422" y="1401129"/>
                </a:lnTo>
                <a:lnTo>
                  <a:pt x="88795" y="1398998"/>
                </a:lnTo>
                <a:lnTo>
                  <a:pt x="88221" y="1392119"/>
                </a:lnTo>
                <a:lnTo>
                  <a:pt x="89394" y="1387348"/>
                </a:lnTo>
                <a:lnTo>
                  <a:pt x="91793" y="1380468"/>
                </a:lnTo>
                <a:lnTo>
                  <a:pt x="91193" y="1376762"/>
                </a:lnTo>
                <a:lnTo>
                  <a:pt x="91793" y="1374631"/>
                </a:lnTo>
                <a:lnTo>
                  <a:pt x="98936" y="1373056"/>
                </a:lnTo>
                <a:lnTo>
                  <a:pt x="103707" y="1372524"/>
                </a:lnTo>
                <a:lnTo>
                  <a:pt x="107878" y="1372524"/>
                </a:lnTo>
                <a:lnTo>
                  <a:pt x="113848" y="1377295"/>
                </a:lnTo>
                <a:lnTo>
                  <a:pt x="118619" y="1379936"/>
                </a:lnTo>
                <a:lnTo>
                  <a:pt x="122790" y="1382067"/>
                </a:lnTo>
                <a:lnTo>
                  <a:pt x="124563" y="1385773"/>
                </a:lnTo>
                <a:lnTo>
                  <a:pt x="126961" y="1386815"/>
                </a:lnTo>
                <a:lnTo>
                  <a:pt x="130533" y="1388413"/>
                </a:lnTo>
                <a:lnTo>
                  <a:pt x="141847" y="1393717"/>
                </a:lnTo>
                <a:lnTo>
                  <a:pt x="149016" y="1394760"/>
                </a:lnTo>
                <a:lnTo>
                  <a:pt x="159731" y="1392652"/>
                </a:lnTo>
                <a:lnTo>
                  <a:pt x="163902" y="1390521"/>
                </a:lnTo>
                <a:lnTo>
                  <a:pt x="166874" y="1388413"/>
                </a:lnTo>
                <a:lnTo>
                  <a:pt x="175816" y="1379936"/>
                </a:lnTo>
                <a:lnTo>
                  <a:pt x="181187" y="1377828"/>
                </a:lnTo>
                <a:lnTo>
                  <a:pt x="190129" y="1376230"/>
                </a:lnTo>
                <a:lnTo>
                  <a:pt x="202043" y="1377828"/>
                </a:lnTo>
                <a:lnTo>
                  <a:pt x="218727" y="1377295"/>
                </a:lnTo>
                <a:lnTo>
                  <a:pt x="237211" y="1376230"/>
                </a:lnTo>
                <a:lnTo>
                  <a:pt x="244354" y="1375697"/>
                </a:lnTo>
                <a:lnTo>
                  <a:pt x="249125" y="1371991"/>
                </a:lnTo>
                <a:lnTo>
                  <a:pt x="252696" y="1371458"/>
                </a:lnTo>
                <a:lnTo>
                  <a:pt x="262238" y="1370925"/>
                </a:lnTo>
                <a:lnTo>
                  <a:pt x="274178" y="1370416"/>
                </a:lnTo>
                <a:lnTo>
                  <a:pt x="283094" y="1369350"/>
                </a:lnTo>
                <a:lnTo>
                  <a:pt x="287865" y="1367752"/>
                </a:lnTo>
                <a:lnTo>
                  <a:pt x="290863" y="1366177"/>
                </a:lnTo>
                <a:lnTo>
                  <a:pt x="293835" y="1361406"/>
                </a:lnTo>
                <a:lnTo>
                  <a:pt x="294434" y="1359275"/>
                </a:lnTo>
                <a:lnTo>
                  <a:pt x="296807" y="1353461"/>
                </a:lnTo>
                <a:lnTo>
                  <a:pt x="298006" y="1346582"/>
                </a:lnTo>
                <a:lnTo>
                  <a:pt x="298606" y="1342876"/>
                </a:lnTo>
                <a:lnTo>
                  <a:pt x="300378" y="1340212"/>
                </a:lnTo>
                <a:lnTo>
                  <a:pt x="303376" y="1336506"/>
                </a:lnTo>
                <a:lnTo>
                  <a:pt x="308721" y="1334931"/>
                </a:lnTo>
                <a:lnTo>
                  <a:pt x="311119" y="1333333"/>
                </a:lnTo>
                <a:lnTo>
                  <a:pt x="311119" y="1325388"/>
                </a:lnTo>
                <a:lnTo>
                  <a:pt x="311119" y="1321149"/>
                </a:lnTo>
                <a:lnTo>
                  <a:pt x="311119" y="1314270"/>
                </a:lnTo>
                <a:lnTo>
                  <a:pt x="310520" y="1308456"/>
                </a:lnTo>
                <a:lnTo>
                  <a:pt x="309320" y="1306325"/>
                </a:lnTo>
                <a:lnTo>
                  <a:pt x="302177" y="1303685"/>
                </a:lnTo>
                <a:lnTo>
                  <a:pt x="299205" y="1303685"/>
                </a:lnTo>
                <a:lnTo>
                  <a:pt x="297406" y="1302619"/>
                </a:lnTo>
                <a:lnTo>
                  <a:pt x="296207" y="1297338"/>
                </a:lnTo>
                <a:lnTo>
                  <a:pt x="296207" y="1295207"/>
                </a:lnTo>
                <a:lnTo>
                  <a:pt x="296807" y="1293099"/>
                </a:lnTo>
                <a:lnTo>
                  <a:pt x="300978" y="1289393"/>
                </a:lnTo>
                <a:lnTo>
                  <a:pt x="301578" y="1286730"/>
                </a:lnTo>
                <a:lnTo>
                  <a:pt x="302177" y="1279850"/>
                </a:lnTo>
                <a:lnTo>
                  <a:pt x="305749" y="1273504"/>
                </a:lnTo>
                <a:lnTo>
                  <a:pt x="306948" y="1270863"/>
                </a:lnTo>
                <a:lnTo>
                  <a:pt x="307548" y="1267157"/>
                </a:lnTo>
                <a:lnTo>
                  <a:pt x="306348" y="1264494"/>
                </a:lnTo>
                <a:lnTo>
                  <a:pt x="307548" y="1261853"/>
                </a:lnTo>
                <a:lnTo>
                  <a:pt x="317089" y="1258680"/>
                </a:lnTo>
                <a:lnTo>
                  <a:pt x="322434" y="1258147"/>
                </a:lnTo>
                <a:lnTo>
                  <a:pt x="326605" y="1257614"/>
                </a:lnTo>
                <a:lnTo>
                  <a:pt x="333174" y="1254974"/>
                </a:lnTo>
                <a:lnTo>
                  <a:pt x="333774" y="1252310"/>
                </a:lnTo>
                <a:lnTo>
                  <a:pt x="333774" y="1246496"/>
                </a:lnTo>
                <a:lnTo>
                  <a:pt x="334374" y="1242258"/>
                </a:lnTo>
                <a:lnTo>
                  <a:pt x="335547" y="1239084"/>
                </a:lnTo>
                <a:lnTo>
                  <a:pt x="340917" y="1235911"/>
                </a:lnTo>
                <a:lnTo>
                  <a:pt x="343290" y="1233780"/>
                </a:lnTo>
                <a:lnTo>
                  <a:pt x="343889" y="1227434"/>
                </a:lnTo>
                <a:lnTo>
                  <a:pt x="344489" y="1225303"/>
                </a:lnTo>
                <a:lnTo>
                  <a:pt x="346887" y="1222130"/>
                </a:lnTo>
                <a:lnTo>
                  <a:pt x="354031" y="1216316"/>
                </a:lnTo>
                <a:lnTo>
                  <a:pt x="359401" y="1210479"/>
                </a:lnTo>
                <a:lnTo>
                  <a:pt x="362373" y="1205198"/>
                </a:lnTo>
                <a:lnTo>
                  <a:pt x="365945" y="1202534"/>
                </a:lnTo>
                <a:lnTo>
                  <a:pt x="374287" y="1201492"/>
                </a:lnTo>
                <a:lnTo>
                  <a:pt x="377285" y="1200426"/>
                </a:lnTo>
                <a:lnTo>
                  <a:pt x="382629" y="1195122"/>
                </a:lnTo>
                <a:lnTo>
                  <a:pt x="385627" y="1188243"/>
                </a:lnTo>
                <a:lnTo>
                  <a:pt x="385627" y="1185602"/>
                </a:lnTo>
                <a:lnTo>
                  <a:pt x="384446" y="1184029"/>
                </a:lnTo>
                <a:lnTo>
                  <a:pt x="392744" y="1184559"/>
                </a:lnTo>
                <a:lnTo>
                  <a:pt x="400487" y="1184559"/>
                </a:lnTo>
                <a:lnTo>
                  <a:pt x="418971" y="1182451"/>
                </a:lnTo>
                <a:lnTo>
                  <a:pt x="436255" y="1180320"/>
                </a:lnTo>
                <a:lnTo>
                  <a:pt x="441625" y="1180320"/>
                </a:lnTo>
                <a:lnTo>
                  <a:pt x="451741" y="1176081"/>
                </a:lnTo>
                <a:lnTo>
                  <a:pt x="451760" y="1176062"/>
                </a:lnTo>
                <a:lnTo>
                  <a:pt x="451767" y="1176059"/>
                </a:lnTo>
                <a:lnTo>
                  <a:pt x="457137" y="1170778"/>
                </a:lnTo>
                <a:lnTo>
                  <a:pt x="463105" y="1164411"/>
                </a:lnTo>
                <a:lnTo>
                  <a:pt x="477367" y="1152780"/>
                </a:lnTo>
                <a:lnTo>
                  <a:pt x="483338" y="1150139"/>
                </a:lnTo>
                <a:lnTo>
                  <a:pt x="488708" y="1149606"/>
                </a:lnTo>
                <a:lnTo>
                  <a:pt x="497050" y="1150139"/>
                </a:lnTo>
                <a:lnTo>
                  <a:pt x="501222" y="1148031"/>
                </a:lnTo>
                <a:lnTo>
                  <a:pt x="501226" y="1148021"/>
                </a:lnTo>
                <a:lnTo>
                  <a:pt x="501248" y="1148009"/>
                </a:lnTo>
                <a:lnTo>
                  <a:pt x="502447" y="1144813"/>
                </a:lnTo>
                <a:lnTo>
                  <a:pt x="503620" y="1138999"/>
                </a:lnTo>
                <a:lnTo>
                  <a:pt x="502447" y="1130522"/>
                </a:lnTo>
                <a:lnTo>
                  <a:pt x="504220" y="1126283"/>
                </a:lnTo>
                <a:lnTo>
                  <a:pt x="510190" y="1119404"/>
                </a:lnTo>
                <a:lnTo>
                  <a:pt x="518532" y="1111992"/>
                </a:lnTo>
                <a:lnTo>
                  <a:pt x="522703" y="1107220"/>
                </a:lnTo>
                <a:lnTo>
                  <a:pt x="527474" y="1097701"/>
                </a:lnTo>
                <a:lnTo>
                  <a:pt x="526275" y="1093462"/>
                </a:lnTo>
                <a:lnTo>
                  <a:pt x="519731" y="1086583"/>
                </a:lnTo>
                <a:lnTo>
                  <a:pt x="511389" y="1081811"/>
                </a:lnTo>
                <a:lnTo>
                  <a:pt x="508391" y="1078638"/>
                </a:lnTo>
                <a:lnTo>
                  <a:pt x="508990" y="1071759"/>
                </a:lnTo>
                <a:lnTo>
                  <a:pt x="511377" y="1068578"/>
                </a:lnTo>
                <a:lnTo>
                  <a:pt x="516108" y="1066476"/>
                </a:lnTo>
                <a:lnTo>
                  <a:pt x="531020" y="1062770"/>
                </a:lnTo>
                <a:lnTo>
                  <a:pt x="535191" y="1060130"/>
                </a:lnTo>
                <a:lnTo>
                  <a:pt x="535201" y="1060118"/>
                </a:lnTo>
                <a:lnTo>
                  <a:pt x="535217" y="1060108"/>
                </a:lnTo>
                <a:lnTo>
                  <a:pt x="537571" y="1057465"/>
                </a:lnTo>
                <a:close/>
                <a:moveTo>
                  <a:pt x="2398106" y="996552"/>
                </a:moveTo>
                <a:lnTo>
                  <a:pt x="2390363" y="997618"/>
                </a:lnTo>
                <a:lnTo>
                  <a:pt x="2380221" y="1001856"/>
                </a:lnTo>
                <a:lnTo>
                  <a:pt x="2377849" y="1004497"/>
                </a:lnTo>
                <a:lnTo>
                  <a:pt x="2379022" y="1011376"/>
                </a:lnTo>
                <a:lnTo>
                  <a:pt x="2379622" y="1015082"/>
                </a:lnTo>
                <a:lnTo>
                  <a:pt x="2379622" y="1018279"/>
                </a:lnTo>
                <a:lnTo>
                  <a:pt x="2373078" y="1020386"/>
                </a:lnTo>
                <a:lnTo>
                  <a:pt x="2367708" y="1020919"/>
                </a:lnTo>
                <a:lnTo>
                  <a:pt x="2357567" y="1020386"/>
                </a:lnTo>
                <a:lnTo>
                  <a:pt x="2352822" y="1017746"/>
                </a:lnTo>
                <a:lnTo>
                  <a:pt x="2349824" y="1015082"/>
                </a:lnTo>
                <a:lnTo>
                  <a:pt x="2340882" y="1006628"/>
                </a:lnTo>
                <a:lnTo>
                  <a:pt x="2336711" y="1005562"/>
                </a:lnTo>
                <a:lnTo>
                  <a:pt x="2333739" y="1006628"/>
                </a:lnTo>
                <a:lnTo>
                  <a:pt x="2330167" y="1012442"/>
                </a:lnTo>
                <a:lnTo>
                  <a:pt x="2328368" y="1015615"/>
                </a:lnTo>
                <a:lnTo>
                  <a:pt x="2325996" y="1018788"/>
                </a:lnTo>
                <a:lnTo>
                  <a:pt x="2315255" y="1020919"/>
                </a:lnTo>
                <a:lnTo>
                  <a:pt x="2312283" y="1023027"/>
                </a:lnTo>
                <a:lnTo>
                  <a:pt x="2306313" y="1029906"/>
                </a:lnTo>
                <a:lnTo>
                  <a:pt x="2299170" y="1037341"/>
                </a:lnTo>
                <a:lnTo>
                  <a:pt x="2295598" y="1038384"/>
                </a:lnTo>
                <a:lnTo>
                  <a:pt x="2284857" y="1035210"/>
                </a:lnTo>
                <a:lnTo>
                  <a:pt x="2280686" y="1034678"/>
                </a:lnTo>
                <a:lnTo>
                  <a:pt x="2277114" y="1035743"/>
                </a:lnTo>
                <a:lnTo>
                  <a:pt x="2270571" y="1040515"/>
                </a:lnTo>
                <a:lnTo>
                  <a:pt x="2268772" y="1043688"/>
                </a:lnTo>
                <a:lnTo>
                  <a:pt x="2267573" y="1046328"/>
                </a:lnTo>
                <a:lnTo>
                  <a:pt x="2266973" y="1050567"/>
                </a:lnTo>
                <a:lnTo>
                  <a:pt x="2268172" y="1060110"/>
                </a:lnTo>
                <a:lnTo>
                  <a:pt x="2269372" y="1074402"/>
                </a:lnTo>
                <a:lnTo>
                  <a:pt x="2268772" y="1086052"/>
                </a:lnTo>
                <a:lnTo>
                  <a:pt x="2267573" y="1094530"/>
                </a:lnTo>
                <a:lnTo>
                  <a:pt x="2264601" y="1099278"/>
                </a:lnTo>
                <a:lnTo>
                  <a:pt x="2259230" y="1102475"/>
                </a:lnTo>
                <a:lnTo>
                  <a:pt x="2254460" y="1106181"/>
                </a:lnTo>
                <a:lnTo>
                  <a:pt x="2252087" y="1111462"/>
                </a:lnTo>
                <a:lnTo>
                  <a:pt x="2252087" y="1114125"/>
                </a:lnTo>
                <a:lnTo>
                  <a:pt x="2256858" y="1119406"/>
                </a:lnTo>
                <a:lnTo>
                  <a:pt x="2260430" y="1121005"/>
                </a:lnTo>
                <a:lnTo>
                  <a:pt x="2266400" y="1124711"/>
                </a:lnTo>
                <a:lnTo>
                  <a:pt x="2268772" y="1128417"/>
                </a:lnTo>
                <a:lnTo>
                  <a:pt x="2273543" y="1134230"/>
                </a:lnTo>
                <a:lnTo>
                  <a:pt x="2278913" y="1142708"/>
                </a:lnTo>
                <a:lnTo>
                  <a:pt x="2280686" y="1146414"/>
                </a:lnTo>
                <a:lnTo>
                  <a:pt x="2284258" y="1150653"/>
                </a:lnTo>
                <a:lnTo>
                  <a:pt x="2287855" y="1152251"/>
                </a:lnTo>
                <a:lnTo>
                  <a:pt x="2294399" y="1153293"/>
                </a:lnTo>
                <a:lnTo>
                  <a:pt x="2308711" y="1153293"/>
                </a:lnTo>
                <a:lnTo>
                  <a:pt x="2315855" y="1150653"/>
                </a:lnTo>
                <a:lnTo>
                  <a:pt x="2320026" y="1149587"/>
                </a:lnTo>
                <a:lnTo>
                  <a:pt x="2321225" y="1144306"/>
                </a:lnTo>
                <a:lnTo>
                  <a:pt x="2322424" y="1143241"/>
                </a:lnTo>
                <a:lnTo>
                  <a:pt x="2328368" y="1141642"/>
                </a:lnTo>
                <a:lnTo>
                  <a:pt x="2334938" y="1139535"/>
                </a:lnTo>
                <a:lnTo>
                  <a:pt x="2338509" y="1140067"/>
                </a:lnTo>
                <a:lnTo>
                  <a:pt x="2344479" y="1146947"/>
                </a:lnTo>
                <a:lnTo>
                  <a:pt x="2346252" y="1150653"/>
                </a:lnTo>
                <a:lnTo>
                  <a:pt x="2350423" y="1155424"/>
                </a:lnTo>
                <a:lnTo>
                  <a:pt x="2358166" y="1158065"/>
                </a:lnTo>
                <a:lnTo>
                  <a:pt x="2364136" y="1159663"/>
                </a:lnTo>
                <a:lnTo>
                  <a:pt x="2373078" y="1161238"/>
                </a:lnTo>
                <a:lnTo>
                  <a:pt x="2376050" y="1161238"/>
                </a:lnTo>
                <a:lnTo>
                  <a:pt x="2379022" y="1159663"/>
                </a:lnTo>
                <a:lnTo>
                  <a:pt x="2382020" y="1154891"/>
                </a:lnTo>
                <a:lnTo>
                  <a:pt x="2383220" y="1151185"/>
                </a:lnTo>
                <a:lnTo>
                  <a:pt x="2384992" y="1144816"/>
                </a:lnTo>
                <a:lnTo>
                  <a:pt x="2388564" y="1140067"/>
                </a:lnTo>
                <a:lnTo>
                  <a:pt x="2393934" y="1139002"/>
                </a:lnTo>
                <a:lnTo>
                  <a:pt x="2405848" y="1138469"/>
                </a:lnTo>
                <a:lnTo>
                  <a:pt x="2411818" y="1137936"/>
                </a:lnTo>
                <a:lnTo>
                  <a:pt x="2417788" y="1142708"/>
                </a:lnTo>
                <a:lnTo>
                  <a:pt x="2420760" y="1145881"/>
                </a:lnTo>
                <a:lnTo>
                  <a:pt x="2424332" y="1149587"/>
                </a:lnTo>
                <a:lnTo>
                  <a:pt x="2434473" y="1155957"/>
                </a:lnTo>
                <a:lnTo>
                  <a:pt x="2439244" y="1156999"/>
                </a:lnTo>
                <a:lnTo>
                  <a:pt x="2448160" y="1158597"/>
                </a:lnTo>
                <a:lnTo>
                  <a:pt x="2454730" y="1158065"/>
                </a:lnTo>
                <a:lnTo>
                  <a:pt x="2457702" y="1156999"/>
                </a:lnTo>
                <a:lnTo>
                  <a:pt x="2464271" y="1152760"/>
                </a:lnTo>
                <a:lnTo>
                  <a:pt x="2466044" y="1149587"/>
                </a:lnTo>
                <a:lnTo>
                  <a:pt x="2467243" y="1146414"/>
                </a:lnTo>
                <a:lnTo>
                  <a:pt x="2472014" y="1142708"/>
                </a:lnTo>
                <a:lnTo>
                  <a:pt x="2477385" y="1141110"/>
                </a:lnTo>
                <a:lnTo>
                  <a:pt x="2482729" y="1139002"/>
                </a:lnTo>
                <a:lnTo>
                  <a:pt x="2487500" y="1132655"/>
                </a:lnTo>
                <a:lnTo>
                  <a:pt x="2487500" y="1129459"/>
                </a:lnTo>
                <a:lnTo>
                  <a:pt x="2489299" y="1121537"/>
                </a:lnTo>
                <a:lnTo>
                  <a:pt x="2489898" y="1113060"/>
                </a:lnTo>
                <a:lnTo>
                  <a:pt x="2488699" y="1109887"/>
                </a:lnTo>
                <a:lnTo>
                  <a:pt x="2483328" y="1106181"/>
                </a:lnTo>
                <a:lnTo>
                  <a:pt x="2477984" y="1105648"/>
                </a:lnTo>
                <a:lnTo>
                  <a:pt x="2463672" y="1107223"/>
                </a:lnTo>
                <a:lnTo>
                  <a:pt x="2452331" y="1108288"/>
                </a:lnTo>
                <a:lnTo>
                  <a:pt x="2449359" y="1107756"/>
                </a:lnTo>
                <a:lnTo>
                  <a:pt x="2449959" y="1100344"/>
                </a:lnTo>
                <a:lnTo>
                  <a:pt x="2449359" y="1096638"/>
                </a:lnTo>
                <a:lnTo>
                  <a:pt x="2449359" y="1093464"/>
                </a:lnTo>
                <a:lnTo>
                  <a:pt x="2452931" y="1089226"/>
                </a:lnTo>
                <a:lnTo>
                  <a:pt x="2453530" y="1085520"/>
                </a:lnTo>
                <a:lnTo>
                  <a:pt x="2453530" y="1081814"/>
                </a:lnTo>
                <a:lnTo>
                  <a:pt x="2457702" y="1079683"/>
                </a:lnTo>
                <a:lnTo>
                  <a:pt x="2461273" y="1078640"/>
                </a:lnTo>
                <a:lnTo>
                  <a:pt x="2464271" y="1077042"/>
                </a:lnTo>
                <a:lnTo>
                  <a:pt x="2470815" y="1073336"/>
                </a:lnTo>
                <a:lnTo>
                  <a:pt x="2472614" y="1070695"/>
                </a:lnTo>
                <a:lnTo>
                  <a:pt x="2473213" y="1067522"/>
                </a:lnTo>
                <a:lnTo>
                  <a:pt x="2470815" y="1061153"/>
                </a:lnTo>
                <a:lnTo>
                  <a:pt x="2469042" y="1059577"/>
                </a:lnTo>
                <a:lnTo>
                  <a:pt x="2453530" y="1057979"/>
                </a:lnTo>
                <a:lnTo>
                  <a:pt x="2435073" y="1058512"/>
                </a:lnTo>
                <a:lnTo>
                  <a:pt x="2430876" y="1057447"/>
                </a:lnTo>
                <a:lnTo>
                  <a:pt x="2426131" y="1051100"/>
                </a:lnTo>
                <a:lnTo>
                  <a:pt x="2424932" y="1046861"/>
                </a:lnTo>
                <a:lnTo>
                  <a:pt x="2422533" y="1040515"/>
                </a:lnTo>
                <a:lnTo>
                  <a:pt x="2421360" y="1038916"/>
                </a:lnTo>
                <a:lnTo>
                  <a:pt x="2417788" y="1033103"/>
                </a:lnTo>
                <a:lnTo>
                  <a:pt x="2414191" y="1020386"/>
                </a:lnTo>
                <a:lnTo>
                  <a:pt x="2413591" y="1016148"/>
                </a:lnTo>
                <a:lnTo>
                  <a:pt x="2408846" y="1015082"/>
                </a:lnTo>
                <a:lnTo>
                  <a:pt x="2405848" y="1015615"/>
                </a:lnTo>
                <a:lnTo>
                  <a:pt x="2404076" y="1015082"/>
                </a:lnTo>
                <a:lnTo>
                  <a:pt x="2403476" y="1007670"/>
                </a:lnTo>
                <a:lnTo>
                  <a:pt x="2404076" y="1003964"/>
                </a:lnTo>
                <a:lnTo>
                  <a:pt x="2403476" y="1000258"/>
                </a:lnTo>
                <a:lnTo>
                  <a:pt x="2399904" y="996552"/>
                </a:lnTo>
                <a:close/>
                <a:moveTo>
                  <a:pt x="1812883" y="866832"/>
                </a:moveTo>
                <a:lnTo>
                  <a:pt x="1812920" y="866832"/>
                </a:lnTo>
                <a:lnTo>
                  <a:pt x="1812934" y="866851"/>
                </a:lnTo>
                <a:lnTo>
                  <a:pt x="1812896" y="866851"/>
                </a:lnTo>
                <a:close/>
                <a:moveTo>
                  <a:pt x="1789050" y="864408"/>
                </a:moveTo>
                <a:lnTo>
                  <a:pt x="1789737" y="864484"/>
                </a:lnTo>
                <a:lnTo>
                  <a:pt x="1790259" y="864716"/>
                </a:lnTo>
                <a:lnTo>
                  <a:pt x="1791814" y="864716"/>
                </a:lnTo>
                <a:lnTo>
                  <a:pt x="1792056" y="864743"/>
                </a:lnTo>
                <a:lnTo>
                  <a:pt x="1793137" y="864827"/>
                </a:lnTo>
                <a:lnTo>
                  <a:pt x="1802173" y="865758"/>
                </a:lnTo>
                <a:lnTo>
                  <a:pt x="1802928" y="865833"/>
                </a:lnTo>
                <a:lnTo>
                  <a:pt x="1810514" y="866851"/>
                </a:lnTo>
                <a:lnTo>
                  <a:pt x="1812896" y="866851"/>
                </a:lnTo>
                <a:lnTo>
                  <a:pt x="1814056" y="868431"/>
                </a:lnTo>
                <a:lnTo>
                  <a:pt x="1815255" y="869473"/>
                </a:lnTo>
                <a:lnTo>
                  <a:pt x="1820026" y="872137"/>
                </a:lnTo>
                <a:lnTo>
                  <a:pt x="1825397" y="874777"/>
                </a:lnTo>
                <a:lnTo>
                  <a:pt x="1832540" y="877950"/>
                </a:lnTo>
                <a:lnTo>
                  <a:pt x="1840882" y="877950"/>
                </a:lnTo>
                <a:lnTo>
                  <a:pt x="1848051" y="878483"/>
                </a:lnTo>
                <a:lnTo>
                  <a:pt x="1856993" y="881124"/>
                </a:lnTo>
                <a:lnTo>
                  <a:pt x="1861738" y="882722"/>
                </a:lnTo>
                <a:lnTo>
                  <a:pt x="1870081" y="890134"/>
                </a:lnTo>
                <a:lnTo>
                  <a:pt x="1873079" y="895438"/>
                </a:lnTo>
                <a:lnTo>
                  <a:pt x="1876051" y="901252"/>
                </a:lnTo>
                <a:lnTo>
                  <a:pt x="1884993" y="914501"/>
                </a:lnTo>
                <a:lnTo>
                  <a:pt x="1887365" y="915543"/>
                </a:lnTo>
                <a:lnTo>
                  <a:pt x="1893335" y="917674"/>
                </a:lnTo>
                <a:lnTo>
                  <a:pt x="1902277" y="921380"/>
                </a:lnTo>
                <a:lnTo>
                  <a:pt x="1906448" y="921380"/>
                </a:lnTo>
                <a:lnTo>
                  <a:pt x="1906463" y="921371"/>
                </a:lnTo>
                <a:lnTo>
                  <a:pt x="1906479" y="921371"/>
                </a:lnTo>
                <a:lnTo>
                  <a:pt x="1914822" y="916600"/>
                </a:lnTo>
                <a:lnTo>
                  <a:pt x="1917788" y="915005"/>
                </a:lnTo>
                <a:lnTo>
                  <a:pt x="1922533" y="913968"/>
                </a:lnTo>
                <a:lnTo>
                  <a:pt x="1929703" y="916609"/>
                </a:lnTo>
                <a:lnTo>
                  <a:pt x="1933874" y="917674"/>
                </a:lnTo>
                <a:lnTo>
                  <a:pt x="1933902" y="917665"/>
                </a:lnTo>
                <a:lnTo>
                  <a:pt x="1933905" y="917665"/>
                </a:lnTo>
                <a:lnTo>
                  <a:pt x="1941630" y="915008"/>
                </a:lnTo>
                <a:lnTo>
                  <a:pt x="1947587" y="913968"/>
                </a:lnTo>
                <a:lnTo>
                  <a:pt x="1954130" y="913435"/>
                </a:lnTo>
                <a:lnTo>
                  <a:pt x="1962473" y="916609"/>
                </a:lnTo>
                <a:lnTo>
                  <a:pt x="1968443" y="918740"/>
                </a:lnTo>
                <a:lnTo>
                  <a:pt x="1974387" y="920847"/>
                </a:lnTo>
                <a:lnTo>
                  <a:pt x="1985727" y="924021"/>
                </a:lnTo>
                <a:lnTo>
                  <a:pt x="1989299" y="927727"/>
                </a:lnTo>
                <a:lnTo>
                  <a:pt x="1996442" y="934606"/>
                </a:lnTo>
                <a:lnTo>
                  <a:pt x="2003012" y="939377"/>
                </a:lnTo>
                <a:lnTo>
                  <a:pt x="2005984" y="942551"/>
                </a:lnTo>
                <a:lnTo>
                  <a:pt x="2008356" y="950495"/>
                </a:lnTo>
                <a:lnTo>
                  <a:pt x="2005984" y="955800"/>
                </a:lnTo>
                <a:lnTo>
                  <a:pt x="2002412" y="964277"/>
                </a:lnTo>
                <a:lnTo>
                  <a:pt x="2000613" y="970091"/>
                </a:lnTo>
                <a:lnTo>
                  <a:pt x="1998244" y="972728"/>
                </a:lnTo>
                <a:lnTo>
                  <a:pt x="1992302" y="973788"/>
                </a:lnTo>
                <a:lnTo>
                  <a:pt x="1989330" y="973788"/>
                </a:lnTo>
                <a:lnTo>
                  <a:pt x="1980388" y="974321"/>
                </a:lnTo>
                <a:lnTo>
                  <a:pt x="1970846" y="975386"/>
                </a:lnTo>
                <a:lnTo>
                  <a:pt x="1970817" y="975395"/>
                </a:lnTo>
                <a:lnTo>
                  <a:pt x="1970815" y="975395"/>
                </a:lnTo>
                <a:lnTo>
                  <a:pt x="1967244" y="976437"/>
                </a:lnTo>
                <a:lnTo>
                  <a:pt x="1961273" y="982807"/>
                </a:lnTo>
                <a:lnTo>
                  <a:pt x="1960674" y="985448"/>
                </a:lnTo>
                <a:lnTo>
                  <a:pt x="1960100" y="988621"/>
                </a:lnTo>
                <a:lnTo>
                  <a:pt x="1960100" y="997631"/>
                </a:lnTo>
                <a:lnTo>
                  <a:pt x="1963072" y="1000804"/>
                </a:lnTo>
                <a:lnTo>
                  <a:pt x="1966644" y="1005043"/>
                </a:lnTo>
                <a:lnTo>
                  <a:pt x="1970216" y="1016694"/>
                </a:lnTo>
                <a:lnTo>
                  <a:pt x="1973214" y="1020400"/>
                </a:lnTo>
                <a:lnTo>
                  <a:pt x="1975586" y="1024106"/>
                </a:lnTo>
                <a:lnTo>
                  <a:pt x="1976186" y="1034158"/>
                </a:lnTo>
                <a:lnTo>
                  <a:pt x="1976785" y="1038397"/>
                </a:lnTo>
                <a:lnTo>
                  <a:pt x="1976186" y="1042103"/>
                </a:lnTo>
                <a:lnTo>
                  <a:pt x="1969056" y="1046866"/>
                </a:lnTo>
                <a:lnTo>
                  <a:pt x="1965476" y="1046866"/>
                </a:lnTo>
                <a:lnTo>
                  <a:pt x="1962504" y="1047399"/>
                </a:lnTo>
                <a:lnTo>
                  <a:pt x="1962501" y="1047402"/>
                </a:lnTo>
                <a:lnTo>
                  <a:pt x="1962473" y="1047407"/>
                </a:lnTo>
                <a:lnTo>
                  <a:pt x="1957702" y="1054287"/>
                </a:lnTo>
                <a:lnTo>
                  <a:pt x="1957102" y="1057460"/>
                </a:lnTo>
                <a:lnTo>
                  <a:pt x="1956503" y="1061166"/>
                </a:lnTo>
                <a:lnTo>
                  <a:pt x="1957102" y="1070709"/>
                </a:lnTo>
                <a:lnTo>
                  <a:pt x="1959501" y="1073882"/>
                </a:lnTo>
                <a:lnTo>
                  <a:pt x="1964272" y="1081294"/>
                </a:lnTo>
                <a:lnTo>
                  <a:pt x="1967244" y="1087131"/>
                </a:lnTo>
                <a:lnTo>
                  <a:pt x="1973787" y="1090304"/>
                </a:lnTo>
                <a:lnTo>
                  <a:pt x="1981556" y="1091347"/>
                </a:lnTo>
                <a:lnTo>
                  <a:pt x="1988100" y="1092945"/>
                </a:lnTo>
                <a:lnTo>
                  <a:pt x="1994669" y="1097716"/>
                </a:lnTo>
                <a:lnTo>
                  <a:pt x="1998241" y="1099824"/>
                </a:lnTo>
                <a:lnTo>
                  <a:pt x="2005984" y="1103530"/>
                </a:lnTo>
                <a:lnTo>
                  <a:pt x="2010155" y="1102997"/>
                </a:lnTo>
                <a:lnTo>
                  <a:pt x="2011954" y="1102997"/>
                </a:lnTo>
                <a:lnTo>
                  <a:pt x="2014926" y="1106194"/>
                </a:lnTo>
                <a:lnTo>
                  <a:pt x="2017898" y="1114138"/>
                </a:lnTo>
                <a:lnTo>
                  <a:pt x="2017898" y="1117844"/>
                </a:lnTo>
                <a:lnTo>
                  <a:pt x="2018497" y="1127897"/>
                </a:lnTo>
                <a:lnTo>
                  <a:pt x="2019696" y="1137950"/>
                </a:lnTo>
                <a:lnTo>
                  <a:pt x="2019696" y="1140613"/>
                </a:lnTo>
                <a:lnTo>
                  <a:pt x="2012527" y="1143786"/>
                </a:lnTo>
                <a:lnTo>
                  <a:pt x="2010155" y="1144829"/>
                </a:lnTo>
                <a:lnTo>
                  <a:pt x="2009555" y="1152264"/>
                </a:lnTo>
                <a:lnTo>
                  <a:pt x="2010754" y="1162849"/>
                </a:lnTo>
                <a:lnTo>
                  <a:pt x="2011354" y="1166555"/>
                </a:lnTo>
                <a:lnTo>
                  <a:pt x="2017298" y="1171327"/>
                </a:lnTo>
                <a:lnTo>
                  <a:pt x="2019696" y="1173434"/>
                </a:lnTo>
                <a:lnTo>
                  <a:pt x="2022668" y="1176075"/>
                </a:lnTo>
                <a:lnTo>
                  <a:pt x="2026840" y="1183487"/>
                </a:lnTo>
                <a:lnTo>
                  <a:pt x="2026240" y="1186683"/>
                </a:lnTo>
                <a:lnTo>
                  <a:pt x="2020896" y="1193563"/>
                </a:lnTo>
                <a:lnTo>
                  <a:pt x="2017308" y="1196727"/>
                </a:lnTo>
                <a:lnTo>
                  <a:pt x="2012558" y="1196727"/>
                </a:lnTo>
                <a:lnTo>
                  <a:pt x="2003642" y="1197260"/>
                </a:lnTo>
                <a:lnTo>
                  <a:pt x="2003626" y="1197268"/>
                </a:lnTo>
                <a:lnTo>
                  <a:pt x="2003611" y="1197269"/>
                </a:lnTo>
                <a:lnTo>
                  <a:pt x="1998241" y="1199909"/>
                </a:lnTo>
                <a:lnTo>
                  <a:pt x="1998146" y="1199975"/>
                </a:lnTo>
                <a:lnTo>
                  <a:pt x="1992901" y="1203074"/>
                </a:lnTo>
                <a:lnTo>
                  <a:pt x="1990552" y="1204656"/>
                </a:lnTo>
                <a:lnTo>
                  <a:pt x="1990498" y="1204681"/>
                </a:lnTo>
                <a:lnTo>
                  <a:pt x="1988100" y="1210495"/>
                </a:lnTo>
                <a:lnTo>
                  <a:pt x="1987500" y="1212625"/>
                </a:lnTo>
                <a:lnTo>
                  <a:pt x="1988699" y="1214733"/>
                </a:lnTo>
                <a:lnTo>
                  <a:pt x="1995243" y="1217907"/>
                </a:lnTo>
                <a:lnTo>
                  <a:pt x="1998241" y="1217907"/>
                </a:lnTo>
                <a:lnTo>
                  <a:pt x="2004185" y="1218439"/>
                </a:lnTo>
                <a:lnTo>
                  <a:pt x="2011354" y="1220037"/>
                </a:lnTo>
                <a:lnTo>
                  <a:pt x="2014926" y="1220570"/>
                </a:lnTo>
                <a:lnTo>
                  <a:pt x="2019097" y="1225851"/>
                </a:lnTo>
                <a:lnTo>
                  <a:pt x="2019696" y="1228515"/>
                </a:lnTo>
                <a:lnTo>
                  <a:pt x="2019696" y="1231155"/>
                </a:lnTo>
                <a:lnTo>
                  <a:pt x="2014926" y="1236969"/>
                </a:lnTo>
                <a:lnTo>
                  <a:pt x="2012527" y="1238035"/>
                </a:lnTo>
                <a:lnTo>
                  <a:pt x="2006589" y="1240163"/>
                </a:lnTo>
                <a:lnTo>
                  <a:pt x="2000644" y="1241732"/>
                </a:lnTo>
                <a:lnTo>
                  <a:pt x="2000641" y="1241733"/>
                </a:lnTo>
                <a:lnTo>
                  <a:pt x="2000613" y="1241741"/>
                </a:lnTo>
                <a:lnTo>
                  <a:pt x="1998241" y="1242806"/>
                </a:lnTo>
                <a:lnTo>
                  <a:pt x="1995842" y="1250751"/>
                </a:lnTo>
                <a:lnTo>
                  <a:pt x="1995243" y="1254990"/>
                </a:lnTo>
                <a:lnTo>
                  <a:pt x="1995243" y="1258696"/>
                </a:lnTo>
                <a:lnTo>
                  <a:pt x="1998241" y="1265042"/>
                </a:lnTo>
                <a:lnTo>
                  <a:pt x="2003012" y="1266108"/>
                </a:lnTo>
                <a:lnTo>
                  <a:pt x="2008956" y="1268215"/>
                </a:lnTo>
                <a:lnTo>
                  <a:pt x="2017298" y="1277758"/>
                </a:lnTo>
                <a:lnTo>
                  <a:pt x="2020896" y="1280399"/>
                </a:lnTo>
                <a:lnTo>
                  <a:pt x="2026840" y="1285703"/>
                </a:lnTo>
                <a:lnTo>
                  <a:pt x="2031011" y="1292582"/>
                </a:lnTo>
                <a:lnTo>
                  <a:pt x="2032210" y="1296288"/>
                </a:lnTo>
                <a:lnTo>
                  <a:pt x="2029812" y="1305299"/>
                </a:lnTo>
                <a:lnTo>
                  <a:pt x="2028638" y="1309005"/>
                </a:lnTo>
                <a:lnTo>
                  <a:pt x="2028638" y="1311645"/>
                </a:lnTo>
                <a:lnTo>
                  <a:pt x="2036381" y="1314818"/>
                </a:lnTo>
                <a:lnTo>
                  <a:pt x="2037580" y="1316417"/>
                </a:lnTo>
                <a:lnTo>
                  <a:pt x="2038180" y="1318524"/>
                </a:lnTo>
                <a:lnTo>
                  <a:pt x="2046522" y="1321165"/>
                </a:lnTo>
                <a:lnTo>
                  <a:pt x="2050094" y="1321698"/>
                </a:lnTo>
                <a:lnTo>
                  <a:pt x="2056638" y="1321165"/>
                </a:lnTo>
                <a:lnTo>
                  <a:pt x="2056651" y="1321158"/>
                </a:lnTo>
                <a:lnTo>
                  <a:pt x="2056668" y="1321156"/>
                </a:lnTo>
                <a:lnTo>
                  <a:pt x="2063238" y="1317450"/>
                </a:lnTo>
                <a:lnTo>
                  <a:pt x="2065610" y="1314810"/>
                </a:lnTo>
                <a:lnTo>
                  <a:pt x="2067409" y="1306865"/>
                </a:lnTo>
                <a:lnTo>
                  <a:pt x="2068580" y="1304761"/>
                </a:lnTo>
                <a:lnTo>
                  <a:pt x="2071550" y="1304233"/>
                </a:lnTo>
                <a:lnTo>
                  <a:pt x="2082264" y="1306874"/>
                </a:lnTo>
                <a:lnTo>
                  <a:pt x="2082864" y="1309005"/>
                </a:lnTo>
                <a:lnTo>
                  <a:pt x="2083464" y="1311645"/>
                </a:lnTo>
                <a:lnTo>
                  <a:pt x="2091206" y="1316949"/>
                </a:lnTo>
                <a:lnTo>
                  <a:pt x="2093005" y="1320655"/>
                </a:lnTo>
                <a:lnTo>
                  <a:pt x="2094778" y="1329110"/>
                </a:lnTo>
                <a:lnTo>
                  <a:pt x="2097176" y="1334947"/>
                </a:lnTo>
                <a:lnTo>
                  <a:pt x="2101947" y="1337054"/>
                </a:lnTo>
                <a:lnTo>
                  <a:pt x="2110290" y="1336522"/>
                </a:lnTo>
                <a:lnTo>
                  <a:pt x="2110305" y="1336514"/>
                </a:lnTo>
                <a:lnTo>
                  <a:pt x="2110320" y="1336513"/>
                </a:lnTo>
                <a:lnTo>
                  <a:pt x="2113292" y="1334938"/>
                </a:lnTo>
                <a:lnTo>
                  <a:pt x="2116864" y="1329101"/>
                </a:lnTo>
                <a:lnTo>
                  <a:pt x="2119259" y="1328402"/>
                </a:lnTo>
                <a:lnTo>
                  <a:pt x="2120405" y="1328067"/>
                </a:lnTo>
                <a:lnTo>
                  <a:pt x="2120436" y="1328058"/>
                </a:lnTo>
                <a:lnTo>
                  <a:pt x="2123434" y="1326993"/>
                </a:lnTo>
                <a:lnTo>
                  <a:pt x="2126404" y="1321691"/>
                </a:lnTo>
                <a:lnTo>
                  <a:pt x="2128773" y="1321165"/>
                </a:lnTo>
                <a:lnTo>
                  <a:pt x="2140088" y="1322230"/>
                </a:lnTo>
                <a:lnTo>
                  <a:pt x="2153201" y="1322763"/>
                </a:lnTo>
                <a:lnTo>
                  <a:pt x="2157372" y="1323296"/>
                </a:lnTo>
                <a:lnTo>
                  <a:pt x="2166314" y="1325936"/>
                </a:lnTo>
                <a:lnTo>
                  <a:pt x="2168686" y="1328600"/>
                </a:lnTo>
                <a:lnTo>
                  <a:pt x="2170485" y="1331241"/>
                </a:lnTo>
                <a:lnTo>
                  <a:pt x="2176429" y="1337587"/>
                </a:lnTo>
                <a:lnTo>
                  <a:pt x="2177029" y="1342359"/>
                </a:lnTo>
                <a:lnTo>
                  <a:pt x="2177629" y="1346065"/>
                </a:lnTo>
                <a:lnTo>
                  <a:pt x="2182399" y="1351369"/>
                </a:lnTo>
                <a:lnTo>
                  <a:pt x="2182999" y="1354542"/>
                </a:lnTo>
                <a:lnTo>
                  <a:pt x="2184198" y="1357715"/>
                </a:lnTo>
                <a:lnTo>
                  <a:pt x="2190742" y="1361421"/>
                </a:lnTo>
                <a:lnTo>
                  <a:pt x="2193714" y="1361954"/>
                </a:lnTo>
                <a:lnTo>
                  <a:pt x="2214596" y="1362487"/>
                </a:lnTo>
                <a:lnTo>
                  <a:pt x="2239023" y="1363529"/>
                </a:lnTo>
                <a:lnTo>
                  <a:pt x="2249165" y="1365660"/>
                </a:lnTo>
                <a:lnTo>
                  <a:pt x="2255109" y="1368833"/>
                </a:lnTo>
                <a:lnTo>
                  <a:pt x="2257507" y="1370941"/>
                </a:lnTo>
                <a:lnTo>
                  <a:pt x="2261678" y="1376778"/>
                </a:lnTo>
                <a:lnTo>
                  <a:pt x="2265250" y="1378376"/>
                </a:lnTo>
                <a:lnTo>
                  <a:pt x="2268821" y="1379419"/>
                </a:lnTo>
                <a:lnTo>
                  <a:pt x="2273592" y="1385256"/>
                </a:lnTo>
                <a:lnTo>
                  <a:pt x="2274192" y="1388429"/>
                </a:lnTo>
                <a:lnTo>
                  <a:pt x="2278363" y="1396906"/>
                </a:lnTo>
                <a:lnTo>
                  <a:pt x="2284907" y="1404851"/>
                </a:lnTo>
                <a:lnTo>
                  <a:pt x="2288478" y="1411198"/>
                </a:lnTo>
                <a:lnTo>
                  <a:pt x="2290277" y="1418610"/>
                </a:lnTo>
                <a:lnTo>
                  <a:pt x="2295048" y="1428662"/>
                </a:lnTo>
                <a:lnTo>
                  <a:pt x="2298619" y="1439271"/>
                </a:lnTo>
                <a:lnTo>
                  <a:pt x="2296247" y="1447725"/>
                </a:lnTo>
                <a:lnTo>
                  <a:pt x="2292675" y="1454095"/>
                </a:lnTo>
                <a:lnTo>
                  <a:pt x="2290281" y="1456198"/>
                </a:lnTo>
                <a:lnTo>
                  <a:pt x="2281965" y="1457792"/>
                </a:lnTo>
                <a:lnTo>
                  <a:pt x="2278394" y="1457792"/>
                </a:lnTo>
                <a:lnTo>
                  <a:pt x="2278378" y="1457801"/>
                </a:lnTo>
                <a:lnTo>
                  <a:pt x="2278363" y="1457801"/>
                </a:lnTo>
                <a:lnTo>
                  <a:pt x="2276564" y="1458843"/>
                </a:lnTo>
                <a:lnTo>
                  <a:pt x="2275391" y="1465745"/>
                </a:lnTo>
                <a:lnTo>
                  <a:pt x="2275965" y="1470494"/>
                </a:lnTo>
                <a:lnTo>
                  <a:pt x="2274791" y="1474732"/>
                </a:lnTo>
                <a:lnTo>
                  <a:pt x="2268825" y="1480034"/>
                </a:lnTo>
                <a:lnTo>
                  <a:pt x="2266480" y="1480560"/>
                </a:lnTo>
                <a:lnTo>
                  <a:pt x="2266478" y="1480563"/>
                </a:lnTo>
                <a:lnTo>
                  <a:pt x="2266449" y="1480569"/>
                </a:lnTo>
                <a:lnTo>
                  <a:pt x="2266419" y="1480639"/>
                </a:lnTo>
                <a:lnTo>
                  <a:pt x="2265280" y="1482135"/>
                </a:lnTo>
                <a:lnTo>
                  <a:pt x="2265280" y="1483323"/>
                </a:lnTo>
                <a:lnTo>
                  <a:pt x="2264650" y="1484808"/>
                </a:lnTo>
                <a:lnTo>
                  <a:pt x="2264837" y="1487935"/>
                </a:lnTo>
                <a:lnTo>
                  <a:pt x="2250321" y="1487417"/>
                </a:lnTo>
                <a:lnTo>
                  <a:pt x="2238407" y="1487417"/>
                </a:lnTo>
                <a:lnTo>
                  <a:pt x="2223535" y="1485820"/>
                </a:lnTo>
                <a:lnTo>
                  <a:pt x="2219397" y="1483201"/>
                </a:lnTo>
                <a:lnTo>
                  <a:pt x="2219365" y="1483188"/>
                </a:lnTo>
                <a:lnTo>
                  <a:pt x="2219350" y="1483178"/>
                </a:lnTo>
                <a:lnTo>
                  <a:pt x="2212780" y="1480538"/>
                </a:lnTo>
                <a:lnTo>
                  <a:pt x="2199667" y="1478407"/>
                </a:lnTo>
                <a:lnTo>
                  <a:pt x="2181783" y="1477364"/>
                </a:lnTo>
                <a:lnTo>
                  <a:pt x="2169869" y="1478407"/>
                </a:lnTo>
                <a:lnTo>
                  <a:pt x="2167496" y="1480005"/>
                </a:lnTo>
                <a:lnTo>
                  <a:pt x="2160927" y="1487950"/>
                </a:lnTo>
                <a:lnTo>
                  <a:pt x="2156755" y="1489015"/>
                </a:lnTo>
                <a:lnTo>
                  <a:pt x="2151985" y="1489015"/>
                </a:lnTo>
                <a:lnTo>
                  <a:pt x="2144271" y="1487423"/>
                </a:lnTo>
                <a:lnTo>
                  <a:pt x="2143090" y="1486374"/>
                </a:lnTo>
                <a:lnTo>
                  <a:pt x="2141891" y="1483734"/>
                </a:lnTo>
                <a:lnTo>
                  <a:pt x="2135348" y="1477387"/>
                </a:lnTo>
                <a:lnTo>
                  <a:pt x="2135323" y="1477387"/>
                </a:lnTo>
                <a:lnTo>
                  <a:pt x="2135300" y="1477364"/>
                </a:lnTo>
                <a:lnTo>
                  <a:pt x="2132328" y="1477364"/>
                </a:lnTo>
                <a:lnTo>
                  <a:pt x="2124559" y="1479472"/>
                </a:lnTo>
                <a:lnTo>
                  <a:pt x="2118015" y="1482645"/>
                </a:lnTo>
                <a:lnTo>
                  <a:pt x="2113245" y="1487950"/>
                </a:lnTo>
                <a:lnTo>
                  <a:pt x="2112645" y="1495362"/>
                </a:lnTo>
                <a:lnTo>
                  <a:pt x="2112645" y="1498535"/>
                </a:lnTo>
                <a:lnTo>
                  <a:pt x="2110273" y="1503306"/>
                </a:lnTo>
                <a:lnTo>
                  <a:pt x="2104902" y="1503839"/>
                </a:lnTo>
                <a:lnTo>
                  <a:pt x="2095361" y="1502241"/>
                </a:lnTo>
                <a:lnTo>
                  <a:pt x="2089417" y="1500133"/>
                </a:lnTo>
                <a:lnTo>
                  <a:pt x="2086419" y="1499068"/>
                </a:lnTo>
                <a:lnTo>
                  <a:pt x="2081648" y="1498535"/>
                </a:lnTo>
                <a:lnTo>
                  <a:pt x="2078676" y="1500666"/>
                </a:lnTo>
                <a:lnTo>
                  <a:pt x="2070933" y="1508078"/>
                </a:lnTo>
                <a:lnTo>
                  <a:pt x="2067361" y="1511784"/>
                </a:lnTo>
                <a:lnTo>
                  <a:pt x="2063190" y="1516532"/>
                </a:lnTo>
                <a:lnTo>
                  <a:pt x="2053649" y="1523434"/>
                </a:lnTo>
                <a:lnTo>
                  <a:pt x="2049477" y="1525010"/>
                </a:lnTo>
                <a:lnTo>
                  <a:pt x="2041735" y="1526075"/>
                </a:lnTo>
                <a:lnTo>
                  <a:pt x="2037563" y="1525010"/>
                </a:lnTo>
                <a:lnTo>
                  <a:pt x="2026223" y="1522369"/>
                </a:lnTo>
                <a:lnTo>
                  <a:pt x="2016707" y="1521836"/>
                </a:lnTo>
                <a:lnTo>
                  <a:pt x="2013709" y="1522369"/>
                </a:lnTo>
                <a:lnTo>
                  <a:pt x="2009538" y="1526075"/>
                </a:lnTo>
                <a:lnTo>
                  <a:pt x="2006566" y="1529248"/>
                </a:lnTo>
                <a:lnTo>
                  <a:pt x="2001196" y="1536660"/>
                </a:lnTo>
                <a:lnTo>
                  <a:pt x="1994652" y="1543030"/>
                </a:lnTo>
                <a:lnTo>
                  <a:pt x="1989282" y="1549376"/>
                </a:lnTo>
                <a:lnTo>
                  <a:pt x="1985710" y="1556256"/>
                </a:lnTo>
                <a:lnTo>
                  <a:pt x="1983911" y="1562602"/>
                </a:lnTo>
                <a:lnTo>
                  <a:pt x="1984511" y="1569505"/>
                </a:lnTo>
                <a:lnTo>
                  <a:pt x="1985111" y="1573211"/>
                </a:lnTo>
                <a:lnTo>
                  <a:pt x="1992853" y="1580090"/>
                </a:lnTo>
                <a:lnTo>
                  <a:pt x="1992887" y="1580100"/>
                </a:lnTo>
                <a:lnTo>
                  <a:pt x="1992901" y="1580113"/>
                </a:lnTo>
                <a:lnTo>
                  <a:pt x="1996473" y="1581178"/>
                </a:lnTo>
                <a:lnTo>
                  <a:pt x="1999428" y="1582205"/>
                </a:lnTo>
                <a:lnTo>
                  <a:pt x="2004168" y="1590142"/>
                </a:lnTo>
                <a:lnTo>
                  <a:pt x="2005367" y="1592806"/>
                </a:lnTo>
                <a:lnTo>
                  <a:pt x="2004767" y="1598087"/>
                </a:lnTo>
                <a:lnTo>
                  <a:pt x="2002395" y="1603924"/>
                </a:lnTo>
                <a:lnTo>
                  <a:pt x="2000596" y="1611869"/>
                </a:lnTo>
                <a:lnTo>
                  <a:pt x="2000364" y="1612489"/>
                </a:lnTo>
                <a:lnTo>
                  <a:pt x="1997672" y="1618238"/>
                </a:lnTo>
                <a:lnTo>
                  <a:pt x="1996646" y="1619150"/>
                </a:lnTo>
                <a:lnTo>
                  <a:pt x="1996425" y="1619281"/>
                </a:lnTo>
                <a:lnTo>
                  <a:pt x="1993453" y="1626160"/>
                </a:lnTo>
                <a:lnTo>
                  <a:pt x="1993453" y="1630399"/>
                </a:lnTo>
                <a:lnTo>
                  <a:pt x="1994053" y="1640451"/>
                </a:lnTo>
                <a:lnTo>
                  <a:pt x="1994053" y="1647331"/>
                </a:lnTo>
                <a:lnTo>
                  <a:pt x="1992254" y="1650504"/>
                </a:lnTo>
                <a:lnTo>
                  <a:pt x="1989282" y="1655808"/>
                </a:lnTo>
                <a:lnTo>
                  <a:pt x="1988083" y="1662687"/>
                </a:lnTo>
                <a:lnTo>
                  <a:pt x="1988682" y="1672230"/>
                </a:lnTo>
                <a:lnTo>
                  <a:pt x="1989881" y="1684923"/>
                </a:lnTo>
                <a:lnTo>
                  <a:pt x="1991055" y="1695532"/>
                </a:lnTo>
                <a:lnTo>
                  <a:pt x="1991654" y="1703986"/>
                </a:lnTo>
                <a:lnTo>
                  <a:pt x="1993453" y="1710889"/>
                </a:lnTo>
                <a:lnTo>
                  <a:pt x="1995226" y="1712464"/>
                </a:lnTo>
                <a:lnTo>
                  <a:pt x="1995259" y="1712473"/>
                </a:lnTo>
                <a:lnTo>
                  <a:pt x="1995274" y="1712486"/>
                </a:lnTo>
                <a:lnTo>
                  <a:pt x="2004776" y="1715139"/>
                </a:lnTo>
                <a:lnTo>
                  <a:pt x="2007166" y="1718300"/>
                </a:lnTo>
                <a:lnTo>
                  <a:pt x="2011337" y="1725712"/>
                </a:lnTo>
                <a:lnTo>
                  <a:pt x="2015508" y="1732592"/>
                </a:lnTo>
                <a:lnTo>
                  <a:pt x="2022052" y="1740536"/>
                </a:lnTo>
                <a:lnTo>
                  <a:pt x="2029795" y="1745841"/>
                </a:lnTo>
                <a:lnTo>
                  <a:pt x="2029815" y="1745844"/>
                </a:lnTo>
                <a:lnTo>
                  <a:pt x="2029842" y="1745863"/>
                </a:lnTo>
                <a:lnTo>
                  <a:pt x="2034014" y="1746906"/>
                </a:lnTo>
                <a:lnTo>
                  <a:pt x="2040583" y="1747971"/>
                </a:lnTo>
                <a:lnTo>
                  <a:pt x="2038784" y="1754850"/>
                </a:lnTo>
                <a:lnTo>
                  <a:pt x="2037012" y="1760687"/>
                </a:lnTo>
                <a:lnTo>
                  <a:pt x="2036412" y="1765436"/>
                </a:lnTo>
                <a:lnTo>
                  <a:pt x="2038211" y="1773913"/>
                </a:lnTo>
                <a:lnTo>
                  <a:pt x="2037611" y="1779216"/>
                </a:lnTo>
                <a:lnTo>
                  <a:pt x="2031065" y="1785540"/>
                </a:lnTo>
                <a:lnTo>
                  <a:pt x="2031062" y="1785544"/>
                </a:lnTo>
                <a:lnTo>
                  <a:pt x="2031042" y="1785564"/>
                </a:lnTo>
                <a:lnTo>
                  <a:pt x="2028669" y="1789270"/>
                </a:lnTo>
                <a:lnTo>
                  <a:pt x="2025693" y="1792420"/>
                </a:lnTo>
                <a:lnTo>
                  <a:pt x="2015579" y="1794551"/>
                </a:lnTo>
                <a:lnTo>
                  <a:pt x="2009609" y="1794551"/>
                </a:lnTo>
                <a:lnTo>
                  <a:pt x="2003665" y="1794018"/>
                </a:lnTo>
                <a:lnTo>
                  <a:pt x="1994723" y="1788181"/>
                </a:lnTo>
                <a:lnTo>
                  <a:pt x="1990552" y="1787139"/>
                </a:lnTo>
                <a:lnTo>
                  <a:pt x="1979212" y="1788181"/>
                </a:lnTo>
                <a:lnTo>
                  <a:pt x="1965499" y="1790312"/>
                </a:lnTo>
                <a:lnTo>
                  <a:pt x="1960154" y="1790845"/>
                </a:lnTo>
                <a:lnTo>
                  <a:pt x="1946442" y="1787139"/>
                </a:lnTo>
                <a:lnTo>
                  <a:pt x="1938699" y="1785008"/>
                </a:lnTo>
                <a:lnTo>
                  <a:pt x="1935101" y="1783433"/>
                </a:lnTo>
                <a:lnTo>
                  <a:pt x="1932129" y="1778661"/>
                </a:lnTo>
                <a:lnTo>
                  <a:pt x="1932729" y="1771249"/>
                </a:lnTo>
                <a:lnTo>
                  <a:pt x="1932129" y="1769118"/>
                </a:lnTo>
                <a:lnTo>
                  <a:pt x="1921988" y="1769118"/>
                </a:lnTo>
                <a:lnTo>
                  <a:pt x="1898160" y="1768609"/>
                </a:lnTo>
                <a:lnTo>
                  <a:pt x="1876105" y="1767543"/>
                </a:lnTo>
                <a:lnTo>
                  <a:pt x="1861792" y="1767543"/>
                </a:lnTo>
                <a:lnTo>
                  <a:pt x="1856448" y="1765945"/>
                </a:lnTo>
                <a:lnTo>
                  <a:pt x="1848105" y="1758000"/>
                </a:lnTo>
                <a:lnTo>
                  <a:pt x="1844508" y="1755892"/>
                </a:lnTo>
                <a:lnTo>
                  <a:pt x="1833193" y="1754827"/>
                </a:lnTo>
                <a:lnTo>
                  <a:pt x="1818881" y="1751121"/>
                </a:lnTo>
                <a:lnTo>
                  <a:pt x="1814710" y="1749013"/>
                </a:lnTo>
                <a:lnTo>
                  <a:pt x="1814110" y="1744774"/>
                </a:lnTo>
                <a:lnTo>
                  <a:pt x="1810539" y="1742644"/>
                </a:lnTo>
                <a:lnTo>
                  <a:pt x="1798625" y="1736297"/>
                </a:lnTo>
                <a:lnTo>
                  <a:pt x="1787910" y="1727287"/>
                </a:lnTo>
                <a:lnTo>
                  <a:pt x="1779541" y="1718300"/>
                </a:lnTo>
                <a:lnTo>
                  <a:pt x="1773597" y="1711421"/>
                </a:lnTo>
                <a:lnTo>
                  <a:pt x="1763456" y="1707182"/>
                </a:lnTo>
                <a:lnTo>
                  <a:pt x="1755113" y="1705584"/>
                </a:lnTo>
                <a:lnTo>
                  <a:pt x="1753341" y="1703985"/>
                </a:lnTo>
                <a:lnTo>
                  <a:pt x="1750942" y="1694998"/>
                </a:lnTo>
                <a:lnTo>
                  <a:pt x="1752142" y="1690760"/>
                </a:lnTo>
                <a:lnTo>
                  <a:pt x="1753341" y="1685988"/>
                </a:lnTo>
                <a:lnTo>
                  <a:pt x="1753914" y="1677001"/>
                </a:lnTo>
                <a:lnTo>
                  <a:pt x="1755713" y="1672762"/>
                </a:lnTo>
                <a:lnTo>
                  <a:pt x="1760484" y="1665350"/>
                </a:lnTo>
                <a:lnTo>
                  <a:pt x="1761683" y="1660579"/>
                </a:lnTo>
                <a:lnTo>
                  <a:pt x="1761683" y="1657406"/>
                </a:lnTo>
                <a:lnTo>
                  <a:pt x="1759884" y="1648395"/>
                </a:lnTo>
                <a:lnTo>
                  <a:pt x="1756912" y="1647863"/>
                </a:lnTo>
                <a:lnTo>
                  <a:pt x="1753914" y="1646288"/>
                </a:lnTo>
                <a:lnTo>
                  <a:pt x="1746771" y="1631440"/>
                </a:lnTo>
                <a:lnTo>
                  <a:pt x="1743799" y="1626692"/>
                </a:lnTo>
                <a:lnTo>
                  <a:pt x="1741401" y="1624028"/>
                </a:lnTo>
                <a:lnTo>
                  <a:pt x="1733658" y="1621388"/>
                </a:lnTo>
                <a:lnTo>
                  <a:pt x="1727714" y="1620322"/>
                </a:lnTo>
                <a:lnTo>
                  <a:pt x="1714001" y="1617149"/>
                </a:lnTo>
                <a:lnTo>
                  <a:pt x="1699689" y="1611335"/>
                </a:lnTo>
                <a:lnTo>
                  <a:pt x="1693145" y="1608162"/>
                </a:lnTo>
                <a:lnTo>
                  <a:pt x="1683603" y="1604966"/>
                </a:lnTo>
                <a:lnTo>
                  <a:pt x="1675861" y="1604966"/>
                </a:lnTo>
                <a:lnTo>
                  <a:pt x="1660349" y="1602858"/>
                </a:lnTo>
                <a:lnTo>
                  <a:pt x="1648435" y="1600217"/>
                </a:lnTo>
                <a:lnTo>
                  <a:pt x="1636521" y="1596511"/>
                </a:lnTo>
                <a:lnTo>
                  <a:pt x="1626979" y="1590674"/>
                </a:lnTo>
                <a:lnTo>
                  <a:pt x="1615639" y="1584328"/>
                </a:lnTo>
                <a:lnTo>
                  <a:pt x="1598355" y="1578491"/>
                </a:lnTo>
                <a:lnTo>
                  <a:pt x="1592411" y="1576383"/>
                </a:lnTo>
                <a:lnTo>
                  <a:pt x="1586441" y="1570546"/>
                </a:lnTo>
                <a:lnTo>
                  <a:pt x="1585267" y="1567906"/>
                </a:lnTo>
                <a:lnTo>
                  <a:pt x="1581096" y="1560494"/>
                </a:lnTo>
                <a:lnTo>
                  <a:pt x="1578698" y="1548843"/>
                </a:lnTo>
                <a:lnTo>
                  <a:pt x="1578698" y="1542496"/>
                </a:lnTo>
                <a:lnTo>
                  <a:pt x="1575126" y="1530313"/>
                </a:lnTo>
                <a:lnTo>
                  <a:pt x="1572728" y="1526074"/>
                </a:lnTo>
                <a:lnTo>
                  <a:pt x="1570355" y="1522368"/>
                </a:lnTo>
                <a:lnTo>
                  <a:pt x="1566184" y="1513358"/>
                </a:lnTo>
                <a:lnTo>
                  <a:pt x="1566784" y="1509119"/>
                </a:lnTo>
                <a:lnTo>
                  <a:pt x="1566184" y="1504881"/>
                </a:lnTo>
                <a:lnTo>
                  <a:pt x="1558441" y="1498534"/>
                </a:lnTo>
                <a:lnTo>
                  <a:pt x="1558264" y="1498503"/>
                </a:lnTo>
                <a:lnTo>
                  <a:pt x="1555420" y="1497492"/>
                </a:lnTo>
                <a:lnTo>
                  <a:pt x="1546961" y="1496503"/>
                </a:lnTo>
                <a:lnTo>
                  <a:pt x="1546527" y="1496426"/>
                </a:lnTo>
                <a:lnTo>
                  <a:pt x="1532815" y="1494828"/>
                </a:lnTo>
                <a:lnTo>
                  <a:pt x="1518502" y="1492720"/>
                </a:lnTo>
                <a:lnTo>
                  <a:pt x="1505389" y="1489524"/>
                </a:lnTo>
                <a:lnTo>
                  <a:pt x="1504968" y="1489484"/>
                </a:lnTo>
                <a:lnTo>
                  <a:pt x="1498823" y="1488505"/>
                </a:lnTo>
                <a:lnTo>
                  <a:pt x="1492360" y="1489530"/>
                </a:lnTo>
                <a:lnTo>
                  <a:pt x="1487606" y="1480575"/>
                </a:lnTo>
                <a:lnTo>
                  <a:pt x="1483435" y="1474738"/>
                </a:lnTo>
                <a:lnTo>
                  <a:pt x="1477491" y="1468392"/>
                </a:lnTo>
                <a:lnTo>
                  <a:pt x="1466750" y="1456208"/>
                </a:lnTo>
                <a:lnTo>
                  <a:pt x="1462579" y="1447731"/>
                </a:lnTo>
                <a:lnTo>
                  <a:pt x="1463178" y="1444025"/>
                </a:lnTo>
                <a:lnTo>
                  <a:pt x="1464951" y="1436080"/>
                </a:lnTo>
                <a:lnTo>
                  <a:pt x="1474493" y="1420723"/>
                </a:lnTo>
                <a:lnTo>
                  <a:pt x="1481662" y="1412802"/>
                </a:lnTo>
                <a:lnTo>
                  <a:pt x="1488805" y="1405900"/>
                </a:lnTo>
                <a:lnTo>
                  <a:pt x="1495948" y="1399553"/>
                </a:lnTo>
                <a:lnTo>
                  <a:pt x="1496548" y="1395314"/>
                </a:lnTo>
                <a:lnTo>
                  <a:pt x="1495948" y="1393206"/>
                </a:lnTo>
                <a:lnTo>
                  <a:pt x="1491777" y="1386837"/>
                </a:lnTo>
                <a:lnTo>
                  <a:pt x="1479863" y="1370438"/>
                </a:lnTo>
                <a:lnTo>
                  <a:pt x="1477491" y="1361960"/>
                </a:lnTo>
                <a:lnTo>
                  <a:pt x="1476891" y="1352950"/>
                </a:lnTo>
                <a:lnTo>
                  <a:pt x="1481662" y="1331247"/>
                </a:lnTo>
                <a:lnTo>
                  <a:pt x="1483435" y="1322237"/>
                </a:lnTo>
                <a:lnTo>
                  <a:pt x="1485234" y="1313250"/>
                </a:lnTo>
                <a:lnTo>
                  <a:pt x="1490004" y="1300533"/>
                </a:lnTo>
                <a:lnTo>
                  <a:pt x="1494769" y="1296301"/>
                </a:lnTo>
                <a:lnTo>
                  <a:pt x="1497623" y="1296812"/>
                </a:lnTo>
                <a:lnTo>
                  <a:pt x="1505966" y="1298920"/>
                </a:lnTo>
                <a:lnTo>
                  <a:pt x="1506026" y="1298919"/>
                </a:lnTo>
                <a:lnTo>
                  <a:pt x="1506090" y="1298935"/>
                </a:lnTo>
                <a:lnTo>
                  <a:pt x="1533515" y="1298402"/>
                </a:lnTo>
                <a:lnTo>
                  <a:pt x="1546628" y="1295229"/>
                </a:lnTo>
                <a:lnTo>
                  <a:pt x="1558542" y="1291523"/>
                </a:lnTo>
                <a:lnTo>
                  <a:pt x="1572829" y="1285709"/>
                </a:lnTo>
                <a:lnTo>
                  <a:pt x="1581771" y="1279340"/>
                </a:lnTo>
                <a:lnTo>
                  <a:pt x="1585368" y="1275101"/>
                </a:lnTo>
                <a:lnTo>
                  <a:pt x="1594884" y="1266114"/>
                </a:lnTo>
                <a:lnTo>
                  <a:pt x="1606824" y="1253930"/>
                </a:lnTo>
                <a:lnTo>
                  <a:pt x="1606824" y="1247051"/>
                </a:lnTo>
                <a:lnTo>
                  <a:pt x="1602053" y="1244387"/>
                </a:lnTo>
                <a:lnTo>
                  <a:pt x="1591312" y="1240172"/>
                </a:lnTo>
                <a:lnTo>
                  <a:pt x="1584169" y="1235933"/>
                </a:lnTo>
                <a:lnTo>
                  <a:pt x="1582970" y="1228521"/>
                </a:lnTo>
                <a:lnTo>
                  <a:pt x="1583570" y="1222684"/>
                </a:lnTo>
                <a:lnTo>
                  <a:pt x="1585368" y="1207860"/>
                </a:lnTo>
                <a:lnTo>
                  <a:pt x="1588340" y="1182984"/>
                </a:lnTo>
                <a:lnTo>
                  <a:pt x="1587141" y="1170267"/>
                </a:lnTo>
                <a:lnTo>
                  <a:pt x="1585368" y="1166561"/>
                </a:lnTo>
                <a:lnTo>
                  <a:pt x="1581197" y="1159149"/>
                </a:lnTo>
                <a:lnTo>
                  <a:pt x="1579998" y="1145900"/>
                </a:lnTo>
                <a:lnTo>
                  <a:pt x="1582970" y="1138488"/>
                </a:lnTo>
                <a:lnTo>
                  <a:pt x="1585368" y="1135315"/>
                </a:lnTo>
                <a:lnTo>
                  <a:pt x="1594884" y="1130544"/>
                </a:lnTo>
                <a:lnTo>
                  <a:pt x="1612768" y="1122599"/>
                </a:lnTo>
                <a:lnTo>
                  <a:pt x="1616939" y="1118360"/>
                </a:lnTo>
                <a:lnTo>
                  <a:pt x="1615740" y="1115720"/>
                </a:lnTo>
                <a:lnTo>
                  <a:pt x="1613967" y="1113612"/>
                </a:lnTo>
                <a:lnTo>
                  <a:pt x="1603826" y="1107775"/>
                </a:lnTo>
                <a:lnTo>
                  <a:pt x="1587141" y="1098788"/>
                </a:lnTo>
                <a:lnTo>
                  <a:pt x="1579998" y="1090310"/>
                </a:lnTo>
                <a:lnTo>
                  <a:pt x="1579398" y="1085006"/>
                </a:lnTo>
                <a:lnTo>
                  <a:pt x="1581197" y="1072290"/>
                </a:lnTo>
                <a:lnTo>
                  <a:pt x="1586542" y="1054826"/>
                </a:lnTo>
                <a:lnTo>
                  <a:pt x="1586542" y="1046348"/>
                </a:lnTo>
                <a:lnTo>
                  <a:pt x="1583570" y="1043175"/>
                </a:lnTo>
                <a:lnTo>
                  <a:pt x="1575827" y="1037361"/>
                </a:lnTo>
                <a:lnTo>
                  <a:pt x="1560315" y="1023047"/>
                </a:lnTo>
                <a:lnTo>
                  <a:pt x="1554971" y="1014060"/>
                </a:lnTo>
                <a:lnTo>
                  <a:pt x="1550200" y="1004517"/>
                </a:lnTo>
                <a:lnTo>
                  <a:pt x="1541258" y="992333"/>
                </a:lnTo>
                <a:lnTo>
                  <a:pt x="1534089" y="988627"/>
                </a:lnTo>
                <a:lnTo>
                  <a:pt x="1533994" y="988627"/>
                </a:lnTo>
                <a:lnTo>
                  <a:pt x="1533965" y="988612"/>
                </a:lnTo>
                <a:lnTo>
                  <a:pt x="1530393" y="988612"/>
                </a:lnTo>
                <a:lnTo>
                  <a:pt x="1526284" y="989137"/>
                </a:lnTo>
                <a:lnTo>
                  <a:pt x="1519203" y="986519"/>
                </a:lnTo>
                <a:lnTo>
                  <a:pt x="1511460" y="979640"/>
                </a:lnTo>
                <a:lnTo>
                  <a:pt x="1509661" y="975401"/>
                </a:lnTo>
                <a:lnTo>
                  <a:pt x="1511460" y="970097"/>
                </a:lnTo>
                <a:lnTo>
                  <a:pt x="1514432" y="961620"/>
                </a:lnTo>
                <a:lnTo>
                  <a:pt x="1516231" y="955806"/>
                </a:lnTo>
                <a:lnTo>
                  <a:pt x="1523974" y="945221"/>
                </a:lnTo>
                <a:lnTo>
                  <a:pt x="1527545" y="943622"/>
                </a:lnTo>
                <a:lnTo>
                  <a:pt x="1538260" y="942024"/>
                </a:lnTo>
                <a:lnTo>
                  <a:pt x="1551973" y="940449"/>
                </a:lnTo>
                <a:lnTo>
                  <a:pt x="1558529" y="940981"/>
                </a:lnTo>
                <a:lnTo>
                  <a:pt x="1570932" y="942542"/>
                </a:lnTo>
                <a:lnTo>
                  <a:pt x="1573304" y="944673"/>
                </a:lnTo>
                <a:lnTo>
                  <a:pt x="1575703" y="946248"/>
                </a:lnTo>
                <a:lnTo>
                  <a:pt x="1575797" y="946243"/>
                </a:lnTo>
                <a:lnTo>
                  <a:pt x="1575827" y="946263"/>
                </a:lnTo>
                <a:lnTo>
                  <a:pt x="1585942" y="945730"/>
                </a:lnTo>
                <a:lnTo>
                  <a:pt x="1589540" y="944688"/>
                </a:lnTo>
                <a:lnTo>
                  <a:pt x="1590713" y="942024"/>
                </a:lnTo>
                <a:lnTo>
                  <a:pt x="1593111" y="930906"/>
                </a:lnTo>
                <a:lnTo>
                  <a:pt x="1594884" y="927200"/>
                </a:lnTo>
                <a:lnTo>
                  <a:pt x="1602653" y="925625"/>
                </a:lnTo>
                <a:lnTo>
                  <a:pt x="1613368" y="925625"/>
                </a:lnTo>
                <a:lnTo>
                  <a:pt x="1632451" y="924560"/>
                </a:lnTo>
                <a:lnTo>
                  <a:pt x="1649735" y="924560"/>
                </a:lnTo>
                <a:lnTo>
                  <a:pt x="1655577" y="925083"/>
                </a:lnTo>
                <a:lnTo>
                  <a:pt x="1677011" y="930891"/>
                </a:lnTo>
                <a:lnTo>
                  <a:pt x="1677080" y="930891"/>
                </a:lnTo>
                <a:lnTo>
                  <a:pt x="1677135" y="930906"/>
                </a:lnTo>
                <a:lnTo>
                  <a:pt x="1684878" y="930906"/>
                </a:lnTo>
                <a:lnTo>
                  <a:pt x="1689648" y="928798"/>
                </a:lnTo>
                <a:lnTo>
                  <a:pt x="1693820" y="921919"/>
                </a:lnTo>
                <a:lnTo>
                  <a:pt x="1697417" y="920854"/>
                </a:lnTo>
                <a:lnTo>
                  <a:pt x="1712903" y="921919"/>
                </a:lnTo>
                <a:lnTo>
                  <a:pt x="1727815" y="921919"/>
                </a:lnTo>
                <a:lnTo>
                  <a:pt x="1731387" y="921386"/>
                </a:lnTo>
                <a:lnTo>
                  <a:pt x="1735558" y="919255"/>
                </a:lnTo>
                <a:lnTo>
                  <a:pt x="1735558" y="915549"/>
                </a:lnTo>
                <a:lnTo>
                  <a:pt x="1734958" y="902856"/>
                </a:lnTo>
                <a:lnTo>
                  <a:pt x="1737331" y="892248"/>
                </a:lnTo>
                <a:lnTo>
                  <a:pt x="1742101" y="884836"/>
                </a:lnTo>
                <a:lnTo>
                  <a:pt x="1748671" y="880088"/>
                </a:lnTo>
                <a:lnTo>
                  <a:pt x="1759386" y="875849"/>
                </a:lnTo>
                <a:lnTo>
                  <a:pt x="1770723" y="873719"/>
                </a:lnTo>
                <a:lnTo>
                  <a:pt x="1774774" y="874236"/>
                </a:lnTo>
                <a:lnTo>
                  <a:pt x="1774777" y="874235"/>
                </a:lnTo>
                <a:lnTo>
                  <a:pt x="1774898" y="874251"/>
                </a:lnTo>
                <a:lnTo>
                  <a:pt x="1783240" y="872143"/>
                </a:lnTo>
                <a:lnTo>
                  <a:pt x="1785013" y="870012"/>
                </a:lnTo>
                <a:lnTo>
                  <a:pt x="1786812" y="867904"/>
                </a:lnTo>
                <a:close/>
                <a:moveTo>
                  <a:pt x="1789060" y="864183"/>
                </a:moveTo>
                <a:lnTo>
                  <a:pt x="1789164" y="864230"/>
                </a:lnTo>
                <a:lnTo>
                  <a:pt x="1789050" y="864408"/>
                </a:lnTo>
                <a:lnTo>
                  <a:pt x="1788925" y="864394"/>
                </a:lnTo>
                <a:close/>
                <a:moveTo>
                  <a:pt x="874293" y="773635"/>
                </a:moveTo>
                <a:lnTo>
                  <a:pt x="874548" y="773718"/>
                </a:lnTo>
                <a:lnTo>
                  <a:pt x="880279" y="775764"/>
                </a:lnTo>
                <a:lnTo>
                  <a:pt x="882453" y="777695"/>
                </a:lnTo>
                <a:lnTo>
                  <a:pt x="882592" y="777860"/>
                </a:lnTo>
                <a:lnTo>
                  <a:pt x="884390" y="781033"/>
                </a:lnTo>
                <a:lnTo>
                  <a:pt x="890960" y="784762"/>
                </a:lnTo>
                <a:lnTo>
                  <a:pt x="891011" y="784769"/>
                </a:lnTo>
                <a:lnTo>
                  <a:pt x="891020" y="784774"/>
                </a:lnTo>
                <a:lnTo>
                  <a:pt x="895151" y="785279"/>
                </a:lnTo>
                <a:lnTo>
                  <a:pt x="902874" y="787936"/>
                </a:lnTo>
                <a:lnTo>
                  <a:pt x="910617" y="791642"/>
                </a:lnTo>
                <a:lnTo>
                  <a:pt x="914188" y="793217"/>
                </a:lnTo>
                <a:lnTo>
                  <a:pt x="920158" y="797455"/>
                </a:lnTo>
                <a:lnTo>
                  <a:pt x="922531" y="800629"/>
                </a:lnTo>
                <a:lnTo>
                  <a:pt x="924929" y="804867"/>
                </a:lnTo>
                <a:lnTo>
                  <a:pt x="933871" y="812812"/>
                </a:lnTo>
                <a:lnTo>
                  <a:pt x="938042" y="813877"/>
                </a:lnTo>
                <a:lnTo>
                  <a:pt x="938054" y="813877"/>
                </a:lnTo>
                <a:lnTo>
                  <a:pt x="938103" y="813889"/>
                </a:lnTo>
                <a:lnTo>
                  <a:pt x="946445" y="813357"/>
                </a:lnTo>
                <a:lnTo>
                  <a:pt x="953588" y="812824"/>
                </a:lnTo>
                <a:lnTo>
                  <a:pt x="955961" y="812824"/>
                </a:lnTo>
                <a:lnTo>
                  <a:pt x="960132" y="808585"/>
                </a:lnTo>
                <a:lnTo>
                  <a:pt x="960731" y="805945"/>
                </a:lnTo>
                <a:lnTo>
                  <a:pt x="960731" y="798533"/>
                </a:lnTo>
                <a:lnTo>
                  <a:pt x="962530" y="793228"/>
                </a:lnTo>
                <a:lnTo>
                  <a:pt x="966102" y="789522"/>
                </a:lnTo>
                <a:lnTo>
                  <a:pt x="970261" y="786359"/>
                </a:lnTo>
                <a:lnTo>
                  <a:pt x="972611" y="787403"/>
                </a:lnTo>
                <a:lnTo>
                  <a:pt x="977356" y="794282"/>
                </a:lnTo>
                <a:lnTo>
                  <a:pt x="979754" y="795347"/>
                </a:lnTo>
                <a:lnTo>
                  <a:pt x="979788" y="795347"/>
                </a:lnTo>
                <a:lnTo>
                  <a:pt x="979815" y="795359"/>
                </a:lnTo>
                <a:lnTo>
                  <a:pt x="982130" y="795359"/>
                </a:lnTo>
                <a:lnTo>
                  <a:pt x="983926" y="801161"/>
                </a:lnTo>
                <a:lnTo>
                  <a:pt x="983926" y="805400"/>
                </a:lnTo>
                <a:lnTo>
                  <a:pt x="983926" y="809106"/>
                </a:lnTo>
                <a:lnTo>
                  <a:pt x="986897" y="813877"/>
                </a:lnTo>
                <a:lnTo>
                  <a:pt x="986951" y="813877"/>
                </a:lnTo>
                <a:lnTo>
                  <a:pt x="986958" y="813889"/>
                </a:lnTo>
                <a:lnTo>
                  <a:pt x="988723" y="813889"/>
                </a:lnTo>
                <a:lnTo>
                  <a:pt x="989896" y="814410"/>
                </a:lnTo>
                <a:lnTo>
                  <a:pt x="988696" y="821822"/>
                </a:lnTo>
                <a:lnTo>
                  <a:pt x="989896" y="822888"/>
                </a:lnTo>
                <a:lnTo>
                  <a:pt x="989943" y="822888"/>
                </a:lnTo>
                <a:lnTo>
                  <a:pt x="989956" y="822899"/>
                </a:lnTo>
                <a:lnTo>
                  <a:pt x="992908" y="822899"/>
                </a:lnTo>
                <a:lnTo>
                  <a:pt x="996439" y="823930"/>
                </a:lnTo>
                <a:lnTo>
                  <a:pt x="997638" y="827636"/>
                </a:lnTo>
                <a:lnTo>
                  <a:pt x="998238" y="833473"/>
                </a:lnTo>
                <a:lnTo>
                  <a:pt x="998238" y="846166"/>
                </a:lnTo>
                <a:lnTo>
                  <a:pt x="996439" y="850937"/>
                </a:lnTo>
                <a:lnTo>
                  <a:pt x="991069" y="856242"/>
                </a:lnTo>
                <a:lnTo>
                  <a:pt x="983326" y="858882"/>
                </a:lnTo>
                <a:lnTo>
                  <a:pt x="979754" y="862055"/>
                </a:lnTo>
                <a:lnTo>
                  <a:pt x="976782" y="867360"/>
                </a:lnTo>
                <a:lnTo>
                  <a:pt x="974384" y="868958"/>
                </a:lnTo>
                <a:lnTo>
                  <a:pt x="969013" y="870533"/>
                </a:lnTo>
                <a:lnTo>
                  <a:pt x="961870" y="870000"/>
                </a:lnTo>
                <a:lnTo>
                  <a:pt x="957699" y="871598"/>
                </a:lnTo>
                <a:lnTo>
                  <a:pt x="954128" y="876370"/>
                </a:lnTo>
                <a:lnTo>
                  <a:pt x="950589" y="876370"/>
                </a:lnTo>
                <a:lnTo>
                  <a:pt x="947045" y="874783"/>
                </a:lnTo>
                <a:lnTo>
                  <a:pt x="942847" y="870012"/>
                </a:lnTo>
                <a:lnTo>
                  <a:pt x="942791" y="870005"/>
                </a:lnTo>
                <a:lnTo>
                  <a:pt x="942787" y="870000"/>
                </a:lnTo>
                <a:lnTo>
                  <a:pt x="938616" y="869467"/>
                </a:lnTo>
                <a:lnTo>
                  <a:pt x="933272" y="870000"/>
                </a:lnTo>
                <a:lnTo>
                  <a:pt x="927302" y="871065"/>
                </a:lnTo>
                <a:lnTo>
                  <a:pt x="926702" y="873706"/>
                </a:lnTo>
                <a:lnTo>
                  <a:pt x="927901" y="877945"/>
                </a:lnTo>
                <a:lnTo>
                  <a:pt x="928501" y="888020"/>
                </a:lnTo>
                <a:lnTo>
                  <a:pt x="926722" y="888524"/>
                </a:lnTo>
                <a:lnTo>
                  <a:pt x="923191" y="886967"/>
                </a:lnTo>
                <a:lnTo>
                  <a:pt x="916047" y="882728"/>
                </a:lnTo>
                <a:lnTo>
                  <a:pt x="914848" y="879022"/>
                </a:lnTo>
                <a:lnTo>
                  <a:pt x="913649" y="875849"/>
                </a:lnTo>
                <a:lnTo>
                  <a:pt x="910077" y="873718"/>
                </a:lnTo>
                <a:lnTo>
                  <a:pt x="910026" y="873711"/>
                </a:lnTo>
                <a:lnTo>
                  <a:pt x="910017" y="873706"/>
                </a:lnTo>
                <a:lnTo>
                  <a:pt x="905869" y="873176"/>
                </a:lnTo>
                <a:lnTo>
                  <a:pt x="896964" y="871077"/>
                </a:lnTo>
                <a:lnTo>
                  <a:pt x="890421" y="868970"/>
                </a:lnTo>
                <a:lnTo>
                  <a:pt x="886823" y="867904"/>
                </a:lnTo>
                <a:lnTo>
                  <a:pt x="879080" y="863133"/>
                </a:lnTo>
                <a:lnTo>
                  <a:pt x="878480" y="861025"/>
                </a:lnTo>
                <a:lnTo>
                  <a:pt x="877907" y="859427"/>
                </a:lnTo>
                <a:lnTo>
                  <a:pt x="873136" y="855721"/>
                </a:lnTo>
                <a:lnTo>
                  <a:pt x="872537" y="853080"/>
                </a:lnTo>
                <a:lnTo>
                  <a:pt x="872537" y="842472"/>
                </a:lnTo>
                <a:lnTo>
                  <a:pt x="871937" y="829246"/>
                </a:lnTo>
                <a:lnTo>
                  <a:pt x="871937" y="823942"/>
                </a:lnTo>
                <a:lnTo>
                  <a:pt x="870738" y="815464"/>
                </a:lnTo>
                <a:lnTo>
                  <a:pt x="866567" y="813357"/>
                </a:lnTo>
                <a:lnTo>
                  <a:pt x="866508" y="813345"/>
                </a:lnTo>
                <a:lnTo>
                  <a:pt x="866506" y="813345"/>
                </a:lnTo>
                <a:lnTo>
                  <a:pt x="858223" y="811758"/>
                </a:lnTo>
                <a:lnTo>
                  <a:pt x="852254" y="808585"/>
                </a:lnTo>
                <a:lnTo>
                  <a:pt x="849882" y="806477"/>
                </a:lnTo>
                <a:lnTo>
                  <a:pt x="849825" y="806469"/>
                </a:lnTo>
                <a:lnTo>
                  <a:pt x="849822" y="806465"/>
                </a:lnTo>
                <a:lnTo>
                  <a:pt x="846307" y="805941"/>
                </a:lnTo>
                <a:lnTo>
                  <a:pt x="843338" y="802771"/>
                </a:lnTo>
                <a:lnTo>
                  <a:pt x="842139" y="801173"/>
                </a:lnTo>
                <a:lnTo>
                  <a:pt x="840340" y="799598"/>
                </a:lnTo>
                <a:lnTo>
                  <a:pt x="840293" y="799598"/>
                </a:lnTo>
                <a:lnTo>
                  <a:pt x="840280" y="799586"/>
                </a:lnTo>
                <a:lnTo>
                  <a:pt x="840880" y="793749"/>
                </a:lnTo>
                <a:lnTo>
                  <a:pt x="841479" y="785805"/>
                </a:lnTo>
                <a:lnTo>
                  <a:pt x="841479" y="779991"/>
                </a:lnTo>
                <a:lnTo>
                  <a:pt x="840880" y="774687"/>
                </a:lnTo>
                <a:lnTo>
                  <a:pt x="840924" y="774684"/>
                </a:lnTo>
                <a:lnTo>
                  <a:pt x="840940" y="774698"/>
                </a:lnTo>
                <a:lnTo>
                  <a:pt x="850481" y="774166"/>
                </a:lnTo>
                <a:lnTo>
                  <a:pt x="870738" y="774166"/>
                </a:lnTo>
                <a:close/>
                <a:moveTo>
                  <a:pt x="1481602" y="709571"/>
                </a:moveTo>
                <a:lnTo>
                  <a:pt x="1481599" y="709583"/>
                </a:lnTo>
                <a:lnTo>
                  <a:pt x="1481538" y="709589"/>
                </a:lnTo>
                <a:lnTo>
                  <a:pt x="1481536" y="709578"/>
                </a:lnTo>
                <a:lnTo>
                  <a:pt x="1481536" y="709577"/>
                </a:lnTo>
                <a:close/>
                <a:moveTo>
                  <a:pt x="2510832" y="651857"/>
                </a:moveTo>
                <a:lnTo>
                  <a:pt x="2518575" y="651857"/>
                </a:lnTo>
                <a:lnTo>
                  <a:pt x="2536459" y="652922"/>
                </a:lnTo>
                <a:lnTo>
                  <a:pt x="2540003" y="655013"/>
                </a:lnTo>
                <a:lnTo>
                  <a:pt x="2541800" y="658208"/>
                </a:lnTo>
                <a:lnTo>
                  <a:pt x="2550743" y="666129"/>
                </a:lnTo>
                <a:lnTo>
                  <a:pt x="2550755" y="666133"/>
                </a:lnTo>
                <a:lnTo>
                  <a:pt x="2550772" y="666148"/>
                </a:lnTo>
                <a:lnTo>
                  <a:pt x="2554343" y="667213"/>
                </a:lnTo>
                <a:lnTo>
                  <a:pt x="2557914" y="667746"/>
                </a:lnTo>
                <a:lnTo>
                  <a:pt x="2564455" y="671966"/>
                </a:lnTo>
                <a:lnTo>
                  <a:pt x="2566228" y="676205"/>
                </a:lnTo>
                <a:lnTo>
                  <a:pt x="2566228" y="678313"/>
                </a:lnTo>
                <a:lnTo>
                  <a:pt x="2565628" y="683084"/>
                </a:lnTo>
                <a:lnTo>
                  <a:pt x="2567427" y="691562"/>
                </a:lnTo>
                <a:lnTo>
                  <a:pt x="2569200" y="693137"/>
                </a:lnTo>
                <a:lnTo>
                  <a:pt x="2573971" y="698441"/>
                </a:lnTo>
                <a:lnTo>
                  <a:pt x="2576969" y="708494"/>
                </a:lnTo>
                <a:lnTo>
                  <a:pt x="2577542" y="713265"/>
                </a:lnTo>
                <a:lnTo>
                  <a:pt x="2579941" y="722808"/>
                </a:lnTo>
                <a:lnTo>
                  <a:pt x="2579968" y="722818"/>
                </a:lnTo>
                <a:lnTo>
                  <a:pt x="2579970" y="722826"/>
                </a:lnTo>
                <a:lnTo>
                  <a:pt x="2582942" y="723869"/>
                </a:lnTo>
                <a:lnTo>
                  <a:pt x="2587713" y="723869"/>
                </a:lnTo>
                <a:lnTo>
                  <a:pt x="2596655" y="721761"/>
                </a:lnTo>
                <a:lnTo>
                  <a:pt x="2600826" y="718588"/>
                </a:lnTo>
                <a:lnTo>
                  <a:pt x="2600826" y="715924"/>
                </a:lnTo>
                <a:lnTo>
                  <a:pt x="2600226" y="704806"/>
                </a:lnTo>
                <a:lnTo>
                  <a:pt x="2599053" y="695286"/>
                </a:lnTo>
                <a:lnTo>
                  <a:pt x="2598454" y="691047"/>
                </a:lnTo>
                <a:lnTo>
                  <a:pt x="2600826" y="685211"/>
                </a:lnTo>
                <a:lnTo>
                  <a:pt x="2604398" y="684168"/>
                </a:lnTo>
                <a:lnTo>
                  <a:pt x="2612140" y="681505"/>
                </a:lnTo>
                <a:lnTo>
                  <a:pt x="2622881" y="681505"/>
                </a:lnTo>
                <a:lnTo>
                  <a:pt x="2627652" y="682570"/>
                </a:lnTo>
                <a:lnTo>
                  <a:pt x="2630025" y="683103"/>
                </a:lnTo>
                <a:lnTo>
                  <a:pt x="2632991" y="683630"/>
                </a:lnTo>
                <a:lnTo>
                  <a:pt x="2631794" y="688921"/>
                </a:lnTo>
                <a:lnTo>
                  <a:pt x="2632394" y="694735"/>
                </a:lnTo>
                <a:lnTo>
                  <a:pt x="2632394" y="697908"/>
                </a:lnTo>
                <a:lnTo>
                  <a:pt x="2627023" y="703213"/>
                </a:lnTo>
                <a:lnTo>
                  <a:pt x="2625225" y="705853"/>
                </a:lnTo>
                <a:lnTo>
                  <a:pt x="2622852" y="707984"/>
                </a:lnTo>
                <a:lnTo>
                  <a:pt x="2616882" y="711157"/>
                </a:lnTo>
                <a:lnTo>
                  <a:pt x="2615709" y="713798"/>
                </a:lnTo>
                <a:lnTo>
                  <a:pt x="2614510" y="721210"/>
                </a:lnTo>
                <a:lnTo>
                  <a:pt x="2611538" y="729155"/>
                </a:lnTo>
                <a:lnTo>
                  <a:pt x="2610938" y="730753"/>
                </a:lnTo>
                <a:lnTo>
                  <a:pt x="2612711" y="733926"/>
                </a:lnTo>
                <a:lnTo>
                  <a:pt x="2618681" y="738165"/>
                </a:lnTo>
                <a:lnTo>
                  <a:pt x="2622852" y="739740"/>
                </a:lnTo>
                <a:lnTo>
                  <a:pt x="2626424" y="741338"/>
                </a:lnTo>
                <a:lnTo>
                  <a:pt x="2627623" y="747152"/>
                </a:lnTo>
                <a:lnTo>
                  <a:pt x="2627023" y="751923"/>
                </a:lnTo>
                <a:lnTo>
                  <a:pt x="2627623" y="756695"/>
                </a:lnTo>
                <a:lnTo>
                  <a:pt x="2633567" y="760934"/>
                </a:lnTo>
                <a:lnTo>
                  <a:pt x="2636565" y="760934"/>
                </a:lnTo>
                <a:lnTo>
                  <a:pt x="2639537" y="761976"/>
                </a:lnTo>
                <a:lnTo>
                  <a:pt x="2641935" y="770453"/>
                </a:lnTo>
                <a:lnTo>
                  <a:pt x="2642509" y="776290"/>
                </a:lnTo>
                <a:lnTo>
                  <a:pt x="2641935" y="781571"/>
                </a:lnTo>
                <a:lnTo>
                  <a:pt x="2637764" y="789516"/>
                </a:lnTo>
                <a:lnTo>
                  <a:pt x="2633567" y="792689"/>
                </a:lnTo>
                <a:lnTo>
                  <a:pt x="2630595" y="792689"/>
                </a:lnTo>
                <a:lnTo>
                  <a:pt x="2628223" y="793222"/>
                </a:lnTo>
                <a:lnTo>
                  <a:pt x="2625824" y="796395"/>
                </a:lnTo>
                <a:lnTo>
                  <a:pt x="2623452" y="803830"/>
                </a:lnTo>
                <a:lnTo>
                  <a:pt x="2621653" y="806471"/>
                </a:lnTo>
                <a:lnTo>
                  <a:pt x="2616309" y="812818"/>
                </a:lnTo>
                <a:lnTo>
                  <a:pt x="2610339" y="817589"/>
                </a:lnTo>
                <a:lnTo>
                  <a:pt x="2607367" y="818122"/>
                </a:lnTo>
                <a:lnTo>
                  <a:pt x="2603769" y="822893"/>
                </a:lnTo>
                <a:lnTo>
                  <a:pt x="2603195" y="826066"/>
                </a:lnTo>
                <a:lnTo>
                  <a:pt x="2601397" y="829240"/>
                </a:lnTo>
                <a:lnTo>
                  <a:pt x="2590656" y="835586"/>
                </a:lnTo>
                <a:lnTo>
                  <a:pt x="2586484" y="837717"/>
                </a:lnTo>
                <a:lnTo>
                  <a:pt x="2579341" y="841423"/>
                </a:lnTo>
                <a:lnTo>
                  <a:pt x="2571599" y="844064"/>
                </a:lnTo>
                <a:lnTo>
                  <a:pt x="2568627" y="845662"/>
                </a:lnTo>
                <a:lnTo>
                  <a:pt x="2569800" y="853074"/>
                </a:lnTo>
                <a:lnTo>
                  <a:pt x="2570399" y="855182"/>
                </a:lnTo>
                <a:lnTo>
                  <a:pt x="2569800" y="857313"/>
                </a:lnTo>
                <a:lnTo>
                  <a:pt x="2563856" y="861019"/>
                </a:lnTo>
                <a:lnTo>
                  <a:pt x="2562656" y="864192"/>
                </a:lnTo>
                <a:lnTo>
                  <a:pt x="2563256" y="880081"/>
                </a:lnTo>
                <a:lnTo>
                  <a:pt x="2563256" y="898611"/>
                </a:lnTo>
                <a:lnTo>
                  <a:pt x="2562656" y="903383"/>
                </a:lnTo>
                <a:lnTo>
                  <a:pt x="2554314" y="909729"/>
                </a:lnTo>
                <a:lnTo>
                  <a:pt x="2551342" y="910262"/>
                </a:lnTo>
                <a:lnTo>
                  <a:pt x="2548944" y="911304"/>
                </a:lnTo>
                <a:lnTo>
                  <a:pt x="2548944" y="919249"/>
                </a:lnTo>
                <a:lnTo>
                  <a:pt x="2548344" y="922446"/>
                </a:lnTo>
                <a:lnTo>
                  <a:pt x="2548944" y="924553"/>
                </a:lnTo>
                <a:lnTo>
                  <a:pt x="2566228" y="924553"/>
                </a:lnTo>
                <a:lnTo>
                  <a:pt x="2569200" y="927194"/>
                </a:lnTo>
                <a:lnTo>
                  <a:pt x="2570399" y="932498"/>
                </a:lnTo>
                <a:lnTo>
                  <a:pt x="2572798" y="933564"/>
                </a:lnTo>
                <a:lnTo>
                  <a:pt x="2582913" y="935671"/>
                </a:lnTo>
                <a:lnTo>
                  <a:pt x="2594253" y="937270"/>
                </a:lnTo>
                <a:lnTo>
                  <a:pt x="2604968" y="942018"/>
                </a:lnTo>
                <a:lnTo>
                  <a:pt x="2615109" y="949963"/>
                </a:lnTo>
                <a:lnTo>
                  <a:pt x="2623452" y="955800"/>
                </a:lnTo>
                <a:lnTo>
                  <a:pt x="2631794" y="962146"/>
                </a:lnTo>
                <a:lnTo>
                  <a:pt x="2634766" y="965319"/>
                </a:lnTo>
                <a:lnTo>
                  <a:pt x="2639537" y="973264"/>
                </a:lnTo>
                <a:lnTo>
                  <a:pt x="2640736" y="979101"/>
                </a:lnTo>
                <a:lnTo>
                  <a:pt x="2641935" y="984382"/>
                </a:lnTo>
                <a:lnTo>
                  <a:pt x="2646107" y="991794"/>
                </a:lnTo>
                <a:lnTo>
                  <a:pt x="2649678" y="996033"/>
                </a:lnTo>
                <a:lnTo>
                  <a:pt x="2660393" y="1006641"/>
                </a:lnTo>
                <a:lnTo>
                  <a:pt x="2671134" y="1014563"/>
                </a:lnTo>
                <a:lnTo>
                  <a:pt x="2678877" y="1018802"/>
                </a:lnTo>
                <a:lnTo>
                  <a:pt x="2687819" y="1025171"/>
                </a:lnTo>
                <a:lnTo>
                  <a:pt x="2693189" y="1028345"/>
                </a:lnTo>
                <a:lnTo>
                  <a:pt x="2700932" y="1035757"/>
                </a:lnTo>
                <a:lnTo>
                  <a:pt x="2703904" y="1042103"/>
                </a:lnTo>
                <a:lnTo>
                  <a:pt x="2708075" y="1048473"/>
                </a:lnTo>
                <a:lnTo>
                  <a:pt x="2716417" y="1053754"/>
                </a:lnTo>
                <a:lnTo>
                  <a:pt x="2721188" y="1054287"/>
                </a:lnTo>
                <a:lnTo>
                  <a:pt x="2722987" y="1055352"/>
                </a:lnTo>
                <a:lnTo>
                  <a:pt x="2725359" y="1061699"/>
                </a:lnTo>
                <a:lnTo>
                  <a:pt x="2726559" y="1075480"/>
                </a:lnTo>
                <a:lnTo>
                  <a:pt x="2726559" y="1083935"/>
                </a:lnTo>
                <a:lnTo>
                  <a:pt x="2725959" y="1089772"/>
                </a:lnTo>
                <a:lnTo>
                  <a:pt x="2722387" y="1094010"/>
                </a:lnTo>
                <a:lnTo>
                  <a:pt x="2719989" y="1095053"/>
                </a:lnTo>
                <a:lnTo>
                  <a:pt x="2717617" y="1097184"/>
                </a:lnTo>
                <a:lnTo>
                  <a:pt x="2712246" y="1101955"/>
                </a:lnTo>
                <a:lnTo>
                  <a:pt x="2712246" y="1105128"/>
                </a:lnTo>
                <a:lnTo>
                  <a:pt x="2712246" y="1106703"/>
                </a:lnTo>
                <a:lnTo>
                  <a:pt x="2709274" y="1108834"/>
                </a:lnTo>
                <a:lnTo>
                  <a:pt x="2700932" y="1109900"/>
                </a:lnTo>
                <a:lnTo>
                  <a:pt x="2697360" y="1109900"/>
                </a:lnTo>
                <a:lnTo>
                  <a:pt x="2695561" y="1110409"/>
                </a:lnTo>
                <a:lnTo>
                  <a:pt x="2694962" y="1119420"/>
                </a:lnTo>
                <a:lnTo>
                  <a:pt x="2694962" y="1124724"/>
                </a:lnTo>
                <a:lnTo>
                  <a:pt x="2695561" y="1130005"/>
                </a:lnTo>
                <a:lnTo>
                  <a:pt x="2702705" y="1136374"/>
                </a:lnTo>
                <a:lnTo>
                  <a:pt x="2707475" y="1136907"/>
                </a:lnTo>
                <a:lnTo>
                  <a:pt x="2709274" y="1137417"/>
                </a:lnTo>
                <a:lnTo>
                  <a:pt x="2713445" y="1142721"/>
                </a:lnTo>
                <a:lnTo>
                  <a:pt x="2718216" y="1155970"/>
                </a:lnTo>
                <a:lnTo>
                  <a:pt x="2719989" y="1161784"/>
                </a:lnTo>
                <a:lnTo>
                  <a:pt x="2723587" y="1171327"/>
                </a:lnTo>
                <a:lnTo>
                  <a:pt x="2725359" y="1179781"/>
                </a:lnTo>
                <a:lnTo>
                  <a:pt x="2725959" y="1181912"/>
                </a:lnTo>
                <a:lnTo>
                  <a:pt x="2728931" y="1184020"/>
                </a:lnTo>
                <a:lnTo>
                  <a:pt x="2736100" y="1185085"/>
                </a:lnTo>
                <a:lnTo>
                  <a:pt x="2741445" y="1184553"/>
                </a:lnTo>
                <a:lnTo>
                  <a:pt x="2745042" y="1185618"/>
                </a:lnTo>
                <a:lnTo>
                  <a:pt x="2748614" y="1193030"/>
                </a:lnTo>
                <a:lnTo>
                  <a:pt x="2751586" y="1194605"/>
                </a:lnTo>
                <a:lnTo>
                  <a:pt x="2753385" y="1195671"/>
                </a:lnTo>
                <a:lnTo>
                  <a:pt x="2754558" y="1207854"/>
                </a:lnTo>
                <a:lnTo>
                  <a:pt x="2753385" y="1232221"/>
                </a:lnTo>
                <a:lnTo>
                  <a:pt x="2753385" y="1239633"/>
                </a:lnTo>
                <a:lnTo>
                  <a:pt x="2753385" y="1242806"/>
                </a:lnTo>
                <a:lnTo>
                  <a:pt x="2757556" y="1248620"/>
                </a:lnTo>
                <a:lnTo>
                  <a:pt x="2760528" y="1250218"/>
                </a:lnTo>
                <a:lnTo>
                  <a:pt x="2765898" y="1253391"/>
                </a:lnTo>
                <a:lnTo>
                  <a:pt x="2767671" y="1258163"/>
                </a:lnTo>
                <a:lnTo>
                  <a:pt x="2769470" y="1264509"/>
                </a:lnTo>
                <a:lnTo>
                  <a:pt x="2771842" y="1270879"/>
                </a:lnTo>
                <a:lnTo>
                  <a:pt x="2776613" y="1275627"/>
                </a:lnTo>
                <a:lnTo>
                  <a:pt x="2779611" y="1281997"/>
                </a:lnTo>
                <a:lnTo>
                  <a:pt x="2782583" y="1296288"/>
                </a:lnTo>
                <a:lnTo>
                  <a:pt x="2785555" y="1312178"/>
                </a:lnTo>
                <a:lnTo>
                  <a:pt x="2784955" y="1316949"/>
                </a:lnTo>
                <a:lnTo>
                  <a:pt x="2780784" y="1323829"/>
                </a:lnTo>
                <a:lnTo>
                  <a:pt x="2776013" y="1328067"/>
                </a:lnTo>
                <a:lnTo>
                  <a:pt x="2768870" y="1335479"/>
                </a:lnTo>
                <a:lnTo>
                  <a:pt x="2764099" y="1341293"/>
                </a:lnTo>
                <a:lnTo>
                  <a:pt x="2761727" y="1344466"/>
                </a:lnTo>
                <a:lnTo>
                  <a:pt x="2758729" y="1352944"/>
                </a:lnTo>
                <a:lnTo>
                  <a:pt x="2758729" y="1357715"/>
                </a:lnTo>
                <a:lnTo>
                  <a:pt x="2758155" y="1359823"/>
                </a:lnTo>
                <a:lnTo>
                  <a:pt x="2754558" y="1361954"/>
                </a:lnTo>
                <a:lnTo>
                  <a:pt x="2746815" y="1364062"/>
                </a:lnTo>
                <a:lnTo>
                  <a:pt x="2744443" y="1366726"/>
                </a:lnTo>
                <a:lnTo>
                  <a:pt x="2745042" y="1378376"/>
                </a:lnTo>
                <a:lnTo>
                  <a:pt x="2744443" y="1391602"/>
                </a:lnTo>
                <a:lnTo>
                  <a:pt x="2745042" y="1395841"/>
                </a:lnTo>
                <a:lnTo>
                  <a:pt x="2752785" y="1402720"/>
                </a:lnTo>
                <a:lnTo>
                  <a:pt x="2755157" y="1406426"/>
                </a:lnTo>
                <a:lnTo>
                  <a:pt x="2756956" y="1410665"/>
                </a:lnTo>
                <a:lnTo>
                  <a:pt x="2763500" y="1415436"/>
                </a:lnTo>
                <a:lnTo>
                  <a:pt x="2768271" y="1417011"/>
                </a:lnTo>
                <a:lnTo>
                  <a:pt x="2773041" y="1419142"/>
                </a:lnTo>
                <a:lnTo>
                  <a:pt x="2779611" y="1427620"/>
                </a:lnTo>
                <a:lnTo>
                  <a:pt x="2784382" y="1430793"/>
                </a:lnTo>
                <a:lnTo>
                  <a:pt x="2795097" y="1432901"/>
                </a:lnTo>
                <a:lnTo>
                  <a:pt x="2803439" y="1436607"/>
                </a:lnTo>
                <a:lnTo>
                  <a:pt x="2806411" y="1439780"/>
                </a:lnTo>
                <a:lnTo>
                  <a:pt x="2804638" y="1446150"/>
                </a:lnTo>
                <a:lnTo>
                  <a:pt x="2803439" y="1450389"/>
                </a:lnTo>
                <a:lnTo>
                  <a:pt x="2801666" y="1453562"/>
                </a:lnTo>
                <a:lnTo>
                  <a:pt x="2795097" y="1457268"/>
                </a:lnTo>
                <a:lnTo>
                  <a:pt x="2792724" y="1460441"/>
                </a:lnTo>
                <a:lnTo>
                  <a:pt x="2790926" y="1464147"/>
                </a:lnTo>
                <a:lnTo>
                  <a:pt x="2781983" y="1466788"/>
                </a:lnTo>
                <a:lnTo>
                  <a:pt x="2777812" y="1467853"/>
                </a:lnTo>
                <a:lnTo>
                  <a:pt x="2774241" y="1469451"/>
                </a:lnTo>
                <a:lnTo>
                  <a:pt x="2774241" y="1476863"/>
                </a:lnTo>
                <a:lnTo>
                  <a:pt x="2774840" y="1482144"/>
                </a:lnTo>
                <a:lnTo>
                  <a:pt x="2776013" y="1486916"/>
                </a:lnTo>
                <a:lnTo>
                  <a:pt x="2777202" y="1489533"/>
                </a:lnTo>
                <a:lnTo>
                  <a:pt x="2777195" y="1489525"/>
                </a:lnTo>
                <a:lnTo>
                  <a:pt x="2771251" y="1495362"/>
                </a:lnTo>
                <a:lnTo>
                  <a:pt x="2769452" y="1499068"/>
                </a:lnTo>
                <a:lnTo>
                  <a:pt x="2769452" y="1501175"/>
                </a:lnTo>
                <a:lnTo>
                  <a:pt x="2766480" y="1507012"/>
                </a:lnTo>
                <a:lnTo>
                  <a:pt x="2763482" y="1510186"/>
                </a:lnTo>
                <a:lnTo>
                  <a:pt x="2755140" y="1516532"/>
                </a:lnTo>
                <a:lnTo>
                  <a:pt x="2747397" y="1518663"/>
                </a:lnTo>
                <a:lnTo>
                  <a:pt x="2733085" y="1518663"/>
                </a:lnTo>
                <a:lnTo>
                  <a:pt x="2719972" y="1519728"/>
                </a:lnTo>
                <a:lnTo>
                  <a:pt x="2708657" y="1523434"/>
                </a:lnTo>
                <a:lnTo>
                  <a:pt x="2699116" y="1530314"/>
                </a:lnTo>
                <a:lnTo>
                  <a:pt x="2690773" y="1538258"/>
                </a:lnTo>
                <a:lnTo>
                  <a:pt x="2683030" y="1542497"/>
                </a:lnTo>
                <a:lnTo>
                  <a:pt x="2671716" y="1542497"/>
                </a:lnTo>
                <a:lnTo>
                  <a:pt x="2654432" y="1543030"/>
                </a:lnTo>
                <a:lnTo>
                  <a:pt x="2637147" y="1542497"/>
                </a:lnTo>
                <a:lnTo>
                  <a:pt x="2626406" y="1544605"/>
                </a:lnTo>
                <a:lnTo>
                  <a:pt x="2626406" y="1546736"/>
                </a:lnTo>
                <a:lnTo>
                  <a:pt x="2622235" y="1552017"/>
                </a:lnTo>
                <a:lnTo>
                  <a:pt x="2616865" y="1552550"/>
                </a:lnTo>
                <a:lnTo>
                  <a:pt x="2610921" y="1552550"/>
                </a:lnTo>
                <a:lnTo>
                  <a:pt x="2601979" y="1555723"/>
                </a:lnTo>
                <a:lnTo>
                  <a:pt x="2601379" y="1558387"/>
                </a:lnTo>
                <a:lnTo>
                  <a:pt x="2604351" y="1566841"/>
                </a:lnTo>
                <a:lnTo>
                  <a:pt x="2607349" y="1574786"/>
                </a:lnTo>
                <a:lnTo>
                  <a:pt x="2606750" y="1577959"/>
                </a:lnTo>
                <a:lnTo>
                  <a:pt x="2604951" y="1585904"/>
                </a:lnTo>
                <a:lnTo>
                  <a:pt x="2603178" y="1585904"/>
                </a:lnTo>
                <a:lnTo>
                  <a:pt x="2593636" y="1585371"/>
                </a:lnTo>
                <a:lnTo>
                  <a:pt x="2584694" y="1585904"/>
                </a:lnTo>
                <a:lnTo>
                  <a:pt x="2573954" y="1589610"/>
                </a:lnTo>
                <a:lnTo>
                  <a:pt x="2562040" y="1592806"/>
                </a:lnTo>
                <a:lnTo>
                  <a:pt x="2533441" y="1592273"/>
                </a:lnTo>
                <a:lnTo>
                  <a:pt x="2483960" y="1591741"/>
                </a:lnTo>
                <a:lnTo>
                  <a:pt x="2466076" y="1591208"/>
                </a:lnTo>
                <a:lnTo>
                  <a:pt x="2445820" y="1591208"/>
                </a:lnTo>
                <a:lnTo>
                  <a:pt x="2442248" y="1592806"/>
                </a:lnTo>
                <a:lnTo>
                  <a:pt x="2440449" y="1595447"/>
                </a:lnTo>
                <a:lnTo>
                  <a:pt x="2435105" y="1598620"/>
                </a:lnTo>
                <a:lnTo>
                  <a:pt x="2432107" y="1598087"/>
                </a:lnTo>
                <a:lnTo>
                  <a:pt x="2429135" y="1595979"/>
                </a:lnTo>
                <a:lnTo>
                  <a:pt x="2424964" y="1590142"/>
                </a:lnTo>
                <a:lnTo>
                  <a:pt x="2420792" y="1589077"/>
                </a:lnTo>
                <a:lnTo>
                  <a:pt x="2416022" y="1588567"/>
                </a:lnTo>
                <a:lnTo>
                  <a:pt x="2409452" y="1585371"/>
                </a:lnTo>
                <a:lnTo>
                  <a:pt x="2408279" y="1583796"/>
                </a:lnTo>
                <a:lnTo>
                  <a:pt x="2407080" y="1581665"/>
                </a:lnTo>
                <a:lnTo>
                  <a:pt x="2399936" y="1575318"/>
                </a:lnTo>
                <a:lnTo>
                  <a:pt x="2394566" y="1574786"/>
                </a:lnTo>
                <a:lnTo>
                  <a:pt x="2389196" y="1575318"/>
                </a:lnTo>
                <a:lnTo>
                  <a:pt x="2379054" y="1577959"/>
                </a:lnTo>
                <a:lnTo>
                  <a:pt x="2377282" y="1580090"/>
                </a:lnTo>
                <a:lnTo>
                  <a:pt x="2373110" y="1586436"/>
                </a:lnTo>
                <a:lnTo>
                  <a:pt x="2365368" y="1592806"/>
                </a:lnTo>
                <a:lnTo>
                  <a:pt x="2358798" y="1598620"/>
                </a:lnTo>
                <a:lnTo>
                  <a:pt x="2352254" y="1601793"/>
                </a:lnTo>
                <a:lnTo>
                  <a:pt x="2348683" y="1602326"/>
                </a:lnTo>
                <a:lnTo>
                  <a:pt x="2342113" y="1607097"/>
                </a:lnTo>
                <a:lnTo>
                  <a:pt x="2328400" y="1607097"/>
                </a:lnTo>
                <a:lnTo>
                  <a:pt x="2320058" y="1604966"/>
                </a:lnTo>
                <a:lnTo>
                  <a:pt x="2311715" y="1597022"/>
                </a:lnTo>
                <a:lnTo>
                  <a:pt x="2305185" y="1589093"/>
                </a:lnTo>
                <a:lnTo>
                  <a:pt x="2302791" y="1579589"/>
                </a:lnTo>
                <a:lnTo>
                  <a:pt x="2301591" y="1570046"/>
                </a:lnTo>
                <a:lnTo>
                  <a:pt x="2299219" y="1562634"/>
                </a:lnTo>
                <a:lnTo>
                  <a:pt x="2297420" y="1553114"/>
                </a:lnTo>
                <a:lnTo>
                  <a:pt x="2299819" y="1546768"/>
                </a:lnTo>
                <a:lnTo>
                  <a:pt x="2304589" y="1542529"/>
                </a:lnTo>
                <a:lnTo>
                  <a:pt x="2307561" y="1534584"/>
                </a:lnTo>
                <a:lnTo>
                  <a:pt x="2306962" y="1525041"/>
                </a:lnTo>
                <a:lnTo>
                  <a:pt x="2306362" y="1521335"/>
                </a:lnTo>
                <a:lnTo>
                  <a:pt x="2306346" y="1521308"/>
                </a:lnTo>
                <a:lnTo>
                  <a:pt x="2306345" y="1521304"/>
                </a:lnTo>
                <a:lnTo>
                  <a:pt x="2302174" y="1514424"/>
                </a:lnTo>
                <a:lnTo>
                  <a:pt x="2297403" y="1512826"/>
                </a:lnTo>
                <a:lnTo>
                  <a:pt x="2287888" y="1509120"/>
                </a:lnTo>
                <a:lnTo>
                  <a:pt x="2278946" y="1506480"/>
                </a:lnTo>
                <a:lnTo>
                  <a:pt x="2274175" y="1505414"/>
                </a:lnTo>
                <a:lnTo>
                  <a:pt x="2266442" y="1498544"/>
                </a:lnTo>
                <a:lnTo>
                  <a:pt x="2265250" y="1494861"/>
                </a:lnTo>
                <a:lnTo>
                  <a:pt x="2265233" y="1494572"/>
                </a:lnTo>
                <a:lnTo>
                  <a:pt x="2265233" y="1491656"/>
                </a:lnTo>
                <a:lnTo>
                  <a:pt x="2265233" y="1487970"/>
                </a:lnTo>
                <a:lnTo>
                  <a:pt x="2265280" y="1487972"/>
                </a:lnTo>
                <a:lnTo>
                  <a:pt x="2265280" y="1483323"/>
                </a:lnTo>
                <a:lnTo>
                  <a:pt x="2266419" y="1480639"/>
                </a:lnTo>
                <a:lnTo>
                  <a:pt x="2266478" y="1480563"/>
                </a:lnTo>
                <a:lnTo>
                  <a:pt x="2268821" y="1480037"/>
                </a:lnTo>
                <a:lnTo>
                  <a:pt x="2268825" y="1480034"/>
                </a:lnTo>
                <a:lnTo>
                  <a:pt x="2268852" y="1480028"/>
                </a:lnTo>
                <a:lnTo>
                  <a:pt x="2274822" y="1474723"/>
                </a:lnTo>
                <a:lnTo>
                  <a:pt x="2275995" y="1470485"/>
                </a:lnTo>
                <a:lnTo>
                  <a:pt x="2275422" y="1465736"/>
                </a:lnTo>
                <a:lnTo>
                  <a:pt x="2276595" y="1458834"/>
                </a:lnTo>
                <a:lnTo>
                  <a:pt x="2278378" y="1457801"/>
                </a:lnTo>
                <a:lnTo>
                  <a:pt x="2281935" y="1457801"/>
                </a:lnTo>
                <a:lnTo>
                  <a:pt x="2290277" y="1456202"/>
                </a:lnTo>
                <a:lnTo>
                  <a:pt x="2290281" y="1456198"/>
                </a:lnTo>
                <a:lnTo>
                  <a:pt x="2290308" y="1456193"/>
                </a:lnTo>
                <a:lnTo>
                  <a:pt x="2292706" y="1454086"/>
                </a:lnTo>
                <a:lnTo>
                  <a:pt x="2296278" y="1447716"/>
                </a:lnTo>
                <a:lnTo>
                  <a:pt x="2298650" y="1439262"/>
                </a:lnTo>
                <a:lnTo>
                  <a:pt x="2295078" y="1428653"/>
                </a:lnTo>
                <a:lnTo>
                  <a:pt x="2290308" y="1418601"/>
                </a:lnTo>
                <a:lnTo>
                  <a:pt x="2288509" y="1411189"/>
                </a:lnTo>
                <a:lnTo>
                  <a:pt x="2284937" y="1404842"/>
                </a:lnTo>
                <a:lnTo>
                  <a:pt x="2278394" y="1396897"/>
                </a:lnTo>
                <a:lnTo>
                  <a:pt x="2274223" y="1388420"/>
                </a:lnTo>
                <a:lnTo>
                  <a:pt x="2273623" y="1385247"/>
                </a:lnTo>
                <a:lnTo>
                  <a:pt x="2268852" y="1379410"/>
                </a:lnTo>
                <a:lnTo>
                  <a:pt x="2265280" y="1378367"/>
                </a:lnTo>
                <a:lnTo>
                  <a:pt x="2261709" y="1376769"/>
                </a:lnTo>
                <a:lnTo>
                  <a:pt x="2257538" y="1370932"/>
                </a:lnTo>
                <a:lnTo>
                  <a:pt x="2255139" y="1368824"/>
                </a:lnTo>
                <a:lnTo>
                  <a:pt x="2249195" y="1365651"/>
                </a:lnTo>
                <a:lnTo>
                  <a:pt x="2239054" y="1363520"/>
                </a:lnTo>
                <a:lnTo>
                  <a:pt x="2214627" y="1362478"/>
                </a:lnTo>
                <a:lnTo>
                  <a:pt x="2193744" y="1361945"/>
                </a:lnTo>
                <a:lnTo>
                  <a:pt x="2190772" y="1361412"/>
                </a:lnTo>
                <a:lnTo>
                  <a:pt x="2184229" y="1357706"/>
                </a:lnTo>
                <a:lnTo>
                  <a:pt x="2183030" y="1354533"/>
                </a:lnTo>
                <a:lnTo>
                  <a:pt x="2182430" y="1351360"/>
                </a:lnTo>
                <a:lnTo>
                  <a:pt x="2177659" y="1346056"/>
                </a:lnTo>
                <a:lnTo>
                  <a:pt x="2177060" y="1342350"/>
                </a:lnTo>
                <a:lnTo>
                  <a:pt x="2176460" y="1337578"/>
                </a:lnTo>
                <a:lnTo>
                  <a:pt x="2170516" y="1331232"/>
                </a:lnTo>
                <a:lnTo>
                  <a:pt x="2168717" y="1328591"/>
                </a:lnTo>
                <a:lnTo>
                  <a:pt x="2166345" y="1325928"/>
                </a:lnTo>
                <a:lnTo>
                  <a:pt x="2157403" y="1323287"/>
                </a:lnTo>
                <a:lnTo>
                  <a:pt x="2153232" y="1322754"/>
                </a:lnTo>
                <a:lnTo>
                  <a:pt x="2140118" y="1322222"/>
                </a:lnTo>
                <a:lnTo>
                  <a:pt x="2128804" y="1321156"/>
                </a:lnTo>
                <a:lnTo>
                  <a:pt x="2126406" y="1321689"/>
                </a:lnTo>
                <a:lnTo>
                  <a:pt x="2126404" y="1321691"/>
                </a:lnTo>
                <a:lnTo>
                  <a:pt x="2126375" y="1321698"/>
                </a:lnTo>
                <a:lnTo>
                  <a:pt x="2123403" y="1327002"/>
                </a:lnTo>
                <a:lnTo>
                  <a:pt x="2120405" y="1328067"/>
                </a:lnTo>
                <a:lnTo>
                  <a:pt x="2120405" y="1328067"/>
                </a:lnTo>
                <a:lnTo>
                  <a:pt x="2119259" y="1328402"/>
                </a:lnTo>
                <a:lnTo>
                  <a:pt x="2116833" y="1329110"/>
                </a:lnTo>
                <a:lnTo>
                  <a:pt x="2113262" y="1334947"/>
                </a:lnTo>
                <a:lnTo>
                  <a:pt x="2110305" y="1336514"/>
                </a:lnTo>
                <a:lnTo>
                  <a:pt x="2101978" y="1337046"/>
                </a:lnTo>
                <a:lnTo>
                  <a:pt x="2097207" y="1334938"/>
                </a:lnTo>
                <a:lnTo>
                  <a:pt x="2094809" y="1329101"/>
                </a:lnTo>
                <a:lnTo>
                  <a:pt x="2093036" y="1320114"/>
                </a:lnTo>
                <a:lnTo>
                  <a:pt x="2091237" y="1316940"/>
                </a:lnTo>
                <a:lnTo>
                  <a:pt x="2083494" y="1311636"/>
                </a:lnTo>
                <a:lnTo>
                  <a:pt x="2082895" y="1308996"/>
                </a:lnTo>
                <a:lnTo>
                  <a:pt x="2082295" y="1306865"/>
                </a:lnTo>
                <a:lnTo>
                  <a:pt x="2071580" y="1304224"/>
                </a:lnTo>
                <a:lnTo>
                  <a:pt x="2068582" y="1304757"/>
                </a:lnTo>
                <a:lnTo>
                  <a:pt x="2068580" y="1304761"/>
                </a:lnTo>
                <a:lnTo>
                  <a:pt x="2068552" y="1304766"/>
                </a:lnTo>
                <a:lnTo>
                  <a:pt x="2067378" y="1306874"/>
                </a:lnTo>
                <a:lnTo>
                  <a:pt x="2065580" y="1314818"/>
                </a:lnTo>
                <a:lnTo>
                  <a:pt x="2063207" y="1317459"/>
                </a:lnTo>
                <a:lnTo>
                  <a:pt x="2056651" y="1321158"/>
                </a:lnTo>
                <a:lnTo>
                  <a:pt x="2050125" y="1321689"/>
                </a:lnTo>
                <a:lnTo>
                  <a:pt x="2046553" y="1321156"/>
                </a:lnTo>
                <a:lnTo>
                  <a:pt x="2038211" y="1318516"/>
                </a:lnTo>
                <a:lnTo>
                  <a:pt x="2037611" y="1316408"/>
                </a:lnTo>
                <a:lnTo>
                  <a:pt x="2036412" y="1314810"/>
                </a:lnTo>
                <a:lnTo>
                  <a:pt x="2028669" y="1311636"/>
                </a:lnTo>
                <a:lnTo>
                  <a:pt x="2028669" y="1308996"/>
                </a:lnTo>
                <a:lnTo>
                  <a:pt x="2029842" y="1305290"/>
                </a:lnTo>
                <a:lnTo>
                  <a:pt x="2032241" y="1296280"/>
                </a:lnTo>
                <a:lnTo>
                  <a:pt x="2031042" y="1292574"/>
                </a:lnTo>
                <a:lnTo>
                  <a:pt x="2026870" y="1285694"/>
                </a:lnTo>
                <a:lnTo>
                  <a:pt x="2020926" y="1280390"/>
                </a:lnTo>
                <a:lnTo>
                  <a:pt x="2017329" y="1277750"/>
                </a:lnTo>
                <a:lnTo>
                  <a:pt x="2008986" y="1268207"/>
                </a:lnTo>
                <a:lnTo>
                  <a:pt x="2003042" y="1266099"/>
                </a:lnTo>
                <a:lnTo>
                  <a:pt x="1998272" y="1265033"/>
                </a:lnTo>
                <a:lnTo>
                  <a:pt x="1995274" y="1258687"/>
                </a:lnTo>
                <a:lnTo>
                  <a:pt x="1995274" y="1254981"/>
                </a:lnTo>
                <a:lnTo>
                  <a:pt x="1995873" y="1250742"/>
                </a:lnTo>
                <a:lnTo>
                  <a:pt x="1998272" y="1242797"/>
                </a:lnTo>
                <a:lnTo>
                  <a:pt x="2000641" y="1241733"/>
                </a:lnTo>
                <a:lnTo>
                  <a:pt x="2006583" y="1240166"/>
                </a:lnTo>
                <a:lnTo>
                  <a:pt x="2006589" y="1240163"/>
                </a:lnTo>
                <a:lnTo>
                  <a:pt x="2006614" y="1240157"/>
                </a:lnTo>
                <a:lnTo>
                  <a:pt x="2012558" y="1238026"/>
                </a:lnTo>
                <a:lnTo>
                  <a:pt x="2014956" y="1236960"/>
                </a:lnTo>
                <a:lnTo>
                  <a:pt x="2019727" y="1231147"/>
                </a:lnTo>
                <a:lnTo>
                  <a:pt x="2019727" y="1228506"/>
                </a:lnTo>
                <a:lnTo>
                  <a:pt x="2019128" y="1225842"/>
                </a:lnTo>
                <a:lnTo>
                  <a:pt x="2014956" y="1220561"/>
                </a:lnTo>
                <a:lnTo>
                  <a:pt x="2011385" y="1220029"/>
                </a:lnTo>
                <a:lnTo>
                  <a:pt x="2004216" y="1218430"/>
                </a:lnTo>
                <a:lnTo>
                  <a:pt x="1998272" y="1217898"/>
                </a:lnTo>
                <a:lnTo>
                  <a:pt x="1995274" y="1217898"/>
                </a:lnTo>
                <a:lnTo>
                  <a:pt x="1988730" y="1214724"/>
                </a:lnTo>
                <a:lnTo>
                  <a:pt x="1987531" y="1212617"/>
                </a:lnTo>
                <a:lnTo>
                  <a:pt x="1988130" y="1210486"/>
                </a:lnTo>
                <a:lnTo>
                  <a:pt x="1990529" y="1204672"/>
                </a:lnTo>
                <a:lnTo>
                  <a:pt x="1990552" y="1204656"/>
                </a:lnTo>
                <a:lnTo>
                  <a:pt x="1992870" y="1203615"/>
                </a:lnTo>
                <a:lnTo>
                  <a:pt x="1998146" y="1199975"/>
                </a:lnTo>
                <a:lnTo>
                  <a:pt x="1998272" y="1199900"/>
                </a:lnTo>
                <a:lnTo>
                  <a:pt x="2003626" y="1197268"/>
                </a:lnTo>
                <a:lnTo>
                  <a:pt x="2012527" y="1196736"/>
                </a:lnTo>
                <a:lnTo>
                  <a:pt x="2017298" y="1196736"/>
                </a:lnTo>
                <a:lnTo>
                  <a:pt x="2017308" y="1196727"/>
                </a:lnTo>
                <a:lnTo>
                  <a:pt x="2017329" y="1196727"/>
                </a:lnTo>
                <a:lnTo>
                  <a:pt x="2020926" y="1193554"/>
                </a:lnTo>
                <a:lnTo>
                  <a:pt x="2026271" y="1186675"/>
                </a:lnTo>
                <a:lnTo>
                  <a:pt x="2026870" y="1183478"/>
                </a:lnTo>
                <a:lnTo>
                  <a:pt x="2022699" y="1176066"/>
                </a:lnTo>
                <a:lnTo>
                  <a:pt x="2019727" y="1173426"/>
                </a:lnTo>
                <a:lnTo>
                  <a:pt x="2017329" y="1171318"/>
                </a:lnTo>
                <a:lnTo>
                  <a:pt x="2011385" y="1166546"/>
                </a:lnTo>
                <a:lnTo>
                  <a:pt x="2010785" y="1162840"/>
                </a:lnTo>
                <a:lnTo>
                  <a:pt x="2009586" y="1152255"/>
                </a:lnTo>
                <a:lnTo>
                  <a:pt x="2010186" y="1144820"/>
                </a:lnTo>
                <a:lnTo>
                  <a:pt x="2012558" y="1143778"/>
                </a:lnTo>
                <a:lnTo>
                  <a:pt x="2019727" y="1140604"/>
                </a:lnTo>
                <a:lnTo>
                  <a:pt x="2019727" y="1137941"/>
                </a:lnTo>
                <a:lnTo>
                  <a:pt x="2018528" y="1127888"/>
                </a:lnTo>
                <a:lnTo>
                  <a:pt x="2017928" y="1117836"/>
                </a:lnTo>
                <a:lnTo>
                  <a:pt x="2017928" y="1114130"/>
                </a:lnTo>
                <a:lnTo>
                  <a:pt x="2014956" y="1106185"/>
                </a:lnTo>
                <a:lnTo>
                  <a:pt x="2011984" y="1102989"/>
                </a:lnTo>
                <a:lnTo>
                  <a:pt x="2010186" y="1102989"/>
                </a:lnTo>
                <a:lnTo>
                  <a:pt x="2006014" y="1103521"/>
                </a:lnTo>
                <a:lnTo>
                  <a:pt x="1998272" y="1099815"/>
                </a:lnTo>
                <a:lnTo>
                  <a:pt x="1994700" y="1097708"/>
                </a:lnTo>
                <a:lnTo>
                  <a:pt x="1988130" y="1092936"/>
                </a:lnTo>
                <a:lnTo>
                  <a:pt x="1981587" y="1091338"/>
                </a:lnTo>
                <a:lnTo>
                  <a:pt x="1973818" y="1090296"/>
                </a:lnTo>
                <a:lnTo>
                  <a:pt x="1967274" y="1087122"/>
                </a:lnTo>
                <a:lnTo>
                  <a:pt x="1964302" y="1081285"/>
                </a:lnTo>
                <a:lnTo>
                  <a:pt x="1959532" y="1073873"/>
                </a:lnTo>
                <a:lnTo>
                  <a:pt x="1957133" y="1070700"/>
                </a:lnTo>
                <a:lnTo>
                  <a:pt x="1956534" y="1061157"/>
                </a:lnTo>
                <a:lnTo>
                  <a:pt x="1957133" y="1057451"/>
                </a:lnTo>
                <a:lnTo>
                  <a:pt x="1957733" y="1054278"/>
                </a:lnTo>
                <a:lnTo>
                  <a:pt x="1962501" y="1047402"/>
                </a:lnTo>
                <a:lnTo>
                  <a:pt x="1965445" y="1046875"/>
                </a:lnTo>
                <a:lnTo>
                  <a:pt x="1969042" y="1046875"/>
                </a:lnTo>
                <a:lnTo>
                  <a:pt x="1969056" y="1046866"/>
                </a:lnTo>
                <a:lnTo>
                  <a:pt x="1969073" y="1046866"/>
                </a:lnTo>
                <a:lnTo>
                  <a:pt x="1976216" y="1042094"/>
                </a:lnTo>
                <a:lnTo>
                  <a:pt x="1976816" y="1038388"/>
                </a:lnTo>
                <a:lnTo>
                  <a:pt x="1976216" y="1034150"/>
                </a:lnTo>
                <a:lnTo>
                  <a:pt x="1975617" y="1024097"/>
                </a:lnTo>
                <a:lnTo>
                  <a:pt x="1973244" y="1020391"/>
                </a:lnTo>
                <a:lnTo>
                  <a:pt x="1970246" y="1016685"/>
                </a:lnTo>
                <a:lnTo>
                  <a:pt x="1966675" y="1005034"/>
                </a:lnTo>
                <a:lnTo>
                  <a:pt x="1963103" y="1000796"/>
                </a:lnTo>
                <a:lnTo>
                  <a:pt x="1960131" y="997622"/>
                </a:lnTo>
                <a:lnTo>
                  <a:pt x="1960131" y="988612"/>
                </a:lnTo>
                <a:lnTo>
                  <a:pt x="1960705" y="985439"/>
                </a:lnTo>
                <a:lnTo>
                  <a:pt x="1961304" y="982798"/>
                </a:lnTo>
                <a:lnTo>
                  <a:pt x="1967274" y="976429"/>
                </a:lnTo>
                <a:lnTo>
                  <a:pt x="1970817" y="975395"/>
                </a:lnTo>
                <a:lnTo>
                  <a:pt x="1980357" y="974330"/>
                </a:lnTo>
                <a:lnTo>
                  <a:pt x="1989299" y="973797"/>
                </a:lnTo>
                <a:lnTo>
                  <a:pt x="1992271" y="973797"/>
                </a:lnTo>
                <a:lnTo>
                  <a:pt x="1998241" y="972731"/>
                </a:lnTo>
                <a:lnTo>
                  <a:pt x="1998244" y="972728"/>
                </a:lnTo>
                <a:lnTo>
                  <a:pt x="1998272" y="972723"/>
                </a:lnTo>
                <a:lnTo>
                  <a:pt x="2000644" y="970082"/>
                </a:lnTo>
                <a:lnTo>
                  <a:pt x="2002443" y="964268"/>
                </a:lnTo>
                <a:lnTo>
                  <a:pt x="2006014" y="955791"/>
                </a:lnTo>
                <a:lnTo>
                  <a:pt x="2008387" y="950487"/>
                </a:lnTo>
                <a:lnTo>
                  <a:pt x="2006014" y="942542"/>
                </a:lnTo>
                <a:lnTo>
                  <a:pt x="2003042" y="939369"/>
                </a:lnTo>
                <a:lnTo>
                  <a:pt x="1996473" y="934597"/>
                </a:lnTo>
                <a:lnTo>
                  <a:pt x="1989330" y="927718"/>
                </a:lnTo>
                <a:lnTo>
                  <a:pt x="1985758" y="924012"/>
                </a:lnTo>
                <a:lnTo>
                  <a:pt x="1974418" y="920839"/>
                </a:lnTo>
                <a:lnTo>
                  <a:pt x="1968474" y="918731"/>
                </a:lnTo>
                <a:lnTo>
                  <a:pt x="1962504" y="916600"/>
                </a:lnTo>
                <a:lnTo>
                  <a:pt x="1954161" y="913427"/>
                </a:lnTo>
                <a:lnTo>
                  <a:pt x="1947618" y="913959"/>
                </a:lnTo>
                <a:lnTo>
                  <a:pt x="1941648" y="915002"/>
                </a:lnTo>
                <a:lnTo>
                  <a:pt x="1941630" y="915008"/>
                </a:lnTo>
                <a:lnTo>
                  <a:pt x="1941617" y="915010"/>
                </a:lnTo>
                <a:lnTo>
                  <a:pt x="1933902" y="917665"/>
                </a:lnTo>
                <a:lnTo>
                  <a:pt x="1929734" y="916600"/>
                </a:lnTo>
                <a:lnTo>
                  <a:pt x="1922564" y="913959"/>
                </a:lnTo>
                <a:lnTo>
                  <a:pt x="1917794" y="915002"/>
                </a:lnTo>
                <a:lnTo>
                  <a:pt x="1917788" y="915005"/>
                </a:lnTo>
                <a:lnTo>
                  <a:pt x="1917763" y="915010"/>
                </a:lnTo>
                <a:lnTo>
                  <a:pt x="1914791" y="916609"/>
                </a:lnTo>
                <a:lnTo>
                  <a:pt x="1906463" y="921371"/>
                </a:lnTo>
                <a:lnTo>
                  <a:pt x="1902308" y="921371"/>
                </a:lnTo>
                <a:lnTo>
                  <a:pt x="1893366" y="917665"/>
                </a:lnTo>
                <a:lnTo>
                  <a:pt x="1887396" y="915535"/>
                </a:lnTo>
                <a:lnTo>
                  <a:pt x="1885024" y="914492"/>
                </a:lnTo>
                <a:lnTo>
                  <a:pt x="1876082" y="901243"/>
                </a:lnTo>
                <a:lnTo>
                  <a:pt x="1873110" y="895429"/>
                </a:lnTo>
                <a:lnTo>
                  <a:pt x="1870112" y="890125"/>
                </a:lnTo>
                <a:lnTo>
                  <a:pt x="1861769" y="882713"/>
                </a:lnTo>
                <a:lnTo>
                  <a:pt x="1857024" y="881115"/>
                </a:lnTo>
                <a:lnTo>
                  <a:pt x="1848082" y="878475"/>
                </a:lnTo>
                <a:lnTo>
                  <a:pt x="1840913" y="877942"/>
                </a:lnTo>
                <a:lnTo>
                  <a:pt x="1832571" y="877942"/>
                </a:lnTo>
                <a:lnTo>
                  <a:pt x="1825428" y="874769"/>
                </a:lnTo>
                <a:lnTo>
                  <a:pt x="1820057" y="872128"/>
                </a:lnTo>
                <a:lnTo>
                  <a:pt x="1815286" y="869464"/>
                </a:lnTo>
                <a:lnTo>
                  <a:pt x="1814087" y="868422"/>
                </a:lnTo>
                <a:lnTo>
                  <a:pt x="1812934" y="866851"/>
                </a:lnTo>
                <a:lnTo>
                  <a:pt x="1815884" y="866851"/>
                </a:lnTo>
                <a:lnTo>
                  <a:pt x="1817083" y="865253"/>
                </a:lnTo>
                <a:lnTo>
                  <a:pt x="1817683" y="862080"/>
                </a:lnTo>
                <a:lnTo>
                  <a:pt x="1817683" y="854135"/>
                </a:lnTo>
                <a:lnTo>
                  <a:pt x="1815884" y="848854"/>
                </a:lnTo>
                <a:lnTo>
                  <a:pt x="1814685" y="843550"/>
                </a:lnTo>
                <a:lnTo>
                  <a:pt x="1811713" y="836137"/>
                </a:lnTo>
                <a:lnTo>
                  <a:pt x="1808141" y="832431"/>
                </a:lnTo>
                <a:lnTo>
                  <a:pt x="1804570" y="829258"/>
                </a:lnTo>
                <a:lnTo>
                  <a:pt x="1800998" y="822912"/>
                </a:lnTo>
                <a:lnTo>
                  <a:pt x="1800972" y="822898"/>
                </a:lnTo>
                <a:lnTo>
                  <a:pt x="1800969" y="822893"/>
                </a:lnTo>
                <a:lnTo>
                  <a:pt x="1796772" y="820762"/>
                </a:lnTo>
                <a:lnTo>
                  <a:pt x="1790828" y="818654"/>
                </a:lnTo>
                <a:lnTo>
                  <a:pt x="1780112" y="814425"/>
                </a:lnTo>
                <a:lnTo>
                  <a:pt x="1777744" y="809663"/>
                </a:lnTo>
                <a:lnTo>
                  <a:pt x="1774172" y="801185"/>
                </a:lnTo>
                <a:lnTo>
                  <a:pt x="1772973" y="792708"/>
                </a:lnTo>
                <a:lnTo>
                  <a:pt x="1772373" y="788492"/>
                </a:lnTo>
                <a:lnTo>
                  <a:pt x="1775345" y="781590"/>
                </a:lnTo>
                <a:lnTo>
                  <a:pt x="1778343" y="779482"/>
                </a:lnTo>
                <a:lnTo>
                  <a:pt x="1780716" y="776309"/>
                </a:lnTo>
                <a:lnTo>
                  <a:pt x="1783114" y="766766"/>
                </a:lnTo>
                <a:lnTo>
                  <a:pt x="1786686" y="764658"/>
                </a:lnTo>
                <a:lnTo>
                  <a:pt x="1791457" y="764125"/>
                </a:lnTo>
                <a:lnTo>
                  <a:pt x="1804570" y="767299"/>
                </a:lnTo>
                <a:lnTo>
                  <a:pt x="1808741" y="766766"/>
                </a:lnTo>
                <a:lnTo>
                  <a:pt x="1812313" y="764125"/>
                </a:lnTo>
                <a:lnTo>
                  <a:pt x="1816484" y="758288"/>
                </a:lnTo>
                <a:lnTo>
                  <a:pt x="1817683" y="754582"/>
                </a:lnTo>
                <a:lnTo>
                  <a:pt x="1818283" y="749834"/>
                </a:lnTo>
                <a:lnTo>
                  <a:pt x="1820655" y="740291"/>
                </a:lnTo>
                <a:lnTo>
                  <a:pt x="1823027" y="738716"/>
                </a:lnTo>
                <a:lnTo>
                  <a:pt x="1831969" y="737118"/>
                </a:lnTo>
                <a:lnTo>
                  <a:pt x="1846282" y="735520"/>
                </a:lnTo>
                <a:lnTo>
                  <a:pt x="1852825" y="735520"/>
                </a:lnTo>
                <a:lnTo>
                  <a:pt x="1865365" y="739758"/>
                </a:lnTo>
                <a:lnTo>
                  <a:pt x="1872508" y="740291"/>
                </a:lnTo>
                <a:lnTo>
                  <a:pt x="1894563" y="739226"/>
                </a:lnTo>
                <a:lnTo>
                  <a:pt x="1909449" y="736585"/>
                </a:lnTo>
                <a:lnTo>
                  <a:pt x="1913047" y="735520"/>
                </a:lnTo>
                <a:lnTo>
                  <a:pt x="1918391" y="729173"/>
                </a:lnTo>
                <a:lnTo>
                  <a:pt x="1918391" y="725467"/>
                </a:lnTo>
                <a:lnTo>
                  <a:pt x="1917218" y="720696"/>
                </a:lnTo>
                <a:lnTo>
                  <a:pt x="1918991" y="712751"/>
                </a:lnTo>
                <a:lnTo>
                  <a:pt x="1921389" y="710643"/>
                </a:lnTo>
                <a:lnTo>
                  <a:pt x="1933303" y="708512"/>
                </a:lnTo>
                <a:lnTo>
                  <a:pt x="1947016" y="707470"/>
                </a:lnTo>
                <a:lnTo>
                  <a:pt x="1953560" y="706937"/>
                </a:lnTo>
                <a:lnTo>
                  <a:pt x="1969645" y="707470"/>
                </a:lnTo>
                <a:lnTo>
                  <a:pt x="1973794" y="709566"/>
                </a:lnTo>
                <a:lnTo>
                  <a:pt x="1976785" y="712732"/>
                </a:lnTo>
                <a:lnTo>
                  <a:pt x="1989299" y="720677"/>
                </a:lnTo>
                <a:lnTo>
                  <a:pt x="1989299" y="720677"/>
                </a:lnTo>
                <a:lnTo>
                  <a:pt x="1989328" y="720696"/>
                </a:lnTo>
                <a:lnTo>
                  <a:pt x="1993499" y="721761"/>
                </a:lnTo>
                <a:lnTo>
                  <a:pt x="1998270" y="722826"/>
                </a:lnTo>
                <a:lnTo>
                  <a:pt x="2013738" y="729698"/>
                </a:lnTo>
                <a:lnTo>
                  <a:pt x="2018497" y="733926"/>
                </a:lnTo>
                <a:lnTo>
                  <a:pt x="2023268" y="738698"/>
                </a:lnTo>
                <a:lnTo>
                  <a:pt x="2023294" y="738712"/>
                </a:lnTo>
                <a:lnTo>
                  <a:pt x="2023297" y="738716"/>
                </a:lnTo>
                <a:lnTo>
                  <a:pt x="2041757" y="749288"/>
                </a:lnTo>
                <a:lnTo>
                  <a:pt x="2045323" y="752456"/>
                </a:lnTo>
                <a:lnTo>
                  <a:pt x="2045349" y="752472"/>
                </a:lnTo>
                <a:lnTo>
                  <a:pt x="2045352" y="752474"/>
                </a:lnTo>
                <a:lnTo>
                  <a:pt x="2050723" y="755648"/>
                </a:lnTo>
                <a:lnTo>
                  <a:pt x="2079921" y="764658"/>
                </a:lnTo>
                <a:lnTo>
                  <a:pt x="2087664" y="766766"/>
                </a:lnTo>
                <a:lnTo>
                  <a:pt x="2104948" y="768897"/>
                </a:lnTo>
                <a:lnTo>
                  <a:pt x="2124032" y="769939"/>
                </a:lnTo>
                <a:lnTo>
                  <a:pt x="2135946" y="772070"/>
                </a:lnTo>
                <a:lnTo>
                  <a:pt x="2145487" y="773135"/>
                </a:lnTo>
                <a:lnTo>
                  <a:pt x="2156802" y="773645"/>
                </a:lnTo>
                <a:lnTo>
                  <a:pt x="2164544" y="773645"/>
                </a:lnTo>
                <a:lnTo>
                  <a:pt x="2171714" y="772070"/>
                </a:lnTo>
                <a:lnTo>
                  <a:pt x="2181829" y="771005"/>
                </a:lnTo>
                <a:lnTo>
                  <a:pt x="2186000" y="770472"/>
                </a:lnTo>
                <a:lnTo>
                  <a:pt x="2194923" y="773638"/>
                </a:lnTo>
                <a:lnTo>
                  <a:pt x="2196712" y="775758"/>
                </a:lnTo>
                <a:lnTo>
                  <a:pt x="2199084" y="784768"/>
                </a:lnTo>
                <a:lnTo>
                  <a:pt x="2203255" y="793755"/>
                </a:lnTo>
                <a:lnTo>
                  <a:pt x="2209825" y="797994"/>
                </a:lnTo>
                <a:lnTo>
                  <a:pt x="2209828" y="797995"/>
                </a:lnTo>
                <a:lnTo>
                  <a:pt x="2209854" y="798012"/>
                </a:lnTo>
                <a:lnTo>
                  <a:pt x="2215798" y="800653"/>
                </a:lnTo>
                <a:lnTo>
                  <a:pt x="2218197" y="801185"/>
                </a:lnTo>
                <a:lnTo>
                  <a:pt x="2226539" y="800120"/>
                </a:lnTo>
                <a:lnTo>
                  <a:pt x="2228911" y="796947"/>
                </a:lnTo>
                <a:lnTo>
                  <a:pt x="2233682" y="787959"/>
                </a:lnTo>
                <a:lnTo>
                  <a:pt x="2239053" y="780015"/>
                </a:lnTo>
                <a:lnTo>
                  <a:pt x="2247995" y="770472"/>
                </a:lnTo>
                <a:lnTo>
                  <a:pt x="2256937" y="763593"/>
                </a:lnTo>
                <a:lnTo>
                  <a:pt x="2265279" y="759354"/>
                </a:lnTo>
                <a:lnTo>
                  <a:pt x="2274221" y="753540"/>
                </a:lnTo>
                <a:lnTo>
                  <a:pt x="2286135" y="749301"/>
                </a:lnTo>
                <a:lnTo>
                  <a:pt x="2302220" y="746128"/>
                </a:lnTo>
                <a:lnTo>
                  <a:pt x="2308790" y="745062"/>
                </a:lnTo>
                <a:lnTo>
                  <a:pt x="2318331" y="742422"/>
                </a:lnTo>
                <a:lnTo>
                  <a:pt x="2321303" y="740291"/>
                </a:lnTo>
                <a:lnTo>
                  <a:pt x="2324875" y="738183"/>
                </a:lnTo>
                <a:lnTo>
                  <a:pt x="2333817" y="737118"/>
                </a:lnTo>
                <a:lnTo>
                  <a:pt x="2336789" y="738183"/>
                </a:lnTo>
                <a:lnTo>
                  <a:pt x="2340361" y="739226"/>
                </a:lnTo>
                <a:lnTo>
                  <a:pt x="2352900" y="740824"/>
                </a:lnTo>
                <a:lnTo>
                  <a:pt x="2356472" y="738716"/>
                </a:lnTo>
                <a:lnTo>
                  <a:pt x="2361842" y="734477"/>
                </a:lnTo>
                <a:lnTo>
                  <a:pt x="2366587" y="727575"/>
                </a:lnTo>
                <a:lnTo>
                  <a:pt x="2369585" y="713816"/>
                </a:lnTo>
                <a:lnTo>
                  <a:pt x="2371358" y="701100"/>
                </a:lnTo>
                <a:lnTo>
                  <a:pt x="2373756" y="694221"/>
                </a:lnTo>
                <a:lnTo>
                  <a:pt x="2379101" y="684701"/>
                </a:lnTo>
                <a:lnTo>
                  <a:pt x="2381499" y="679397"/>
                </a:lnTo>
                <a:lnTo>
                  <a:pt x="2387469" y="671452"/>
                </a:lnTo>
                <a:lnTo>
                  <a:pt x="2391041" y="669877"/>
                </a:lnTo>
                <a:lnTo>
                  <a:pt x="2401755" y="667746"/>
                </a:lnTo>
                <a:lnTo>
                  <a:pt x="2411897" y="665638"/>
                </a:lnTo>
                <a:lnTo>
                  <a:pt x="2433352" y="665105"/>
                </a:lnTo>
                <a:lnTo>
                  <a:pt x="2454208" y="666148"/>
                </a:lnTo>
                <a:lnTo>
                  <a:pt x="2462551" y="667213"/>
                </a:lnTo>
                <a:lnTo>
                  <a:pt x="2476863" y="667213"/>
                </a:lnTo>
                <a:lnTo>
                  <a:pt x="2479835" y="666148"/>
                </a:lnTo>
                <a:lnTo>
                  <a:pt x="2482234" y="662975"/>
                </a:lnTo>
                <a:lnTo>
                  <a:pt x="2482234" y="657693"/>
                </a:lnTo>
                <a:lnTo>
                  <a:pt x="2484006" y="655563"/>
                </a:lnTo>
                <a:lnTo>
                  <a:pt x="2495347" y="653455"/>
                </a:lnTo>
                <a:close/>
                <a:moveTo>
                  <a:pt x="1326039" y="512609"/>
                </a:moveTo>
                <a:lnTo>
                  <a:pt x="1329581" y="514171"/>
                </a:lnTo>
                <a:lnTo>
                  <a:pt x="1331951" y="520512"/>
                </a:lnTo>
                <a:lnTo>
                  <a:pt x="1331951" y="524751"/>
                </a:lnTo>
                <a:lnTo>
                  <a:pt x="1331951" y="528989"/>
                </a:lnTo>
                <a:lnTo>
                  <a:pt x="1333150" y="541173"/>
                </a:lnTo>
                <a:lnTo>
                  <a:pt x="1337921" y="546477"/>
                </a:lnTo>
                <a:lnTo>
                  <a:pt x="1348062" y="557062"/>
                </a:lnTo>
                <a:lnTo>
                  <a:pt x="1356404" y="565007"/>
                </a:lnTo>
                <a:lnTo>
                  <a:pt x="1359976" y="568713"/>
                </a:lnTo>
                <a:lnTo>
                  <a:pt x="1360576" y="579831"/>
                </a:lnTo>
                <a:lnTo>
                  <a:pt x="1356404" y="584070"/>
                </a:lnTo>
                <a:lnTo>
                  <a:pt x="1351634" y="586710"/>
                </a:lnTo>
                <a:lnTo>
                  <a:pt x="1345064" y="587776"/>
                </a:lnTo>
                <a:lnTo>
                  <a:pt x="1343865" y="590949"/>
                </a:lnTo>
                <a:lnTo>
                  <a:pt x="1344464" y="594122"/>
                </a:lnTo>
                <a:lnTo>
                  <a:pt x="1345663" y="601534"/>
                </a:lnTo>
                <a:lnTo>
                  <a:pt x="1345663" y="612652"/>
                </a:lnTo>
                <a:lnTo>
                  <a:pt x="1343291" y="617424"/>
                </a:lnTo>
                <a:lnTo>
                  <a:pt x="1340293" y="622195"/>
                </a:lnTo>
                <a:lnTo>
                  <a:pt x="1337921" y="628009"/>
                </a:lnTo>
                <a:lnTo>
                  <a:pt x="1339693" y="630672"/>
                </a:lnTo>
                <a:lnTo>
                  <a:pt x="1339713" y="630672"/>
                </a:lnTo>
                <a:lnTo>
                  <a:pt x="1339726" y="630692"/>
                </a:lnTo>
                <a:lnTo>
                  <a:pt x="1342124" y="630692"/>
                </a:lnTo>
                <a:lnTo>
                  <a:pt x="1348668" y="630159"/>
                </a:lnTo>
                <a:lnTo>
                  <a:pt x="1361182" y="630692"/>
                </a:lnTo>
                <a:lnTo>
                  <a:pt x="1367721" y="633320"/>
                </a:lnTo>
                <a:lnTo>
                  <a:pt x="1368918" y="636486"/>
                </a:lnTo>
                <a:lnTo>
                  <a:pt x="1370691" y="642856"/>
                </a:lnTo>
                <a:lnTo>
                  <a:pt x="1377860" y="652909"/>
                </a:lnTo>
                <a:lnTo>
                  <a:pt x="1377891" y="652926"/>
                </a:lnTo>
                <a:lnTo>
                  <a:pt x="1377892" y="652928"/>
                </a:lnTo>
                <a:lnTo>
                  <a:pt x="1384436" y="656634"/>
                </a:lnTo>
                <a:lnTo>
                  <a:pt x="1392179" y="660340"/>
                </a:lnTo>
                <a:lnTo>
                  <a:pt x="1402892" y="665631"/>
                </a:lnTo>
                <a:lnTo>
                  <a:pt x="1407658" y="670906"/>
                </a:lnTo>
                <a:lnTo>
                  <a:pt x="1408831" y="674079"/>
                </a:lnTo>
                <a:lnTo>
                  <a:pt x="1410030" y="686795"/>
                </a:lnTo>
                <a:lnTo>
                  <a:pt x="1412429" y="692632"/>
                </a:lnTo>
                <a:lnTo>
                  <a:pt x="1408831" y="693675"/>
                </a:lnTo>
                <a:lnTo>
                  <a:pt x="1406477" y="694203"/>
                </a:lnTo>
                <a:lnTo>
                  <a:pt x="1398812" y="693676"/>
                </a:lnTo>
                <a:lnTo>
                  <a:pt x="1398772" y="693678"/>
                </a:lnTo>
                <a:lnTo>
                  <a:pt x="1398716" y="693675"/>
                </a:lnTo>
                <a:lnTo>
                  <a:pt x="1390374" y="694207"/>
                </a:lnTo>
                <a:lnTo>
                  <a:pt x="1387376" y="695806"/>
                </a:lnTo>
                <a:lnTo>
                  <a:pt x="1380832" y="701087"/>
                </a:lnTo>
                <a:lnTo>
                  <a:pt x="1367810" y="701087"/>
                </a:lnTo>
                <a:lnTo>
                  <a:pt x="1359472" y="698447"/>
                </a:lnTo>
                <a:lnTo>
                  <a:pt x="1352329" y="691035"/>
                </a:lnTo>
                <a:lnTo>
                  <a:pt x="1345159" y="686264"/>
                </a:lnTo>
                <a:lnTo>
                  <a:pt x="1345073" y="686269"/>
                </a:lnTo>
                <a:lnTo>
                  <a:pt x="1345064" y="686263"/>
                </a:lnTo>
                <a:lnTo>
                  <a:pt x="1336122" y="686795"/>
                </a:lnTo>
                <a:lnTo>
                  <a:pt x="1325407" y="690501"/>
                </a:lnTo>
                <a:lnTo>
                  <a:pt x="1317664" y="695806"/>
                </a:lnTo>
                <a:lnTo>
                  <a:pt x="1310495" y="700554"/>
                </a:lnTo>
                <a:lnTo>
                  <a:pt x="1306923" y="702152"/>
                </a:lnTo>
                <a:lnTo>
                  <a:pt x="1301553" y="707989"/>
                </a:lnTo>
                <a:lnTo>
                  <a:pt x="1301365" y="708666"/>
                </a:lnTo>
                <a:lnTo>
                  <a:pt x="1299876" y="712206"/>
                </a:lnTo>
                <a:lnTo>
                  <a:pt x="1297864" y="715314"/>
                </a:lnTo>
                <a:lnTo>
                  <a:pt x="1297382" y="715911"/>
                </a:lnTo>
                <a:lnTo>
                  <a:pt x="1289039" y="716976"/>
                </a:lnTo>
                <a:lnTo>
                  <a:pt x="1285468" y="716976"/>
                </a:lnTo>
                <a:lnTo>
                  <a:pt x="1282558" y="717498"/>
                </a:lnTo>
                <a:lnTo>
                  <a:pt x="1275422" y="714870"/>
                </a:lnTo>
                <a:lnTo>
                  <a:pt x="1273650" y="712739"/>
                </a:lnTo>
                <a:lnTo>
                  <a:pt x="1271251" y="706925"/>
                </a:lnTo>
                <a:lnTo>
                  <a:pt x="1270652" y="699513"/>
                </a:lnTo>
                <a:lnTo>
                  <a:pt x="1270652" y="695807"/>
                </a:lnTo>
                <a:lnTo>
                  <a:pt x="1267680" y="686797"/>
                </a:lnTo>
                <a:lnTo>
                  <a:pt x="1265307" y="685731"/>
                </a:lnTo>
                <a:lnTo>
                  <a:pt x="1265262" y="685753"/>
                </a:lnTo>
                <a:lnTo>
                  <a:pt x="1265211" y="685730"/>
                </a:lnTo>
                <a:lnTo>
                  <a:pt x="1258642" y="688926"/>
                </a:lnTo>
                <a:lnTo>
                  <a:pt x="1252098" y="693675"/>
                </a:lnTo>
                <a:lnTo>
                  <a:pt x="1247327" y="698979"/>
                </a:lnTo>
                <a:lnTo>
                  <a:pt x="1243756" y="703750"/>
                </a:lnTo>
                <a:lnTo>
                  <a:pt x="1238385" y="706391"/>
                </a:lnTo>
                <a:lnTo>
                  <a:pt x="1231323" y="707444"/>
                </a:lnTo>
                <a:lnTo>
                  <a:pt x="1229539" y="705859"/>
                </a:lnTo>
                <a:lnTo>
                  <a:pt x="1229539" y="700046"/>
                </a:lnTo>
                <a:lnTo>
                  <a:pt x="1229539" y="696340"/>
                </a:lnTo>
                <a:lnTo>
                  <a:pt x="1228340" y="686797"/>
                </a:lnTo>
                <a:lnTo>
                  <a:pt x="1225968" y="679385"/>
                </a:lnTo>
                <a:lnTo>
                  <a:pt x="1221197" y="674613"/>
                </a:lnTo>
                <a:lnTo>
                  <a:pt x="1212255" y="670907"/>
                </a:lnTo>
                <a:lnTo>
                  <a:pt x="1209283" y="668799"/>
                </a:lnTo>
                <a:lnTo>
                  <a:pt x="1208683" y="660855"/>
                </a:lnTo>
                <a:lnTo>
                  <a:pt x="1208084" y="658214"/>
                </a:lnTo>
                <a:lnTo>
                  <a:pt x="1201540" y="652910"/>
                </a:lnTo>
                <a:lnTo>
                  <a:pt x="1194371" y="650269"/>
                </a:lnTo>
                <a:lnTo>
                  <a:pt x="1190799" y="646030"/>
                </a:lnTo>
                <a:lnTo>
                  <a:pt x="1189600" y="638086"/>
                </a:lnTo>
                <a:lnTo>
                  <a:pt x="1190199" y="633314"/>
                </a:lnTo>
                <a:lnTo>
                  <a:pt x="1190796" y="625942"/>
                </a:lnTo>
                <a:lnTo>
                  <a:pt x="1195474" y="628009"/>
                </a:lnTo>
                <a:lnTo>
                  <a:pt x="1204416" y="627499"/>
                </a:lnTo>
                <a:lnTo>
                  <a:pt x="1209786" y="627499"/>
                </a:lnTo>
                <a:lnTo>
                  <a:pt x="1214531" y="630140"/>
                </a:lnTo>
                <a:lnTo>
                  <a:pt x="1221101" y="633313"/>
                </a:lnTo>
                <a:lnTo>
                  <a:pt x="1230043" y="637019"/>
                </a:lnTo>
                <a:lnTo>
                  <a:pt x="1235413" y="639150"/>
                </a:lnTo>
                <a:lnTo>
                  <a:pt x="1243156" y="639660"/>
                </a:lnTo>
                <a:lnTo>
                  <a:pt x="1257469" y="639660"/>
                </a:lnTo>
                <a:lnTo>
                  <a:pt x="1267584" y="638617"/>
                </a:lnTo>
                <a:lnTo>
                  <a:pt x="1269982" y="638084"/>
                </a:lnTo>
                <a:lnTo>
                  <a:pt x="1270556" y="634378"/>
                </a:lnTo>
                <a:lnTo>
                  <a:pt x="1270556" y="632780"/>
                </a:lnTo>
                <a:lnTo>
                  <a:pt x="1265811" y="630140"/>
                </a:lnTo>
                <a:lnTo>
                  <a:pt x="1257469" y="629607"/>
                </a:lnTo>
                <a:lnTo>
                  <a:pt x="1248527" y="628542"/>
                </a:lnTo>
                <a:lnTo>
                  <a:pt x="1238385" y="627499"/>
                </a:lnTo>
                <a:lnTo>
                  <a:pt x="1231816" y="625368"/>
                </a:lnTo>
                <a:lnTo>
                  <a:pt x="1225272" y="622728"/>
                </a:lnTo>
                <a:lnTo>
                  <a:pt x="1220501" y="620597"/>
                </a:lnTo>
                <a:lnTo>
                  <a:pt x="1215730" y="617424"/>
                </a:lnTo>
                <a:lnTo>
                  <a:pt x="1212159" y="615848"/>
                </a:lnTo>
                <a:lnTo>
                  <a:pt x="1206189" y="613185"/>
                </a:lnTo>
                <a:lnTo>
                  <a:pt x="1204416" y="610544"/>
                </a:lnTo>
                <a:lnTo>
                  <a:pt x="1202018" y="607904"/>
                </a:lnTo>
                <a:lnTo>
                  <a:pt x="1197846" y="604730"/>
                </a:lnTo>
                <a:lnTo>
                  <a:pt x="1197850" y="604729"/>
                </a:lnTo>
                <a:lnTo>
                  <a:pt x="1197880" y="604750"/>
                </a:lnTo>
                <a:lnTo>
                  <a:pt x="1200278" y="603684"/>
                </a:lnTo>
                <a:lnTo>
                  <a:pt x="1203849" y="601553"/>
                </a:lnTo>
                <a:lnTo>
                  <a:pt x="1204449" y="599445"/>
                </a:lnTo>
                <a:lnTo>
                  <a:pt x="1203849" y="594674"/>
                </a:lnTo>
                <a:lnTo>
                  <a:pt x="1201477" y="588860"/>
                </a:lnTo>
                <a:lnTo>
                  <a:pt x="1202650" y="586729"/>
                </a:lnTo>
                <a:lnTo>
                  <a:pt x="1205049" y="586196"/>
                </a:lnTo>
                <a:lnTo>
                  <a:pt x="1219335" y="584621"/>
                </a:lnTo>
                <a:lnTo>
                  <a:pt x="1233048" y="582490"/>
                </a:lnTo>
                <a:lnTo>
                  <a:pt x="1237819" y="581448"/>
                </a:lnTo>
                <a:lnTo>
                  <a:pt x="1245561" y="575078"/>
                </a:lnTo>
                <a:lnTo>
                  <a:pt x="1249733" y="574036"/>
                </a:lnTo>
                <a:lnTo>
                  <a:pt x="1253904" y="574036"/>
                </a:lnTo>
                <a:lnTo>
                  <a:pt x="1261073" y="571372"/>
                </a:lnTo>
                <a:lnTo>
                  <a:pt x="1261673" y="567666"/>
                </a:lnTo>
                <a:lnTo>
                  <a:pt x="1260473" y="554441"/>
                </a:lnTo>
                <a:lnTo>
                  <a:pt x="1262246" y="544365"/>
                </a:lnTo>
                <a:lnTo>
                  <a:pt x="1268216" y="540126"/>
                </a:lnTo>
                <a:lnTo>
                  <a:pt x="1277158" y="538551"/>
                </a:lnTo>
                <a:lnTo>
                  <a:pt x="1281929" y="537486"/>
                </a:lnTo>
                <a:lnTo>
                  <a:pt x="1288472" y="532182"/>
                </a:lnTo>
                <a:lnTo>
                  <a:pt x="1290871" y="529541"/>
                </a:lnTo>
                <a:lnTo>
                  <a:pt x="1294442" y="527433"/>
                </a:lnTo>
                <a:lnTo>
                  <a:pt x="1306356" y="523195"/>
                </a:lnTo>
                <a:lnTo>
                  <a:pt x="1309354" y="520021"/>
                </a:lnTo>
                <a:lnTo>
                  <a:pt x="1311127" y="517358"/>
                </a:lnTo>
                <a:lnTo>
                  <a:pt x="1318870" y="514184"/>
                </a:lnTo>
                <a:lnTo>
                  <a:pt x="1323641" y="513119"/>
                </a:lnTo>
                <a:close/>
                <a:moveTo>
                  <a:pt x="880279" y="466521"/>
                </a:moveTo>
                <a:lnTo>
                  <a:pt x="888022" y="468096"/>
                </a:lnTo>
                <a:lnTo>
                  <a:pt x="892793" y="469162"/>
                </a:lnTo>
                <a:lnTo>
                  <a:pt x="896364" y="474975"/>
                </a:lnTo>
                <a:lnTo>
                  <a:pt x="901735" y="476041"/>
                </a:lnTo>
                <a:lnTo>
                  <a:pt x="906506" y="476574"/>
                </a:lnTo>
                <a:lnTo>
                  <a:pt x="907705" y="481345"/>
                </a:lnTo>
                <a:lnTo>
                  <a:pt x="910677" y="484518"/>
                </a:lnTo>
                <a:lnTo>
                  <a:pt x="914249" y="487159"/>
                </a:lnTo>
                <a:lnTo>
                  <a:pt x="918420" y="488224"/>
                </a:lnTo>
                <a:lnTo>
                  <a:pt x="920219" y="490865"/>
                </a:lnTo>
                <a:lnTo>
                  <a:pt x="922591" y="493529"/>
                </a:lnTo>
                <a:lnTo>
                  <a:pt x="932732" y="496169"/>
                </a:lnTo>
                <a:lnTo>
                  <a:pt x="938676" y="496702"/>
                </a:lnTo>
                <a:lnTo>
                  <a:pt x="950017" y="496169"/>
                </a:lnTo>
                <a:lnTo>
                  <a:pt x="958359" y="493529"/>
                </a:lnTo>
                <a:lnTo>
                  <a:pt x="969673" y="492996"/>
                </a:lnTo>
                <a:lnTo>
                  <a:pt x="981613" y="494038"/>
                </a:lnTo>
                <a:lnTo>
                  <a:pt x="986358" y="494038"/>
                </a:lnTo>
                <a:lnTo>
                  <a:pt x="994127" y="489823"/>
                </a:lnTo>
                <a:lnTo>
                  <a:pt x="997699" y="488757"/>
                </a:lnTo>
                <a:lnTo>
                  <a:pt x="1004242" y="487692"/>
                </a:lnTo>
                <a:lnTo>
                  <a:pt x="1013784" y="488224"/>
                </a:lnTo>
                <a:lnTo>
                  <a:pt x="1018555" y="489823"/>
                </a:lnTo>
                <a:lnTo>
                  <a:pt x="1028696" y="493529"/>
                </a:lnTo>
                <a:lnTo>
                  <a:pt x="1038211" y="496169"/>
                </a:lnTo>
                <a:lnTo>
                  <a:pt x="1044181" y="497235"/>
                </a:lnTo>
                <a:lnTo>
                  <a:pt x="1054323" y="498277"/>
                </a:lnTo>
                <a:lnTo>
                  <a:pt x="1064438" y="501983"/>
                </a:lnTo>
                <a:lnTo>
                  <a:pt x="1068609" y="504114"/>
                </a:lnTo>
                <a:lnTo>
                  <a:pt x="1069209" y="507287"/>
                </a:lnTo>
                <a:lnTo>
                  <a:pt x="1071008" y="509928"/>
                </a:lnTo>
                <a:lnTo>
                  <a:pt x="1075179" y="513634"/>
                </a:lnTo>
                <a:lnTo>
                  <a:pt x="1077551" y="517340"/>
                </a:lnTo>
                <a:lnTo>
                  <a:pt x="1079350" y="522111"/>
                </a:lnTo>
                <a:lnTo>
                  <a:pt x="1080549" y="527948"/>
                </a:lnTo>
                <a:lnTo>
                  <a:pt x="1081722" y="531121"/>
                </a:lnTo>
                <a:lnTo>
                  <a:pt x="1088292" y="533229"/>
                </a:lnTo>
                <a:lnTo>
                  <a:pt x="1089465" y="533762"/>
                </a:lnTo>
                <a:lnTo>
                  <a:pt x="1091863" y="535360"/>
                </a:lnTo>
                <a:lnTo>
                  <a:pt x="1102005" y="540641"/>
                </a:lnTo>
                <a:lnTo>
                  <a:pt x="1107349" y="544347"/>
                </a:lnTo>
                <a:lnTo>
                  <a:pt x="1114518" y="548053"/>
                </a:lnTo>
                <a:lnTo>
                  <a:pt x="1119863" y="551226"/>
                </a:lnTo>
                <a:lnTo>
                  <a:pt x="1119863" y="554423"/>
                </a:lnTo>
                <a:lnTo>
                  <a:pt x="1121661" y="555998"/>
                </a:lnTo>
                <a:lnTo>
                  <a:pt x="1125233" y="559171"/>
                </a:lnTo>
                <a:lnTo>
                  <a:pt x="1126432" y="563942"/>
                </a:lnTo>
                <a:lnTo>
                  <a:pt x="1127631" y="566073"/>
                </a:lnTo>
                <a:lnTo>
                  <a:pt x="1130603" y="567116"/>
                </a:lnTo>
                <a:lnTo>
                  <a:pt x="1134775" y="567648"/>
                </a:lnTo>
                <a:lnTo>
                  <a:pt x="1137147" y="568181"/>
                </a:lnTo>
                <a:lnTo>
                  <a:pt x="1138346" y="569779"/>
                </a:lnTo>
                <a:lnTo>
                  <a:pt x="1137147" y="574018"/>
                </a:lnTo>
                <a:lnTo>
                  <a:pt x="1137747" y="579299"/>
                </a:lnTo>
                <a:lnTo>
                  <a:pt x="1139545" y="584603"/>
                </a:lnTo>
                <a:lnTo>
                  <a:pt x="1140745" y="584603"/>
                </a:lnTo>
                <a:lnTo>
                  <a:pt x="1142517" y="588842"/>
                </a:lnTo>
                <a:lnTo>
                  <a:pt x="1143717" y="599427"/>
                </a:lnTo>
                <a:lnTo>
                  <a:pt x="1144316" y="602068"/>
                </a:lnTo>
                <a:lnTo>
                  <a:pt x="1145516" y="603666"/>
                </a:lnTo>
                <a:lnTo>
                  <a:pt x="1149087" y="602068"/>
                </a:lnTo>
                <a:lnTo>
                  <a:pt x="1152059" y="602068"/>
                </a:lnTo>
                <a:lnTo>
                  <a:pt x="1154431" y="605774"/>
                </a:lnTo>
                <a:lnTo>
                  <a:pt x="1153258" y="610545"/>
                </a:lnTo>
                <a:lnTo>
                  <a:pt x="1159202" y="611611"/>
                </a:lnTo>
                <a:lnTo>
                  <a:pt x="1169343" y="610545"/>
                </a:lnTo>
                <a:lnTo>
                  <a:pt x="1175314" y="610545"/>
                </a:lnTo>
                <a:lnTo>
                  <a:pt x="1178885" y="611611"/>
                </a:lnTo>
                <a:lnTo>
                  <a:pt x="1180058" y="613719"/>
                </a:lnTo>
                <a:lnTo>
                  <a:pt x="1181257" y="619556"/>
                </a:lnTo>
                <a:lnTo>
                  <a:pt x="1182457" y="620598"/>
                </a:lnTo>
                <a:lnTo>
                  <a:pt x="1186628" y="621131"/>
                </a:lnTo>
                <a:lnTo>
                  <a:pt x="1190199" y="625369"/>
                </a:lnTo>
                <a:lnTo>
                  <a:pt x="1190799" y="625369"/>
                </a:lnTo>
                <a:lnTo>
                  <a:pt x="1190799" y="625902"/>
                </a:lnTo>
                <a:lnTo>
                  <a:pt x="1190796" y="625942"/>
                </a:lnTo>
                <a:lnTo>
                  <a:pt x="1190703" y="625901"/>
                </a:lnTo>
                <a:lnTo>
                  <a:pt x="1190104" y="633313"/>
                </a:lnTo>
                <a:lnTo>
                  <a:pt x="1189504" y="638084"/>
                </a:lnTo>
                <a:lnTo>
                  <a:pt x="1190703" y="646029"/>
                </a:lnTo>
                <a:lnTo>
                  <a:pt x="1194275" y="650268"/>
                </a:lnTo>
                <a:lnTo>
                  <a:pt x="1201444" y="652909"/>
                </a:lnTo>
                <a:lnTo>
                  <a:pt x="1207988" y="658213"/>
                </a:lnTo>
                <a:lnTo>
                  <a:pt x="1208587" y="660853"/>
                </a:lnTo>
                <a:lnTo>
                  <a:pt x="1209187" y="668798"/>
                </a:lnTo>
                <a:lnTo>
                  <a:pt x="1212159" y="670906"/>
                </a:lnTo>
                <a:lnTo>
                  <a:pt x="1221101" y="674612"/>
                </a:lnTo>
                <a:lnTo>
                  <a:pt x="1225872" y="679383"/>
                </a:lnTo>
                <a:lnTo>
                  <a:pt x="1228244" y="686795"/>
                </a:lnTo>
                <a:lnTo>
                  <a:pt x="1229443" y="696338"/>
                </a:lnTo>
                <a:lnTo>
                  <a:pt x="1229443" y="700044"/>
                </a:lnTo>
                <a:lnTo>
                  <a:pt x="1229443" y="705858"/>
                </a:lnTo>
                <a:lnTo>
                  <a:pt x="1231242" y="707456"/>
                </a:lnTo>
                <a:lnTo>
                  <a:pt x="1231323" y="707444"/>
                </a:lnTo>
                <a:lnTo>
                  <a:pt x="1231338" y="707458"/>
                </a:lnTo>
                <a:lnTo>
                  <a:pt x="1238481" y="706392"/>
                </a:lnTo>
                <a:lnTo>
                  <a:pt x="1243852" y="703752"/>
                </a:lnTo>
                <a:lnTo>
                  <a:pt x="1247423" y="698980"/>
                </a:lnTo>
                <a:lnTo>
                  <a:pt x="1252194" y="693676"/>
                </a:lnTo>
                <a:lnTo>
                  <a:pt x="1258738" y="688928"/>
                </a:lnTo>
                <a:lnTo>
                  <a:pt x="1265262" y="685753"/>
                </a:lnTo>
                <a:lnTo>
                  <a:pt x="1267584" y="686795"/>
                </a:lnTo>
                <a:lnTo>
                  <a:pt x="1270556" y="695806"/>
                </a:lnTo>
                <a:lnTo>
                  <a:pt x="1270556" y="699512"/>
                </a:lnTo>
                <a:lnTo>
                  <a:pt x="1271155" y="706924"/>
                </a:lnTo>
                <a:lnTo>
                  <a:pt x="1273554" y="712737"/>
                </a:lnTo>
                <a:lnTo>
                  <a:pt x="1275327" y="714868"/>
                </a:lnTo>
                <a:lnTo>
                  <a:pt x="1282496" y="717509"/>
                </a:lnTo>
                <a:lnTo>
                  <a:pt x="1282558" y="717498"/>
                </a:lnTo>
                <a:lnTo>
                  <a:pt x="1282592" y="717510"/>
                </a:lnTo>
                <a:lnTo>
                  <a:pt x="1285564" y="716977"/>
                </a:lnTo>
                <a:lnTo>
                  <a:pt x="1289135" y="716977"/>
                </a:lnTo>
                <a:lnTo>
                  <a:pt x="1297477" y="715912"/>
                </a:lnTo>
                <a:lnTo>
                  <a:pt x="1297864" y="715314"/>
                </a:lnTo>
                <a:lnTo>
                  <a:pt x="1300380" y="712205"/>
                </a:lnTo>
                <a:lnTo>
                  <a:pt x="1301365" y="708666"/>
                </a:lnTo>
                <a:lnTo>
                  <a:pt x="1301649" y="707990"/>
                </a:lnTo>
                <a:lnTo>
                  <a:pt x="1307019" y="702153"/>
                </a:lnTo>
                <a:lnTo>
                  <a:pt x="1310591" y="700555"/>
                </a:lnTo>
                <a:lnTo>
                  <a:pt x="1317760" y="695807"/>
                </a:lnTo>
                <a:lnTo>
                  <a:pt x="1325503" y="690503"/>
                </a:lnTo>
                <a:lnTo>
                  <a:pt x="1336217" y="686797"/>
                </a:lnTo>
                <a:lnTo>
                  <a:pt x="1345073" y="686269"/>
                </a:lnTo>
                <a:lnTo>
                  <a:pt x="1352233" y="691034"/>
                </a:lnTo>
                <a:lnTo>
                  <a:pt x="1359376" y="698446"/>
                </a:lnTo>
                <a:lnTo>
                  <a:pt x="1367719" y="701087"/>
                </a:lnTo>
                <a:lnTo>
                  <a:pt x="1367810" y="701087"/>
                </a:lnTo>
                <a:lnTo>
                  <a:pt x="1367814" y="701088"/>
                </a:lnTo>
                <a:lnTo>
                  <a:pt x="1380928" y="701088"/>
                </a:lnTo>
                <a:lnTo>
                  <a:pt x="1387471" y="695807"/>
                </a:lnTo>
                <a:lnTo>
                  <a:pt x="1390469" y="694209"/>
                </a:lnTo>
                <a:lnTo>
                  <a:pt x="1398772" y="693678"/>
                </a:lnTo>
                <a:lnTo>
                  <a:pt x="1406459" y="694207"/>
                </a:lnTo>
                <a:lnTo>
                  <a:pt x="1406477" y="694203"/>
                </a:lnTo>
                <a:lnTo>
                  <a:pt x="1406554" y="694209"/>
                </a:lnTo>
                <a:lnTo>
                  <a:pt x="1408927" y="693676"/>
                </a:lnTo>
                <a:lnTo>
                  <a:pt x="1412462" y="692652"/>
                </a:lnTo>
                <a:lnTo>
                  <a:pt x="1415433" y="694759"/>
                </a:lnTo>
                <a:lnTo>
                  <a:pt x="1419085" y="695433"/>
                </a:lnTo>
                <a:lnTo>
                  <a:pt x="1429809" y="697915"/>
                </a:lnTo>
                <a:lnTo>
                  <a:pt x="1432884" y="700188"/>
                </a:lnTo>
                <a:lnTo>
                  <a:pt x="1433317" y="700573"/>
                </a:lnTo>
                <a:lnTo>
                  <a:pt x="1436889" y="703237"/>
                </a:lnTo>
                <a:lnTo>
                  <a:pt x="1448803" y="706943"/>
                </a:lnTo>
                <a:lnTo>
                  <a:pt x="1455372" y="707476"/>
                </a:lnTo>
                <a:lnTo>
                  <a:pt x="1463115" y="708518"/>
                </a:lnTo>
                <a:lnTo>
                  <a:pt x="1472057" y="709583"/>
                </a:lnTo>
                <a:lnTo>
                  <a:pt x="1475629" y="710116"/>
                </a:lnTo>
                <a:lnTo>
                  <a:pt x="1481538" y="709589"/>
                </a:lnTo>
                <a:lnTo>
                  <a:pt x="1481662" y="710261"/>
                </a:lnTo>
                <a:lnTo>
                  <a:pt x="1481662" y="713804"/>
                </a:lnTo>
                <a:lnTo>
                  <a:pt x="1482643" y="715566"/>
                </a:lnTo>
                <a:lnTo>
                  <a:pt x="1482709" y="715924"/>
                </a:lnTo>
                <a:lnTo>
                  <a:pt x="1488679" y="718055"/>
                </a:lnTo>
                <a:lnTo>
                  <a:pt x="1500593" y="717522"/>
                </a:lnTo>
                <a:lnTo>
                  <a:pt x="1506563" y="718588"/>
                </a:lnTo>
                <a:lnTo>
                  <a:pt x="1516105" y="725467"/>
                </a:lnTo>
                <a:lnTo>
                  <a:pt x="1519077" y="727575"/>
                </a:lnTo>
                <a:lnTo>
                  <a:pt x="1522049" y="729173"/>
                </a:lnTo>
                <a:lnTo>
                  <a:pt x="1527419" y="735520"/>
                </a:lnTo>
                <a:lnTo>
                  <a:pt x="1528019" y="739758"/>
                </a:lnTo>
                <a:lnTo>
                  <a:pt x="1527419" y="743997"/>
                </a:lnTo>
                <a:lnTo>
                  <a:pt x="1523248" y="754073"/>
                </a:lnTo>
                <a:lnTo>
                  <a:pt x="1523248" y="757246"/>
                </a:lnTo>
                <a:lnTo>
                  <a:pt x="1525021" y="759354"/>
                </a:lnTo>
                <a:lnTo>
                  <a:pt x="1531590" y="761485"/>
                </a:lnTo>
                <a:lnTo>
                  <a:pt x="1535162" y="761485"/>
                </a:lnTo>
                <a:lnTo>
                  <a:pt x="1538134" y="761994"/>
                </a:lnTo>
                <a:lnTo>
                  <a:pt x="1544704" y="765700"/>
                </a:lnTo>
                <a:lnTo>
                  <a:pt x="1549474" y="766766"/>
                </a:lnTo>
                <a:lnTo>
                  <a:pt x="1563787" y="767299"/>
                </a:lnTo>
                <a:lnTo>
                  <a:pt x="1572703" y="767831"/>
                </a:lnTo>
                <a:lnTo>
                  <a:pt x="1577474" y="775243"/>
                </a:lnTo>
                <a:lnTo>
                  <a:pt x="1581645" y="783721"/>
                </a:lnTo>
                <a:lnTo>
                  <a:pt x="1588214" y="790067"/>
                </a:lnTo>
                <a:lnTo>
                  <a:pt x="1598929" y="796947"/>
                </a:lnTo>
                <a:lnTo>
                  <a:pt x="1610270" y="800120"/>
                </a:lnTo>
                <a:lnTo>
                  <a:pt x="1623982" y="800653"/>
                </a:lnTo>
                <a:lnTo>
                  <a:pt x="1643040" y="800120"/>
                </a:lnTo>
                <a:lnTo>
                  <a:pt x="1656153" y="801185"/>
                </a:lnTo>
                <a:lnTo>
                  <a:pt x="1664495" y="810195"/>
                </a:lnTo>
                <a:lnTo>
                  <a:pt x="1672238" y="821313"/>
                </a:lnTo>
                <a:lnTo>
                  <a:pt x="1674637" y="824487"/>
                </a:lnTo>
                <a:lnTo>
                  <a:pt x="1684752" y="829791"/>
                </a:lnTo>
                <a:lnTo>
                  <a:pt x="1689522" y="829791"/>
                </a:lnTo>
                <a:lnTo>
                  <a:pt x="1699664" y="830324"/>
                </a:lnTo>
                <a:lnTo>
                  <a:pt x="1716948" y="831366"/>
                </a:lnTo>
                <a:lnTo>
                  <a:pt x="1735432" y="832431"/>
                </a:lnTo>
                <a:lnTo>
                  <a:pt x="1747945" y="834562"/>
                </a:lnTo>
                <a:lnTo>
                  <a:pt x="1752716" y="835605"/>
                </a:lnTo>
                <a:lnTo>
                  <a:pt x="1759859" y="840376"/>
                </a:lnTo>
                <a:lnTo>
                  <a:pt x="1764031" y="843550"/>
                </a:lnTo>
                <a:lnTo>
                  <a:pt x="1771773" y="846723"/>
                </a:lnTo>
                <a:lnTo>
                  <a:pt x="1778943" y="853092"/>
                </a:lnTo>
                <a:lnTo>
                  <a:pt x="1782514" y="858374"/>
                </a:lnTo>
                <a:lnTo>
                  <a:pt x="1783166" y="859170"/>
                </a:lnTo>
                <a:lnTo>
                  <a:pt x="1784413" y="861025"/>
                </a:lnTo>
                <a:lnTo>
                  <a:pt x="1785001" y="861416"/>
                </a:lnTo>
                <a:lnTo>
                  <a:pt x="1787285" y="864210"/>
                </a:lnTo>
                <a:lnTo>
                  <a:pt x="1788925" y="864394"/>
                </a:lnTo>
                <a:lnTo>
                  <a:pt x="1786688" y="867889"/>
                </a:lnTo>
                <a:lnTo>
                  <a:pt x="1784889" y="869997"/>
                </a:lnTo>
                <a:lnTo>
                  <a:pt x="1783116" y="872128"/>
                </a:lnTo>
                <a:lnTo>
                  <a:pt x="1774777" y="874235"/>
                </a:lnTo>
                <a:lnTo>
                  <a:pt x="1770726" y="873718"/>
                </a:lnTo>
                <a:lnTo>
                  <a:pt x="1770723" y="873719"/>
                </a:lnTo>
                <a:lnTo>
                  <a:pt x="1770602" y="873703"/>
                </a:lnTo>
                <a:lnTo>
                  <a:pt x="1759262" y="875834"/>
                </a:lnTo>
                <a:lnTo>
                  <a:pt x="1748547" y="880073"/>
                </a:lnTo>
                <a:lnTo>
                  <a:pt x="1741977" y="884821"/>
                </a:lnTo>
                <a:lnTo>
                  <a:pt x="1737206" y="892233"/>
                </a:lnTo>
                <a:lnTo>
                  <a:pt x="1734834" y="902841"/>
                </a:lnTo>
                <a:lnTo>
                  <a:pt x="1735434" y="915535"/>
                </a:lnTo>
                <a:lnTo>
                  <a:pt x="1735434" y="919241"/>
                </a:lnTo>
                <a:lnTo>
                  <a:pt x="1731263" y="921371"/>
                </a:lnTo>
                <a:lnTo>
                  <a:pt x="1727691" y="921904"/>
                </a:lnTo>
                <a:lnTo>
                  <a:pt x="1712779" y="921904"/>
                </a:lnTo>
                <a:lnTo>
                  <a:pt x="1697293" y="920839"/>
                </a:lnTo>
                <a:lnTo>
                  <a:pt x="1693122" y="921904"/>
                </a:lnTo>
                <a:lnTo>
                  <a:pt x="1689524" y="928783"/>
                </a:lnTo>
                <a:lnTo>
                  <a:pt x="1684754" y="930891"/>
                </a:lnTo>
                <a:lnTo>
                  <a:pt x="1677080" y="930891"/>
                </a:lnTo>
                <a:lnTo>
                  <a:pt x="1655679" y="925092"/>
                </a:lnTo>
                <a:lnTo>
                  <a:pt x="1655577" y="925083"/>
                </a:lnTo>
                <a:lnTo>
                  <a:pt x="1655555" y="925077"/>
                </a:lnTo>
                <a:lnTo>
                  <a:pt x="1649611" y="924545"/>
                </a:lnTo>
                <a:lnTo>
                  <a:pt x="1632327" y="924545"/>
                </a:lnTo>
                <a:lnTo>
                  <a:pt x="1613244" y="925610"/>
                </a:lnTo>
                <a:lnTo>
                  <a:pt x="1602529" y="925610"/>
                </a:lnTo>
                <a:lnTo>
                  <a:pt x="1594760" y="927185"/>
                </a:lnTo>
                <a:lnTo>
                  <a:pt x="1592987" y="930891"/>
                </a:lnTo>
                <a:lnTo>
                  <a:pt x="1590589" y="942009"/>
                </a:lnTo>
                <a:lnTo>
                  <a:pt x="1589416" y="944673"/>
                </a:lnTo>
                <a:lnTo>
                  <a:pt x="1585818" y="945715"/>
                </a:lnTo>
                <a:lnTo>
                  <a:pt x="1575797" y="946243"/>
                </a:lnTo>
                <a:lnTo>
                  <a:pt x="1573428" y="944688"/>
                </a:lnTo>
                <a:lnTo>
                  <a:pt x="1571056" y="942557"/>
                </a:lnTo>
                <a:lnTo>
                  <a:pt x="1558542" y="940982"/>
                </a:lnTo>
                <a:lnTo>
                  <a:pt x="1558529" y="940981"/>
                </a:lnTo>
                <a:lnTo>
                  <a:pt x="1558419" y="940967"/>
                </a:lnTo>
                <a:lnTo>
                  <a:pt x="1551849" y="940434"/>
                </a:lnTo>
                <a:lnTo>
                  <a:pt x="1538136" y="942009"/>
                </a:lnTo>
                <a:lnTo>
                  <a:pt x="1527421" y="943607"/>
                </a:lnTo>
                <a:lnTo>
                  <a:pt x="1523850" y="945206"/>
                </a:lnTo>
                <a:lnTo>
                  <a:pt x="1516107" y="955791"/>
                </a:lnTo>
                <a:lnTo>
                  <a:pt x="1514308" y="961605"/>
                </a:lnTo>
                <a:lnTo>
                  <a:pt x="1511336" y="970082"/>
                </a:lnTo>
                <a:lnTo>
                  <a:pt x="1509537" y="975386"/>
                </a:lnTo>
                <a:lnTo>
                  <a:pt x="1511336" y="979625"/>
                </a:lnTo>
                <a:lnTo>
                  <a:pt x="1519079" y="986504"/>
                </a:lnTo>
                <a:lnTo>
                  <a:pt x="1526222" y="989145"/>
                </a:lnTo>
                <a:lnTo>
                  <a:pt x="1526284" y="989137"/>
                </a:lnTo>
                <a:lnTo>
                  <a:pt x="1526346" y="989160"/>
                </a:lnTo>
                <a:lnTo>
                  <a:pt x="1530517" y="988627"/>
                </a:lnTo>
                <a:lnTo>
                  <a:pt x="1533994" y="988627"/>
                </a:lnTo>
                <a:lnTo>
                  <a:pt x="1541134" y="992318"/>
                </a:lnTo>
                <a:lnTo>
                  <a:pt x="1550076" y="1004502"/>
                </a:lnTo>
                <a:lnTo>
                  <a:pt x="1554847" y="1014045"/>
                </a:lnTo>
                <a:lnTo>
                  <a:pt x="1560191" y="1023032"/>
                </a:lnTo>
                <a:lnTo>
                  <a:pt x="1575703" y="1037346"/>
                </a:lnTo>
                <a:lnTo>
                  <a:pt x="1583446" y="1043160"/>
                </a:lnTo>
                <a:lnTo>
                  <a:pt x="1586418" y="1046333"/>
                </a:lnTo>
                <a:lnTo>
                  <a:pt x="1586418" y="1054811"/>
                </a:lnTo>
                <a:lnTo>
                  <a:pt x="1581073" y="1072275"/>
                </a:lnTo>
                <a:lnTo>
                  <a:pt x="1579274" y="1084991"/>
                </a:lnTo>
                <a:lnTo>
                  <a:pt x="1579874" y="1090296"/>
                </a:lnTo>
                <a:lnTo>
                  <a:pt x="1587017" y="1098773"/>
                </a:lnTo>
                <a:lnTo>
                  <a:pt x="1603702" y="1107760"/>
                </a:lnTo>
                <a:lnTo>
                  <a:pt x="1613843" y="1113597"/>
                </a:lnTo>
                <a:lnTo>
                  <a:pt x="1615616" y="1115705"/>
                </a:lnTo>
                <a:lnTo>
                  <a:pt x="1616815" y="1118345"/>
                </a:lnTo>
                <a:lnTo>
                  <a:pt x="1612644" y="1122584"/>
                </a:lnTo>
                <a:lnTo>
                  <a:pt x="1594760" y="1130529"/>
                </a:lnTo>
                <a:lnTo>
                  <a:pt x="1585245" y="1135300"/>
                </a:lnTo>
                <a:lnTo>
                  <a:pt x="1582846" y="1138473"/>
                </a:lnTo>
                <a:lnTo>
                  <a:pt x="1579874" y="1145885"/>
                </a:lnTo>
                <a:lnTo>
                  <a:pt x="1581073" y="1159134"/>
                </a:lnTo>
                <a:lnTo>
                  <a:pt x="1585245" y="1166546"/>
                </a:lnTo>
                <a:lnTo>
                  <a:pt x="1587017" y="1170252"/>
                </a:lnTo>
                <a:lnTo>
                  <a:pt x="1588217" y="1182969"/>
                </a:lnTo>
                <a:lnTo>
                  <a:pt x="1585245" y="1207845"/>
                </a:lnTo>
                <a:lnTo>
                  <a:pt x="1583446" y="1222669"/>
                </a:lnTo>
                <a:lnTo>
                  <a:pt x="1582846" y="1228506"/>
                </a:lnTo>
                <a:lnTo>
                  <a:pt x="1584045" y="1235918"/>
                </a:lnTo>
                <a:lnTo>
                  <a:pt x="1591188" y="1240157"/>
                </a:lnTo>
                <a:lnTo>
                  <a:pt x="1601929" y="1244372"/>
                </a:lnTo>
                <a:lnTo>
                  <a:pt x="1606700" y="1247036"/>
                </a:lnTo>
                <a:lnTo>
                  <a:pt x="1606700" y="1253915"/>
                </a:lnTo>
                <a:lnTo>
                  <a:pt x="1594760" y="1266099"/>
                </a:lnTo>
                <a:lnTo>
                  <a:pt x="1585245" y="1275086"/>
                </a:lnTo>
                <a:lnTo>
                  <a:pt x="1581647" y="1279325"/>
                </a:lnTo>
                <a:lnTo>
                  <a:pt x="1572705" y="1285694"/>
                </a:lnTo>
                <a:lnTo>
                  <a:pt x="1558419" y="1291508"/>
                </a:lnTo>
                <a:lnTo>
                  <a:pt x="1546505" y="1295214"/>
                </a:lnTo>
                <a:lnTo>
                  <a:pt x="1533391" y="1298387"/>
                </a:lnTo>
                <a:lnTo>
                  <a:pt x="1506026" y="1298919"/>
                </a:lnTo>
                <a:lnTo>
                  <a:pt x="1497747" y="1296827"/>
                </a:lnTo>
                <a:lnTo>
                  <a:pt x="1494775" y="1296295"/>
                </a:lnTo>
                <a:lnTo>
                  <a:pt x="1494769" y="1296301"/>
                </a:lnTo>
                <a:lnTo>
                  <a:pt x="1494651" y="1296280"/>
                </a:lnTo>
                <a:lnTo>
                  <a:pt x="1489881" y="1300518"/>
                </a:lnTo>
                <a:lnTo>
                  <a:pt x="1485110" y="1313234"/>
                </a:lnTo>
                <a:lnTo>
                  <a:pt x="1483311" y="1322222"/>
                </a:lnTo>
                <a:lnTo>
                  <a:pt x="1481538" y="1331232"/>
                </a:lnTo>
                <a:lnTo>
                  <a:pt x="1476767" y="1352935"/>
                </a:lnTo>
                <a:lnTo>
                  <a:pt x="1477367" y="1361945"/>
                </a:lnTo>
                <a:lnTo>
                  <a:pt x="1479739" y="1370423"/>
                </a:lnTo>
                <a:lnTo>
                  <a:pt x="1491653" y="1386822"/>
                </a:lnTo>
                <a:lnTo>
                  <a:pt x="1495824" y="1393191"/>
                </a:lnTo>
                <a:lnTo>
                  <a:pt x="1496424" y="1395299"/>
                </a:lnTo>
                <a:lnTo>
                  <a:pt x="1495824" y="1399538"/>
                </a:lnTo>
                <a:lnTo>
                  <a:pt x="1488681" y="1405884"/>
                </a:lnTo>
                <a:lnTo>
                  <a:pt x="1481538" y="1412787"/>
                </a:lnTo>
                <a:lnTo>
                  <a:pt x="1474369" y="1420708"/>
                </a:lnTo>
                <a:lnTo>
                  <a:pt x="1464827" y="1436065"/>
                </a:lnTo>
                <a:lnTo>
                  <a:pt x="1463054" y="1444010"/>
                </a:lnTo>
                <a:lnTo>
                  <a:pt x="1462455" y="1447716"/>
                </a:lnTo>
                <a:lnTo>
                  <a:pt x="1466626" y="1456193"/>
                </a:lnTo>
                <a:lnTo>
                  <a:pt x="1477367" y="1468377"/>
                </a:lnTo>
                <a:lnTo>
                  <a:pt x="1483311" y="1474723"/>
                </a:lnTo>
                <a:lnTo>
                  <a:pt x="1487482" y="1480560"/>
                </a:lnTo>
                <a:lnTo>
                  <a:pt x="1492253" y="1489547"/>
                </a:lnTo>
                <a:lnTo>
                  <a:pt x="1492360" y="1489530"/>
                </a:lnTo>
                <a:lnTo>
                  <a:pt x="1492377" y="1489562"/>
                </a:lnTo>
                <a:lnTo>
                  <a:pt x="1491422" y="1489806"/>
                </a:lnTo>
                <a:lnTo>
                  <a:pt x="1488704" y="1490057"/>
                </a:lnTo>
                <a:lnTo>
                  <a:pt x="1486306" y="1491655"/>
                </a:lnTo>
                <a:lnTo>
                  <a:pt x="1481561" y="1498534"/>
                </a:lnTo>
                <a:lnTo>
                  <a:pt x="1478563" y="1508077"/>
                </a:lnTo>
                <a:lnTo>
                  <a:pt x="1477963" y="1511250"/>
                </a:lnTo>
                <a:lnTo>
                  <a:pt x="1471420" y="1513891"/>
                </a:lnTo>
                <a:lnTo>
                  <a:pt x="1468448" y="1513891"/>
                </a:lnTo>
                <a:lnTo>
                  <a:pt x="1461278" y="1513358"/>
                </a:lnTo>
                <a:lnTo>
                  <a:pt x="1453536" y="1513891"/>
                </a:lnTo>
                <a:lnTo>
                  <a:pt x="1450043" y="1513370"/>
                </a:lnTo>
                <a:lnTo>
                  <a:pt x="1444695" y="1507050"/>
                </a:lnTo>
                <a:lnTo>
                  <a:pt x="1442322" y="1503344"/>
                </a:lnTo>
                <a:lnTo>
                  <a:pt x="1435153" y="1496465"/>
                </a:lnTo>
                <a:lnTo>
                  <a:pt x="1426211" y="1492226"/>
                </a:lnTo>
                <a:lnTo>
                  <a:pt x="1426130" y="1492197"/>
                </a:lnTo>
                <a:lnTo>
                  <a:pt x="1426110" y="1492188"/>
                </a:lnTo>
                <a:lnTo>
                  <a:pt x="1420166" y="1490057"/>
                </a:lnTo>
                <a:lnTo>
                  <a:pt x="1414196" y="1490057"/>
                </a:lnTo>
                <a:lnTo>
                  <a:pt x="1410624" y="1491122"/>
                </a:lnTo>
                <a:lnTo>
                  <a:pt x="1402282" y="1495361"/>
                </a:lnTo>
                <a:lnTo>
                  <a:pt x="1399910" y="1498534"/>
                </a:lnTo>
                <a:lnTo>
                  <a:pt x="1392141" y="1505413"/>
                </a:lnTo>
                <a:lnTo>
                  <a:pt x="1383199" y="1510185"/>
                </a:lnTo>
                <a:lnTo>
                  <a:pt x="1379627" y="1512825"/>
                </a:lnTo>
                <a:lnTo>
                  <a:pt x="1374856" y="1523943"/>
                </a:lnTo>
                <a:lnTo>
                  <a:pt x="1373683" y="1528715"/>
                </a:lnTo>
                <a:lnTo>
                  <a:pt x="1373683" y="1533486"/>
                </a:lnTo>
                <a:lnTo>
                  <a:pt x="1371285" y="1543539"/>
                </a:lnTo>
                <a:lnTo>
                  <a:pt x="1368313" y="1547778"/>
                </a:lnTo>
                <a:lnTo>
                  <a:pt x="1360570" y="1555722"/>
                </a:lnTo>
                <a:lnTo>
                  <a:pt x="1352801" y="1559961"/>
                </a:lnTo>
                <a:lnTo>
                  <a:pt x="1348630" y="1562092"/>
                </a:lnTo>
                <a:lnTo>
                  <a:pt x="1339688" y="1571079"/>
                </a:lnTo>
                <a:lnTo>
                  <a:pt x="1336116" y="1575850"/>
                </a:lnTo>
                <a:lnTo>
                  <a:pt x="1324202" y="1584861"/>
                </a:lnTo>
                <a:lnTo>
                  <a:pt x="1308117" y="1593848"/>
                </a:lnTo>
                <a:lnTo>
                  <a:pt x="1296777" y="1601792"/>
                </a:lnTo>
                <a:lnTo>
                  <a:pt x="1287835" y="1605498"/>
                </a:lnTo>
                <a:lnTo>
                  <a:pt x="1284263" y="1607629"/>
                </a:lnTo>
                <a:lnTo>
                  <a:pt x="1283056" y="1609364"/>
                </a:lnTo>
                <a:lnTo>
                  <a:pt x="1282592" y="1609776"/>
                </a:lnTo>
                <a:lnTo>
                  <a:pt x="1282541" y="1609758"/>
                </a:lnTo>
                <a:lnTo>
                  <a:pt x="1282561" y="1609738"/>
                </a:lnTo>
                <a:lnTo>
                  <a:pt x="1274818" y="1607097"/>
                </a:lnTo>
                <a:lnTo>
                  <a:pt x="1272420" y="1604434"/>
                </a:lnTo>
                <a:lnTo>
                  <a:pt x="1268864" y="1601274"/>
                </a:lnTo>
                <a:lnTo>
                  <a:pt x="1265307" y="1595485"/>
                </a:lnTo>
                <a:lnTo>
                  <a:pt x="1265287" y="1595463"/>
                </a:lnTo>
                <a:lnTo>
                  <a:pt x="1265276" y="1595446"/>
                </a:lnTo>
                <a:lnTo>
                  <a:pt x="1262278" y="1592273"/>
                </a:lnTo>
                <a:lnTo>
                  <a:pt x="1252163" y="1592273"/>
                </a:lnTo>
                <a:lnTo>
                  <a:pt x="1246193" y="1593848"/>
                </a:lnTo>
                <a:lnTo>
                  <a:pt x="1242022" y="1595979"/>
                </a:lnTo>
                <a:lnTo>
                  <a:pt x="1238450" y="1602858"/>
                </a:lnTo>
                <a:lnTo>
                  <a:pt x="1236652" y="1606032"/>
                </a:lnTo>
                <a:lnTo>
                  <a:pt x="1234279" y="1608163"/>
                </a:lnTo>
                <a:lnTo>
                  <a:pt x="1216395" y="1608163"/>
                </a:lnTo>
                <a:lnTo>
                  <a:pt x="1208661" y="1602332"/>
                </a:lnTo>
                <a:lnTo>
                  <a:pt x="1205711" y="1598125"/>
                </a:lnTo>
                <a:lnTo>
                  <a:pt x="1203912" y="1594419"/>
                </a:lnTo>
                <a:lnTo>
                  <a:pt x="1203889" y="1594396"/>
                </a:lnTo>
                <a:lnTo>
                  <a:pt x="1203882" y="1594381"/>
                </a:lnTo>
                <a:lnTo>
                  <a:pt x="1198511" y="1589077"/>
                </a:lnTo>
                <a:lnTo>
                  <a:pt x="1195539" y="1587502"/>
                </a:lnTo>
                <a:lnTo>
                  <a:pt x="1191368" y="1587502"/>
                </a:lnTo>
                <a:lnTo>
                  <a:pt x="1183625" y="1595979"/>
                </a:lnTo>
                <a:lnTo>
                  <a:pt x="1180627" y="1598620"/>
                </a:lnTo>
                <a:lnTo>
                  <a:pt x="1177655" y="1601793"/>
                </a:lnTo>
                <a:lnTo>
                  <a:pt x="1171112" y="1609738"/>
                </a:lnTo>
                <a:lnTo>
                  <a:pt x="1170512" y="1613976"/>
                </a:lnTo>
                <a:lnTo>
                  <a:pt x="1171112" y="1617682"/>
                </a:lnTo>
                <a:lnTo>
                  <a:pt x="1171141" y="1617712"/>
                </a:lnTo>
                <a:lnTo>
                  <a:pt x="1171142" y="1617721"/>
                </a:lnTo>
                <a:lnTo>
                  <a:pt x="1175887" y="1622492"/>
                </a:lnTo>
                <a:lnTo>
                  <a:pt x="1179485" y="1623534"/>
                </a:lnTo>
                <a:lnTo>
                  <a:pt x="1187228" y="1626731"/>
                </a:lnTo>
                <a:lnTo>
                  <a:pt x="1195570" y="1633610"/>
                </a:lnTo>
                <a:lnTo>
                  <a:pt x="1197911" y="1636215"/>
                </a:lnTo>
                <a:lnTo>
                  <a:pt x="1194940" y="1644157"/>
                </a:lnTo>
                <a:lnTo>
                  <a:pt x="1193141" y="1648396"/>
                </a:lnTo>
                <a:lnTo>
                  <a:pt x="1191968" y="1650504"/>
                </a:lnTo>
                <a:lnTo>
                  <a:pt x="1187796" y="1652102"/>
                </a:lnTo>
                <a:lnTo>
                  <a:pt x="1178854" y="1651036"/>
                </a:lnTo>
                <a:lnTo>
                  <a:pt x="1171685" y="1649994"/>
                </a:lnTo>
                <a:lnTo>
                  <a:pt x="1166341" y="1648929"/>
                </a:lnTo>
                <a:lnTo>
                  <a:pt x="1160993" y="1645238"/>
                </a:lnTo>
                <a:lnTo>
                  <a:pt x="1159202" y="1640489"/>
                </a:lnTo>
                <a:lnTo>
                  <a:pt x="1158029" y="1638382"/>
                </a:lnTo>
                <a:lnTo>
                  <a:pt x="1158013" y="1638370"/>
                </a:lnTo>
                <a:lnTo>
                  <a:pt x="1157998" y="1638343"/>
                </a:lnTo>
                <a:lnTo>
                  <a:pt x="1154401" y="1635680"/>
                </a:lnTo>
                <a:lnTo>
                  <a:pt x="1147258" y="1635147"/>
                </a:lnTo>
                <a:lnTo>
                  <a:pt x="1141887" y="1635680"/>
                </a:lnTo>
                <a:lnTo>
                  <a:pt x="1137716" y="1635147"/>
                </a:lnTo>
                <a:lnTo>
                  <a:pt x="1131172" y="1631974"/>
                </a:lnTo>
                <a:lnTo>
                  <a:pt x="1128798" y="1629887"/>
                </a:lnTo>
                <a:lnTo>
                  <a:pt x="1125833" y="1621959"/>
                </a:lnTo>
                <a:lnTo>
                  <a:pt x="1125233" y="1609776"/>
                </a:lnTo>
                <a:lnTo>
                  <a:pt x="1125233" y="1605537"/>
                </a:lnTo>
                <a:lnTo>
                  <a:pt x="1129404" y="1603962"/>
                </a:lnTo>
                <a:lnTo>
                  <a:pt x="1134775" y="1602364"/>
                </a:lnTo>
                <a:lnTo>
                  <a:pt x="1140145" y="1600256"/>
                </a:lnTo>
                <a:lnTo>
                  <a:pt x="1148487" y="1592844"/>
                </a:lnTo>
                <a:lnTo>
                  <a:pt x="1151460" y="1589648"/>
                </a:lnTo>
                <a:lnTo>
                  <a:pt x="1152659" y="1588073"/>
                </a:lnTo>
                <a:lnTo>
                  <a:pt x="1152059" y="1583834"/>
                </a:lnTo>
                <a:lnTo>
                  <a:pt x="1147293" y="1578535"/>
                </a:lnTo>
                <a:lnTo>
                  <a:pt x="1147286" y="1578527"/>
                </a:lnTo>
                <a:lnTo>
                  <a:pt x="1145516" y="1575889"/>
                </a:lnTo>
                <a:lnTo>
                  <a:pt x="1141918" y="1566346"/>
                </a:lnTo>
                <a:lnTo>
                  <a:pt x="1140145" y="1551522"/>
                </a:lnTo>
                <a:lnTo>
                  <a:pt x="1141318" y="1545708"/>
                </a:lnTo>
                <a:lnTo>
                  <a:pt x="1151460" y="1536698"/>
                </a:lnTo>
                <a:lnTo>
                  <a:pt x="1158029" y="1533525"/>
                </a:lnTo>
                <a:lnTo>
                  <a:pt x="1158938" y="1532986"/>
                </a:lnTo>
                <a:lnTo>
                  <a:pt x="1163942" y="1530314"/>
                </a:lnTo>
                <a:lnTo>
                  <a:pt x="1168826" y="1521636"/>
                </a:lnTo>
                <a:lnTo>
                  <a:pt x="1169343" y="1520809"/>
                </a:lnTo>
                <a:lnTo>
                  <a:pt x="1173515" y="1516060"/>
                </a:lnTo>
                <a:lnTo>
                  <a:pt x="1177686" y="1511822"/>
                </a:lnTo>
                <a:lnTo>
                  <a:pt x="1178285" y="1501746"/>
                </a:lnTo>
                <a:lnTo>
                  <a:pt x="1178285" y="1495932"/>
                </a:lnTo>
                <a:lnTo>
                  <a:pt x="1178285" y="1493292"/>
                </a:lnTo>
                <a:lnTo>
                  <a:pt x="1178255" y="1493270"/>
                </a:lnTo>
                <a:lnTo>
                  <a:pt x="1178255" y="1493254"/>
                </a:lnTo>
                <a:lnTo>
                  <a:pt x="1175283" y="1491123"/>
                </a:lnTo>
                <a:lnTo>
                  <a:pt x="1167514" y="1490590"/>
                </a:lnTo>
                <a:lnTo>
                  <a:pt x="1162170" y="1490057"/>
                </a:lnTo>
                <a:lnTo>
                  <a:pt x="1156799" y="1490057"/>
                </a:lnTo>
                <a:lnTo>
                  <a:pt x="1144286" y="1494296"/>
                </a:lnTo>
                <a:lnTo>
                  <a:pt x="1139515" y="1495894"/>
                </a:lnTo>
                <a:lnTo>
                  <a:pt x="1133545" y="1501175"/>
                </a:lnTo>
                <a:lnTo>
                  <a:pt x="1127601" y="1504881"/>
                </a:lnTo>
                <a:lnTo>
                  <a:pt x="1115661" y="1505947"/>
                </a:lnTo>
                <a:lnTo>
                  <a:pt x="1100775" y="1505414"/>
                </a:lnTo>
                <a:lnTo>
                  <a:pt x="1094205" y="1504372"/>
                </a:lnTo>
                <a:lnTo>
                  <a:pt x="1082896" y="1500135"/>
                </a:lnTo>
                <a:lnTo>
                  <a:pt x="1079949" y="1495932"/>
                </a:lnTo>
                <a:lnTo>
                  <a:pt x="1079929" y="1495908"/>
                </a:lnTo>
                <a:lnTo>
                  <a:pt x="1079919" y="1495894"/>
                </a:lnTo>
                <a:lnTo>
                  <a:pt x="1076921" y="1491655"/>
                </a:lnTo>
                <a:lnTo>
                  <a:pt x="1073983" y="1487992"/>
                </a:lnTo>
                <a:lnTo>
                  <a:pt x="1074005" y="1487966"/>
                </a:lnTo>
                <a:lnTo>
                  <a:pt x="1073252" y="1486618"/>
                </a:lnTo>
                <a:lnTo>
                  <a:pt x="1071671" y="1481323"/>
                </a:lnTo>
                <a:lnTo>
                  <a:pt x="1071633" y="1481086"/>
                </a:lnTo>
                <a:lnTo>
                  <a:pt x="1070434" y="1476848"/>
                </a:lnTo>
                <a:lnTo>
                  <a:pt x="1062691" y="1471011"/>
                </a:lnTo>
                <a:lnTo>
                  <a:pt x="1060292" y="1467305"/>
                </a:lnTo>
                <a:lnTo>
                  <a:pt x="1058520" y="1458318"/>
                </a:lnTo>
                <a:lnTo>
                  <a:pt x="1060292" y="1447200"/>
                </a:lnTo>
                <a:lnTo>
                  <a:pt x="1060891" y="1444539"/>
                </a:lnTo>
                <a:lnTo>
                  <a:pt x="1064438" y="1441917"/>
                </a:lnTo>
                <a:lnTo>
                  <a:pt x="1072207" y="1440319"/>
                </a:lnTo>
                <a:lnTo>
                  <a:pt x="1078151" y="1437146"/>
                </a:lnTo>
                <a:lnTo>
                  <a:pt x="1083521" y="1432907"/>
                </a:lnTo>
                <a:lnTo>
                  <a:pt x="1083522" y="1432905"/>
                </a:lnTo>
                <a:lnTo>
                  <a:pt x="1083547" y="1432885"/>
                </a:lnTo>
                <a:lnTo>
                  <a:pt x="1086519" y="1422833"/>
                </a:lnTo>
                <a:lnTo>
                  <a:pt x="1085919" y="1416996"/>
                </a:lnTo>
                <a:lnTo>
                  <a:pt x="1085320" y="1413822"/>
                </a:lnTo>
                <a:lnTo>
                  <a:pt x="1081748" y="1411182"/>
                </a:lnTo>
                <a:lnTo>
                  <a:pt x="1074605" y="1411182"/>
                </a:lnTo>
                <a:lnTo>
                  <a:pt x="1073406" y="1411715"/>
                </a:lnTo>
                <a:lnTo>
                  <a:pt x="1071633" y="1411182"/>
                </a:lnTo>
                <a:lnTo>
                  <a:pt x="1062091" y="1404303"/>
                </a:lnTo>
                <a:lnTo>
                  <a:pt x="1060292" y="1400597"/>
                </a:lnTo>
                <a:lnTo>
                  <a:pt x="1061492" y="1396891"/>
                </a:lnTo>
                <a:lnTo>
                  <a:pt x="1068635" y="1389988"/>
                </a:lnTo>
                <a:lnTo>
                  <a:pt x="1072233" y="1385240"/>
                </a:lnTo>
                <a:lnTo>
                  <a:pt x="1073406" y="1383109"/>
                </a:lnTo>
                <a:lnTo>
                  <a:pt x="1072806" y="1379403"/>
                </a:lnTo>
                <a:lnTo>
                  <a:pt x="1068635" y="1375164"/>
                </a:lnTo>
                <a:lnTo>
                  <a:pt x="1066862" y="1373056"/>
                </a:lnTo>
                <a:lnTo>
                  <a:pt x="1060292" y="1366177"/>
                </a:lnTo>
                <a:lnTo>
                  <a:pt x="1050751" y="1358765"/>
                </a:lnTo>
                <a:lnTo>
                  <a:pt x="1046580" y="1357167"/>
                </a:lnTo>
                <a:lnTo>
                  <a:pt x="1037064" y="1357167"/>
                </a:lnTo>
                <a:lnTo>
                  <a:pt x="1032293" y="1356101"/>
                </a:lnTo>
                <a:lnTo>
                  <a:pt x="1031094" y="1354526"/>
                </a:lnTo>
                <a:lnTo>
                  <a:pt x="1029295" y="1350288"/>
                </a:lnTo>
                <a:lnTo>
                  <a:pt x="1028722" y="1340745"/>
                </a:lnTo>
                <a:lnTo>
                  <a:pt x="1030494" y="1335464"/>
                </a:lnTo>
                <a:lnTo>
                  <a:pt x="1034066" y="1326453"/>
                </a:lnTo>
                <a:lnTo>
                  <a:pt x="1037064" y="1316401"/>
                </a:lnTo>
                <a:lnTo>
                  <a:pt x="1038237" y="1311097"/>
                </a:lnTo>
                <a:lnTo>
                  <a:pt x="1038837" y="1303685"/>
                </a:lnTo>
                <a:lnTo>
                  <a:pt x="1037064" y="1300511"/>
                </a:lnTo>
                <a:lnTo>
                  <a:pt x="1028722" y="1293632"/>
                </a:lnTo>
                <a:lnTo>
                  <a:pt x="1019180" y="1287262"/>
                </a:lnTo>
                <a:lnTo>
                  <a:pt x="1009638" y="1283024"/>
                </a:lnTo>
                <a:lnTo>
                  <a:pt x="1005467" y="1282514"/>
                </a:lnTo>
                <a:lnTo>
                  <a:pt x="996525" y="1279318"/>
                </a:lnTo>
                <a:lnTo>
                  <a:pt x="981639" y="1272971"/>
                </a:lnTo>
                <a:lnTo>
                  <a:pt x="978042" y="1269265"/>
                </a:lnTo>
                <a:lnTo>
                  <a:pt x="973870" y="1258680"/>
                </a:lnTo>
                <a:lnTo>
                  <a:pt x="971498" y="1256016"/>
                </a:lnTo>
                <a:lnTo>
                  <a:pt x="969100" y="1253376"/>
                </a:lnTo>
                <a:lnTo>
                  <a:pt x="971498" y="1243323"/>
                </a:lnTo>
                <a:lnTo>
                  <a:pt x="972697" y="1238019"/>
                </a:lnTo>
                <a:lnTo>
                  <a:pt x="973869" y="1235383"/>
                </a:lnTo>
                <a:lnTo>
                  <a:pt x="977416" y="1232760"/>
                </a:lnTo>
                <a:lnTo>
                  <a:pt x="985185" y="1231694"/>
                </a:lnTo>
                <a:lnTo>
                  <a:pt x="990529" y="1232227"/>
                </a:lnTo>
                <a:lnTo>
                  <a:pt x="990828" y="1232285"/>
                </a:lnTo>
                <a:lnTo>
                  <a:pt x="995926" y="1233780"/>
                </a:lnTo>
                <a:lnTo>
                  <a:pt x="1005787" y="1241564"/>
                </a:lnTo>
                <a:lnTo>
                  <a:pt x="1006641" y="1242280"/>
                </a:lnTo>
                <a:lnTo>
                  <a:pt x="1010812" y="1243878"/>
                </a:lnTo>
                <a:lnTo>
                  <a:pt x="1013184" y="1243345"/>
                </a:lnTo>
                <a:lnTo>
                  <a:pt x="1013203" y="1243325"/>
                </a:lnTo>
                <a:lnTo>
                  <a:pt x="1013210" y="1243323"/>
                </a:lnTo>
                <a:lnTo>
                  <a:pt x="1016182" y="1240150"/>
                </a:lnTo>
                <a:lnTo>
                  <a:pt x="1018580" y="1231672"/>
                </a:lnTo>
                <a:lnTo>
                  <a:pt x="1019180" y="1224793"/>
                </a:lnTo>
                <a:lnTo>
                  <a:pt x="1019180" y="1218424"/>
                </a:lnTo>
                <a:lnTo>
                  <a:pt x="1018580" y="1208904"/>
                </a:lnTo>
                <a:lnTo>
                  <a:pt x="1015009" y="1206240"/>
                </a:lnTo>
                <a:lnTo>
                  <a:pt x="1010238" y="1204132"/>
                </a:lnTo>
                <a:lnTo>
                  <a:pt x="1000097" y="1203067"/>
                </a:lnTo>
                <a:lnTo>
                  <a:pt x="989382" y="1203067"/>
                </a:lnTo>
                <a:lnTo>
                  <a:pt x="979840" y="1198828"/>
                </a:lnTo>
                <a:lnTo>
                  <a:pt x="976868" y="1196188"/>
                </a:lnTo>
                <a:lnTo>
                  <a:pt x="975070" y="1187177"/>
                </a:lnTo>
                <a:lnTo>
                  <a:pt x="976269" y="1176592"/>
                </a:lnTo>
                <a:lnTo>
                  <a:pt x="976269" y="1172886"/>
                </a:lnTo>
                <a:lnTo>
                  <a:pt x="978042" y="1166007"/>
                </a:lnTo>
                <a:lnTo>
                  <a:pt x="981023" y="1162851"/>
                </a:lnTo>
                <a:lnTo>
                  <a:pt x="986358" y="1160192"/>
                </a:lnTo>
                <a:lnTo>
                  <a:pt x="1000071" y="1154378"/>
                </a:lnTo>
                <a:lnTo>
                  <a:pt x="1007814" y="1150139"/>
                </a:lnTo>
                <a:lnTo>
                  <a:pt x="1007820" y="1150128"/>
                </a:lnTo>
                <a:lnTo>
                  <a:pt x="1007840" y="1150117"/>
                </a:lnTo>
                <a:lnTo>
                  <a:pt x="1010236" y="1145882"/>
                </a:lnTo>
                <a:lnTo>
                  <a:pt x="1014383" y="1142727"/>
                </a:lnTo>
                <a:lnTo>
                  <a:pt x="1019754" y="1139021"/>
                </a:lnTo>
                <a:lnTo>
                  <a:pt x="1019758" y="1139014"/>
                </a:lnTo>
                <a:lnTo>
                  <a:pt x="1019780" y="1138999"/>
                </a:lnTo>
                <a:lnTo>
                  <a:pt x="1025124" y="1129989"/>
                </a:lnTo>
                <a:lnTo>
                  <a:pt x="1026923" y="1123643"/>
                </a:lnTo>
                <a:lnTo>
                  <a:pt x="1027522" y="1117296"/>
                </a:lnTo>
                <a:lnTo>
                  <a:pt x="1022152" y="1110926"/>
                </a:lnTo>
                <a:lnTo>
                  <a:pt x="1019180" y="1110394"/>
                </a:lnTo>
                <a:lnTo>
                  <a:pt x="1016782" y="1107753"/>
                </a:lnTo>
                <a:lnTo>
                  <a:pt x="1016182" y="1088158"/>
                </a:lnTo>
                <a:lnTo>
                  <a:pt x="1016782" y="1081278"/>
                </a:lnTo>
                <a:lnTo>
                  <a:pt x="1016182" y="1075465"/>
                </a:lnTo>
                <a:lnTo>
                  <a:pt x="1012610" y="1065922"/>
                </a:lnTo>
                <a:lnTo>
                  <a:pt x="1009039" y="1064347"/>
                </a:lnTo>
                <a:lnTo>
                  <a:pt x="997125" y="1063281"/>
                </a:lnTo>
                <a:lnTo>
                  <a:pt x="985810" y="1063814"/>
                </a:lnTo>
                <a:lnTo>
                  <a:pt x="981639" y="1065389"/>
                </a:lnTo>
                <a:lnTo>
                  <a:pt x="969100" y="1071759"/>
                </a:lnTo>
                <a:lnTo>
                  <a:pt x="969087" y="1071774"/>
                </a:lnTo>
                <a:lnTo>
                  <a:pt x="969074" y="1071780"/>
                </a:lnTo>
                <a:lnTo>
                  <a:pt x="965502" y="1075996"/>
                </a:lnTo>
                <a:lnTo>
                  <a:pt x="962543" y="1079687"/>
                </a:lnTo>
                <a:lnTo>
                  <a:pt x="954813" y="1083409"/>
                </a:lnTo>
                <a:lnTo>
                  <a:pt x="954789" y="1083430"/>
                </a:lnTo>
                <a:lnTo>
                  <a:pt x="954787" y="1083431"/>
                </a:lnTo>
                <a:lnTo>
                  <a:pt x="952389" y="1085539"/>
                </a:lnTo>
                <a:lnTo>
                  <a:pt x="952389" y="1095592"/>
                </a:lnTo>
                <a:lnTo>
                  <a:pt x="953588" y="1109906"/>
                </a:lnTo>
                <a:lnTo>
                  <a:pt x="952395" y="1113593"/>
                </a:lnTo>
                <a:lnTo>
                  <a:pt x="946471" y="1114632"/>
                </a:lnTo>
                <a:lnTo>
                  <a:pt x="942873" y="1114632"/>
                </a:lnTo>
                <a:lnTo>
                  <a:pt x="935130" y="1111459"/>
                </a:lnTo>
                <a:lnTo>
                  <a:pt x="928587" y="1104580"/>
                </a:lnTo>
                <a:lnTo>
                  <a:pt x="925589" y="1102982"/>
                </a:lnTo>
                <a:lnTo>
                  <a:pt x="916673" y="1099808"/>
                </a:lnTo>
                <a:lnTo>
                  <a:pt x="911902" y="1100341"/>
                </a:lnTo>
                <a:lnTo>
                  <a:pt x="907731" y="1102472"/>
                </a:lnTo>
                <a:lnTo>
                  <a:pt x="897590" y="1109884"/>
                </a:lnTo>
                <a:lnTo>
                  <a:pt x="892819" y="1111459"/>
                </a:lnTo>
                <a:lnTo>
                  <a:pt x="887448" y="1110926"/>
                </a:lnTo>
                <a:lnTo>
                  <a:pt x="877933" y="1104047"/>
                </a:lnTo>
                <a:lnTo>
                  <a:pt x="875534" y="1099276"/>
                </a:lnTo>
                <a:lnTo>
                  <a:pt x="870164" y="1090289"/>
                </a:lnTo>
                <a:lnTo>
                  <a:pt x="865393" y="1083409"/>
                </a:lnTo>
                <a:lnTo>
                  <a:pt x="864220" y="1073334"/>
                </a:lnTo>
                <a:lnTo>
                  <a:pt x="865393" y="1062216"/>
                </a:lnTo>
                <a:lnTo>
                  <a:pt x="865393" y="1060617"/>
                </a:lnTo>
                <a:lnTo>
                  <a:pt x="862421" y="1057977"/>
                </a:lnTo>
                <a:lnTo>
                  <a:pt x="855278" y="1057444"/>
                </a:lnTo>
                <a:lnTo>
                  <a:pt x="851706" y="1057444"/>
                </a:lnTo>
                <a:lnTo>
                  <a:pt x="848109" y="1059042"/>
                </a:lnTo>
                <a:lnTo>
                  <a:pt x="848096" y="1059059"/>
                </a:lnTo>
                <a:lnTo>
                  <a:pt x="848083" y="1059064"/>
                </a:lnTo>
                <a:lnTo>
                  <a:pt x="840346" y="1068577"/>
                </a:lnTo>
                <a:lnTo>
                  <a:pt x="836794" y="1071226"/>
                </a:lnTo>
                <a:lnTo>
                  <a:pt x="829052" y="1071759"/>
                </a:lnTo>
                <a:lnTo>
                  <a:pt x="822482" y="1071226"/>
                </a:lnTo>
                <a:lnTo>
                  <a:pt x="814739" y="1065922"/>
                </a:lnTo>
                <a:lnTo>
                  <a:pt x="809968" y="1061150"/>
                </a:lnTo>
                <a:lnTo>
                  <a:pt x="802226" y="1059575"/>
                </a:lnTo>
                <a:lnTo>
                  <a:pt x="789712" y="1061150"/>
                </a:lnTo>
                <a:lnTo>
                  <a:pt x="789701" y="1061170"/>
                </a:lnTo>
                <a:lnTo>
                  <a:pt x="789686" y="1061172"/>
                </a:lnTo>
                <a:lnTo>
                  <a:pt x="787887" y="1064368"/>
                </a:lnTo>
                <a:lnTo>
                  <a:pt x="791485" y="1079702"/>
                </a:lnTo>
                <a:lnTo>
                  <a:pt x="792055" y="1081819"/>
                </a:lnTo>
                <a:lnTo>
                  <a:pt x="783742" y="1083919"/>
                </a:lnTo>
                <a:lnTo>
                  <a:pt x="769456" y="1086050"/>
                </a:lnTo>
                <a:lnTo>
                  <a:pt x="765284" y="1086583"/>
                </a:lnTo>
                <a:lnTo>
                  <a:pt x="756942" y="1090289"/>
                </a:lnTo>
                <a:lnTo>
                  <a:pt x="756933" y="1090303"/>
                </a:lnTo>
                <a:lnTo>
                  <a:pt x="756916" y="1090310"/>
                </a:lnTo>
                <a:lnTo>
                  <a:pt x="754518" y="1094016"/>
                </a:lnTo>
                <a:lnTo>
                  <a:pt x="752745" y="1099298"/>
                </a:lnTo>
                <a:lnTo>
                  <a:pt x="755117" y="1111481"/>
                </a:lnTo>
                <a:lnTo>
                  <a:pt x="756916" y="1116252"/>
                </a:lnTo>
                <a:lnTo>
                  <a:pt x="758089" y="1119958"/>
                </a:lnTo>
                <a:lnTo>
                  <a:pt x="762860" y="1125772"/>
                </a:lnTo>
                <a:lnTo>
                  <a:pt x="767031" y="1126305"/>
                </a:lnTo>
                <a:lnTo>
                  <a:pt x="778372" y="1128969"/>
                </a:lnTo>
                <a:lnTo>
                  <a:pt x="793258" y="1132675"/>
                </a:lnTo>
                <a:lnTo>
                  <a:pt x="796829" y="1133717"/>
                </a:lnTo>
                <a:lnTo>
                  <a:pt x="801600" y="1137423"/>
                </a:lnTo>
                <a:lnTo>
                  <a:pt x="805172" y="1144835"/>
                </a:lnTo>
                <a:lnTo>
                  <a:pt x="806371" y="1148564"/>
                </a:lnTo>
                <a:lnTo>
                  <a:pt x="804603" y="1151729"/>
                </a:lnTo>
                <a:lnTo>
                  <a:pt x="793284" y="1159127"/>
                </a:lnTo>
                <a:lnTo>
                  <a:pt x="793279" y="1159135"/>
                </a:lnTo>
                <a:lnTo>
                  <a:pt x="793258" y="1159149"/>
                </a:lnTo>
                <a:lnTo>
                  <a:pt x="791485" y="1162323"/>
                </a:lnTo>
                <a:lnTo>
                  <a:pt x="794457" y="1170800"/>
                </a:lnTo>
                <a:lnTo>
                  <a:pt x="798028" y="1181918"/>
                </a:lnTo>
                <a:lnTo>
                  <a:pt x="799827" y="1191971"/>
                </a:lnTo>
                <a:lnTo>
                  <a:pt x="801000" y="1202046"/>
                </a:lnTo>
                <a:lnTo>
                  <a:pt x="801600" y="1203621"/>
                </a:lnTo>
                <a:lnTo>
                  <a:pt x="805771" y="1205752"/>
                </a:lnTo>
                <a:lnTo>
                  <a:pt x="817711" y="1206262"/>
                </a:lnTo>
                <a:lnTo>
                  <a:pt x="827227" y="1204687"/>
                </a:lnTo>
                <a:lnTo>
                  <a:pt x="831398" y="1204154"/>
                </a:lnTo>
                <a:lnTo>
                  <a:pt x="836169" y="1205220"/>
                </a:lnTo>
                <a:lnTo>
                  <a:pt x="839740" y="1208926"/>
                </a:lnTo>
                <a:lnTo>
                  <a:pt x="840340" y="1213164"/>
                </a:lnTo>
                <a:lnTo>
                  <a:pt x="839740" y="1215805"/>
                </a:lnTo>
                <a:lnTo>
                  <a:pt x="834992" y="1220024"/>
                </a:lnTo>
                <a:lnTo>
                  <a:pt x="823082" y="1226901"/>
                </a:lnTo>
                <a:lnTo>
                  <a:pt x="817737" y="1230607"/>
                </a:lnTo>
                <a:lnTo>
                  <a:pt x="817669" y="1230652"/>
                </a:lnTo>
                <a:lnTo>
                  <a:pt x="812940" y="1233269"/>
                </a:lnTo>
                <a:lnTo>
                  <a:pt x="805172" y="1238574"/>
                </a:lnTo>
                <a:lnTo>
                  <a:pt x="803399" y="1242280"/>
                </a:lnTo>
                <a:lnTo>
                  <a:pt x="802803" y="1244376"/>
                </a:lnTo>
                <a:lnTo>
                  <a:pt x="798054" y="1246496"/>
                </a:lnTo>
                <a:lnTo>
                  <a:pt x="787913" y="1248095"/>
                </a:lnTo>
                <a:lnTo>
                  <a:pt x="780170" y="1248095"/>
                </a:lnTo>
                <a:lnTo>
                  <a:pt x="773627" y="1245964"/>
                </a:lnTo>
                <a:lnTo>
                  <a:pt x="764085" y="1238019"/>
                </a:lnTo>
                <a:lnTo>
                  <a:pt x="761687" y="1236444"/>
                </a:lnTo>
                <a:lnTo>
                  <a:pt x="758115" y="1236954"/>
                </a:lnTo>
                <a:lnTo>
                  <a:pt x="745602" y="1242790"/>
                </a:lnTo>
                <a:lnTo>
                  <a:pt x="742030" y="1245964"/>
                </a:lnTo>
                <a:lnTo>
                  <a:pt x="742024" y="1245971"/>
                </a:lnTo>
                <a:lnTo>
                  <a:pt x="742004" y="1245986"/>
                </a:lnTo>
                <a:lnTo>
                  <a:pt x="734262" y="1255527"/>
                </a:lnTo>
                <a:lnTo>
                  <a:pt x="725345" y="1262919"/>
                </a:lnTo>
                <a:lnTo>
                  <a:pt x="709860" y="1262919"/>
                </a:lnTo>
                <a:lnTo>
                  <a:pt x="690177" y="1261320"/>
                </a:lnTo>
                <a:lnTo>
                  <a:pt x="678862" y="1259213"/>
                </a:lnTo>
                <a:lnTo>
                  <a:pt x="672293" y="1258147"/>
                </a:lnTo>
                <a:lnTo>
                  <a:pt x="672270" y="1258170"/>
                </a:lnTo>
                <a:lnTo>
                  <a:pt x="672267" y="1258169"/>
                </a:lnTo>
                <a:lnTo>
                  <a:pt x="666323" y="1263982"/>
                </a:lnTo>
                <a:lnTo>
                  <a:pt x="666323" y="1263983"/>
                </a:lnTo>
                <a:lnTo>
                  <a:pt x="664101" y="1265825"/>
                </a:lnTo>
                <a:lnTo>
                  <a:pt x="657407" y="1271373"/>
                </a:lnTo>
                <a:lnTo>
                  <a:pt x="645467" y="1275079"/>
                </a:lnTo>
                <a:lnTo>
                  <a:pt x="628782" y="1277210"/>
                </a:lnTo>
                <a:lnTo>
                  <a:pt x="625211" y="1277743"/>
                </a:lnTo>
                <a:lnTo>
                  <a:pt x="619267" y="1275612"/>
                </a:lnTo>
                <a:lnTo>
                  <a:pt x="612097" y="1270331"/>
                </a:lnTo>
                <a:lnTo>
                  <a:pt x="607926" y="1266625"/>
                </a:lnTo>
                <a:lnTo>
                  <a:pt x="604354" y="1262919"/>
                </a:lnTo>
                <a:lnTo>
                  <a:pt x="606727" y="1253376"/>
                </a:lnTo>
                <a:lnTo>
                  <a:pt x="609124" y="1248608"/>
                </a:lnTo>
                <a:lnTo>
                  <a:pt x="613271" y="1245453"/>
                </a:lnTo>
                <a:lnTo>
                  <a:pt x="628156" y="1243878"/>
                </a:lnTo>
                <a:lnTo>
                  <a:pt x="635925" y="1242280"/>
                </a:lnTo>
                <a:lnTo>
                  <a:pt x="642469" y="1239106"/>
                </a:lnTo>
                <a:lnTo>
                  <a:pt x="650212" y="1234335"/>
                </a:lnTo>
                <a:lnTo>
                  <a:pt x="662152" y="1234335"/>
                </a:lnTo>
                <a:lnTo>
                  <a:pt x="669295" y="1231162"/>
                </a:lnTo>
                <a:lnTo>
                  <a:pt x="669308" y="1231145"/>
                </a:lnTo>
                <a:lnTo>
                  <a:pt x="669321" y="1231140"/>
                </a:lnTo>
                <a:lnTo>
                  <a:pt x="675291" y="1223728"/>
                </a:lnTo>
                <a:lnTo>
                  <a:pt x="676464" y="1220022"/>
                </a:lnTo>
                <a:lnTo>
                  <a:pt x="677064" y="1216316"/>
                </a:lnTo>
                <a:lnTo>
                  <a:pt x="674092" y="1209436"/>
                </a:lnTo>
                <a:lnTo>
                  <a:pt x="671094" y="1206773"/>
                </a:lnTo>
                <a:lnTo>
                  <a:pt x="669321" y="1206773"/>
                </a:lnTo>
                <a:lnTo>
                  <a:pt x="663950" y="1206240"/>
                </a:lnTo>
                <a:lnTo>
                  <a:pt x="648465" y="1201492"/>
                </a:lnTo>
                <a:lnTo>
                  <a:pt x="642495" y="1200959"/>
                </a:lnTo>
                <a:lnTo>
                  <a:pt x="638324" y="1200959"/>
                </a:lnTo>
                <a:lnTo>
                  <a:pt x="632953" y="1194080"/>
                </a:lnTo>
                <a:lnTo>
                  <a:pt x="631180" y="1190374"/>
                </a:lnTo>
                <a:lnTo>
                  <a:pt x="630581" y="1187177"/>
                </a:lnTo>
                <a:lnTo>
                  <a:pt x="634148" y="1180306"/>
                </a:lnTo>
                <a:lnTo>
                  <a:pt x="640096" y="1176614"/>
                </a:lnTo>
                <a:lnTo>
                  <a:pt x="645441" y="1172908"/>
                </a:lnTo>
                <a:lnTo>
                  <a:pt x="645460" y="1172891"/>
                </a:lnTo>
                <a:lnTo>
                  <a:pt x="645467" y="1172886"/>
                </a:lnTo>
                <a:lnTo>
                  <a:pt x="652013" y="1167093"/>
                </a:lnTo>
                <a:lnTo>
                  <a:pt x="656182" y="1164963"/>
                </a:lnTo>
                <a:lnTo>
                  <a:pt x="658554" y="1163921"/>
                </a:lnTo>
                <a:lnTo>
                  <a:pt x="658568" y="1163904"/>
                </a:lnTo>
                <a:lnTo>
                  <a:pt x="658580" y="1163899"/>
                </a:lnTo>
                <a:lnTo>
                  <a:pt x="662178" y="1159660"/>
                </a:lnTo>
                <a:lnTo>
                  <a:pt x="663950" y="1150117"/>
                </a:lnTo>
                <a:lnTo>
                  <a:pt x="665150" y="1144303"/>
                </a:lnTo>
                <a:lnTo>
                  <a:pt x="666349" y="1138467"/>
                </a:lnTo>
                <a:lnTo>
                  <a:pt x="665809" y="1136560"/>
                </a:lnTo>
                <a:lnTo>
                  <a:pt x="663925" y="1129478"/>
                </a:lnTo>
                <a:lnTo>
                  <a:pt x="660705" y="1126138"/>
                </a:lnTo>
                <a:lnTo>
                  <a:pt x="660379" y="1125750"/>
                </a:lnTo>
                <a:lnTo>
                  <a:pt x="658006" y="1124708"/>
                </a:lnTo>
                <a:lnTo>
                  <a:pt x="653809" y="1122044"/>
                </a:lnTo>
                <a:lnTo>
                  <a:pt x="649638" y="1113590"/>
                </a:lnTo>
                <a:lnTo>
                  <a:pt x="645467" y="1108286"/>
                </a:lnTo>
                <a:lnTo>
                  <a:pt x="641895" y="1106688"/>
                </a:lnTo>
                <a:lnTo>
                  <a:pt x="625211" y="1101939"/>
                </a:lnTo>
                <a:lnTo>
                  <a:pt x="613296" y="1101407"/>
                </a:lnTo>
                <a:lnTo>
                  <a:pt x="603155" y="1101407"/>
                </a:lnTo>
                <a:lnTo>
                  <a:pt x="594213" y="1100341"/>
                </a:lnTo>
                <a:lnTo>
                  <a:pt x="590042" y="1099276"/>
                </a:lnTo>
                <a:lnTo>
                  <a:pt x="585271" y="1089756"/>
                </a:lnTo>
                <a:lnTo>
                  <a:pt x="585871" y="1083919"/>
                </a:lnTo>
                <a:lnTo>
                  <a:pt x="586470" y="1081278"/>
                </a:lnTo>
                <a:lnTo>
                  <a:pt x="584098" y="1077040"/>
                </a:lnTo>
                <a:lnTo>
                  <a:pt x="577528" y="1073334"/>
                </a:lnTo>
                <a:lnTo>
                  <a:pt x="572758" y="1070160"/>
                </a:lnTo>
                <a:lnTo>
                  <a:pt x="563816" y="1061683"/>
                </a:lnTo>
                <a:lnTo>
                  <a:pt x="552501" y="1055869"/>
                </a:lnTo>
                <a:lnTo>
                  <a:pt x="547730" y="1055336"/>
                </a:lnTo>
                <a:lnTo>
                  <a:pt x="537589" y="1057444"/>
                </a:lnTo>
                <a:lnTo>
                  <a:pt x="537571" y="1057465"/>
                </a:lnTo>
                <a:lnTo>
                  <a:pt x="537563" y="1057466"/>
                </a:lnTo>
                <a:lnTo>
                  <a:pt x="535201" y="1060118"/>
                </a:lnTo>
                <a:lnTo>
                  <a:pt x="531046" y="1062748"/>
                </a:lnTo>
                <a:lnTo>
                  <a:pt x="516134" y="1066454"/>
                </a:lnTo>
                <a:lnTo>
                  <a:pt x="511389" y="1068562"/>
                </a:lnTo>
                <a:lnTo>
                  <a:pt x="511377" y="1068578"/>
                </a:lnTo>
                <a:lnTo>
                  <a:pt x="511363" y="1068584"/>
                </a:lnTo>
                <a:lnTo>
                  <a:pt x="508964" y="1071780"/>
                </a:lnTo>
                <a:lnTo>
                  <a:pt x="508365" y="1078660"/>
                </a:lnTo>
                <a:lnTo>
                  <a:pt x="511363" y="1081833"/>
                </a:lnTo>
                <a:lnTo>
                  <a:pt x="519705" y="1086604"/>
                </a:lnTo>
                <a:lnTo>
                  <a:pt x="526249" y="1093484"/>
                </a:lnTo>
                <a:lnTo>
                  <a:pt x="527448" y="1097722"/>
                </a:lnTo>
                <a:lnTo>
                  <a:pt x="522677" y="1107242"/>
                </a:lnTo>
                <a:lnTo>
                  <a:pt x="518506" y="1112014"/>
                </a:lnTo>
                <a:lnTo>
                  <a:pt x="510164" y="1119426"/>
                </a:lnTo>
                <a:lnTo>
                  <a:pt x="504193" y="1126305"/>
                </a:lnTo>
                <a:lnTo>
                  <a:pt x="502421" y="1130544"/>
                </a:lnTo>
                <a:lnTo>
                  <a:pt x="503594" y="1139021"/>
                </a:lnTo>
                <a:lnTo>
                  <a:pt x="502421" y="1144835"/>
                </a:lnTo>
                <a:lnTo>
                  <a:pt x="501226" y="1148021"/>
                </a:lnTo>
                <a:lnTo>
                  <a:pt x="497076" y="1150117"/>
                </a:lnTo>
                <a:lnTo>
                  <a:pt x="488734" y="1149585"/>
                </a:lnTo>
                <a:lnTo>
                  <a:pt x="483364" y="1150117"/>
                </a:lnTo>
                <a:lnTo>
                  <a:pt x="477394" y="1152758"/>
                </a:lnTo>
                <a:lnTo>
                  <a:pt x="463107" y="1164409"/>
                </a:lnTo>
                <a:lnTo>
                  <a:pt x="463105" y="1164411"/>
                </a:lnTo>
                <a:lnTo>
                  <a:pt x="463081" y="1164430"/>
                </a:lnTo>
                <a:lnTo>
                  <a:pt x="457111" y="1170800"/>
                </a:lnTo>
                <a:lnTo>
                  <a:pt x="451760" y="1176062"/>
                </a:lnTo>
                <a:lnTo>
                  <a:pt x="441652" y="1180298"/>
                </a:lnTo>
                <a:lnTo>
                  <a:pt x="436281" y="1180298"/>
                </a:lnTo>
                <a:lnTo>
                  <a:pt x="418997" y="1182429"/>
                </a:lnTo>
                <a:lnTo>
                  <a:pt x="400513" y="1184537"/>
                </a:lnTo>
                <a:lnTo>
                  <a:pt x="392770" y="1184537"/>
                </a:lnTo>
                <a:lnTo>
                  <a:pt x="384428" y="1184004"/>
                </a:lnTo>
                <a:lnTo>
                  <a:pt x="384446" y="1184029"/>
                </a:lnTo>
                <a:lnTo>
                  <a:pt x="384402" y="1184026"/>
                </a:lnTo>
                <a:lnTo>
                  <a:pt x="381430" y="1181385"/>
                </a:lnTo>
                <a:lnTo>
                  <a:pt x="378432" y="1179787"/>
                </a:lnTo>
                <a:lnTo>
                  <a:pt x="377259" y="1176081"/>
                </a:lnTo>
                <a:lnTo>
                  <a:pt x="378432" y="1169202"/>
                </a:lnTo>
                <a:lnTo>
                  <a:pt x="377832" y="1166561"/>
                </a:lnTo>
                <a:lnTo>
                  <a:pt x="372488" y="1163921"/>
                </a:lnTo>
                <a:lnTo>
                  <a:pt x="369490" y="1162323"/>
                </a:lnTo>
                <a:lnTo>
                  <a:pt x="368317" y="1159682"/>
                </a:lnTo>
                <a:lnTo>
                  <a:pt x="370689" y="1153845"/>
                </a:lnTo>
                <a:lnTo>
                  <a:pt x="371888" y="1151205"/>
                </a:lnTo>
                <a:lnTo>
                  <a:pt x="377259" y="1147499"/>
                </a:lnTo>
                <a:lnTo>
                  <a:pt x="383802" y="1145368"/>
                </a:lnTo>
                <a:lnTo>
                  <a:pt x="385601" y="1144325"/>
                </a:lnTo>
                <a:lnTo>
                  <a:pt x="386774" y="1141129"/>
                </a:lnTo>
                <a:lnTo>
                  <a:pt x="386201" y="1137423"/>
                </a:lnTo>
                <a:lnTo>
                  <a:pt x="383802" y="1130011"/>
                </a:lnTo>
                <a:lnTo>
                  <a:pt x="380830" y="1126305"/>
                </a:lnTo>
                <a:lnTo>
                  <a:pt x="375460" y="1124730"/>
                </a:lnTo>
                <a:lnTo>
                  <a:pt x="371289" y="1121557"/>
                </a:lnTo>
                <a:lnTo>
                  <a:pt x="370090" y="1118360"/>
                </a:lnTo>
                <a:lnTo>
                  <a:pt x="365319" y="1114145"/>
                </a:lnTo>
                <a:lnTo>
                  <a:pt x="362946" y="1113612"/>
                </a:lnTo>
                <a:lnTo>
                  <a:pt x="353405" y="1113612"/>
                </a:lnTo>
                <a:lnTo>
                  <a:pt x="349233" y="1117318"/>
                </a:lnTo>
                <a:lnTo>
                  <a:pt x="346261" y="1120491"/>
                </a:lnTo>
                <a:lnTo>
                  <a:pt x="339092" y="1121024"/>
                </a:lnTo>
                <a:lnTo>
                  <a:pt x="327778" y="1122066"/>
                </a:lnTo>
                <a:lnTo>
                  <a:pt x="315864" y="1122599"/>
                </a:lnTo>
                <a:lnTo>
                  <a:pt x="305723" y="1122066"/>
                </a:lnTo>
                <a:lnTo>
                  <a:pt x="299179" y="1120491"/>
                </a:lnTo>
                <a:lnTo>
                  <a:pt x="294408" y="1119426"/>
                </a:lnTo>
                <a:lnTo>
                  <a:pt x="289637" y="1118360"/>
                </a:lnTo>
                <a:lnTo>
                  <a:pt x="281895" y="1116252"/>
                </a:lnTo>
                <a:lnTo>
                  <a:pt x="275325" y="1111481"/>
                </a:lnTo>
                <a:lnTo>
                  <a:pt x="271154" y="1107242"/>
                </a:lnTo>
                <a:lnTo>
                  <a:pt x="264011" y="1104602"/>
                </a:lnTo>
                <a:lnTo>
                  <a:pt x="259240" y="1099830"/>
                </a:lnTo>
                <a:lnTo>
                  <a:pt x="258041" y="1087137"/>
                </a:lnTo>
                <a:lnTo>
                  <a:pt x="257441" y="1073356"/>
                </a:lnTo>
                <a:lnTo>
                  <a:pt x="258640" y="1070715"/>
                </a:lnTo>
                <a:lnTo>
                  <a:pt x="264011" y="1067542"/>
                </a:lnTo>
                <a:lnTo>
                  <a:pt x="266383" y="1065411"/>
                </a:lnTo>
                <a:lnTo>
                  <a:pt x="267582" y="1061172"/>
                </a:lnTo>
                <a:lnTo>
                  <a:pt x="267582" y="1056933"/>
                </a:lnTo>
                <a:lnTo>
                  <a:pt x="267582" y="1054293"/>
                </a:lnTo>
                <a:lnTo>
                  <a:pt x="271154" y="1048479"/>
                </a:lnTo>
                <a:lnTo>
                  <a:pt x="275325" y="1046348"/>
                </a:lnTo>
                <a:lnTo>
                  <a:pt x="278897" y="1043708"/>
                </a:lnTo>
                <a:lnTo>
                  <a:pt x="279496" y="1036296"/>
                </a:lnTo>
                <a:lnTo>
                  <a:pt x="279496" y="1032590"/>
                </a:lnTo>
                <a:lnTo>
                  <a:pt x="280695" y="1029926"/>
                </a:lnTo>
                <a:lnTo>
                  <a:pt x="290237" y="1028351"/>
                </a:lnTo>
                <a:lnTo>
                  <a:pt x="297980" y="1028351"/>
                </a:lnTo>
                <a:lnTo>
                  <a:pt x="309294" y="1027818"/>
                </a:lnTo>
                <a:lnTo>
                  <a:pt x="317637" y="1027818"/>
                </a:lnTo>
                <a:lnTo>
                  <a:pt x="321808" y="1028351"/>
                </a:lnTo>
                <a:lnTo>
                  <a:pt x="324206" y="1031524"/>
                </a:lnTo>
                <a:lnTo>
                  <a:pt x="324806" y="1034165"/>
                </a:lnTo>
                <a:lnTo>
                  <a:pt x="327778" y="1036296"/>
                </a:lnTo>
                <a:lnTo>
                  <a:pt x="340891" y="1037871"/>
                </a:lnTo>
                <a:lnTo>
                  <a:pt x="347461" y="1037871"/>
                </a:lnTo>
                <a:lnTo>
                  <a:pt x="362347" y="1037361"/>
                </a:lnTo>
                <a:lnTo>
                  <a:pt x="376059" y="1037361"/>
                </a:lnTo>
                <a:lnTo>
                  <a:pt x="380830" y="1036828"/>
                </a:lnTo>
                <a:lnTo>
                  <a:pt x="384402" y="1032057"/>
                </a:lnTo>
                <a:lnTo>
                  <a:pt x="384402" y="1030459"/>
                </a:lnTo>
                <a:lnTo>
                  <a:pt x="385001" y="1024645"/>
                </a:lnTo>
                <a:lnTo>
                  <a:pt x="388573" y="1018298"/>
                </a:lnTo>
                <a:lnTo>
                  <a:pt x="390372" y="1016167"/>
                </a:lnTo>
                <a:lnTo>
                  <a:pt x="390945" y="1006115"/>
                </a:lnTo>
                <a:lnTo>
                  <a:pt x="390372" y="999745"/>
                </a:lnTo>
                <a:lnTo>
                  <a:pt x="391545" y="988094"/>
                </a:lnTo>
                <a:lnTo>
                  <a:pt x="392145" y="977509"/>
                </a:lnTo>
                <a:lnTo>
                  <a:pt x="392145" y="969564"/>
                </a:lnTo>
                <a:lnTo>
                  <a:pt x="393344" y="962685"/>
                </a:lnTo>
                <a:lnTo>
                  <a:pt x="393943" y="958446"/>
                </a:lnTo>
                <a:lnTo>
                  <a:pt x="397515" y="954740"/>
                </a:lnTo>
                <a:lnTo>
                  <a:pt x="398714" y="951567"/>
                </a:lnTo>
                <a:lnTo>
                  <a:pt x="399288" y="947328"/>
                </a:lnTo>
                <a:lnTo>
                  <a:pt x="406457" y="939384"/>
                </a:lnTo>
                <a:lnTo>
                  <a:pt x="410029" y="933570"/>
                </a:lnTo>
                <a:lnTo>
                  <a:pt x="410029" y="928266"/>
                </a:lnTo>
                <a:lnTo>
                  <a:pt x="411228" y="922961"/>
                </a:lnTo>
                <a:lnTo>
                  <a:pt x="415399" y="913442"/>
                </a:lnTo>
                <a:lnTo>
                  <a:pt x="419570" y="906562"/>
                </a:lnTo>
                <a:lnTo>
                  <a:pt x="421943" y="902856"/>
                </a:lnTo>
                <a:lnTo>
                  <a:pt x="427313" y="894912"/>
                </a:lnTo>
                <a:lnTo>
                  <a:pt x="428512" y="890140"/>
                </a:lnTo>
                <a:lnTo>
                  <a:pt x="428512" y="865773"/>
                </a:lnTo>
                <a:lnTo>
                  <a:pt x="427913" y="843537"/>
                </a:lnTo>
                <a:lnTo>
                  <a:pt x="427913" y="818661"/>
                </a:lnTo>
                <a:lnTo>
                  <a:pt x="424941" y="800108"/>
                </a:lnTo>
                <a:lnTo>
                  <a:pt x="423142" y="787947"/>
                </a:lnTo>
                <a:lnTo>
                  <a:pt x="423142" y="778404"/>
                </a:lnTo>
                <a:lnTo>
                  <a:pt x="421943" y="768352"/>
                </a:lnTo>
                <a:lnTo>
                  <a:pt x="421943" y="760407"/>
                </a:lnTo>
                <a:lnTo>
                  <a:pt x="423142" y="754061"/>
                </a:lnTo>
                <a:lnTo>
                  <a:pt x="420769" y="748756"/>
                </a:lnTo>
                <a:lnTo>
                  <a:pt x="418371" y="743985"/>
                </a:lnTo>
                <a:lnTo>
                  <a:pt x="418971" y="741877"/>
                </a:lnTo>
                <a:lnTo>
                  <a:pt x="421943" y="739213"/>
                </a:lnTo>
                <a:lnTo>
                  <a:pt x="421943" y="736040"/>
                </a:lnTo>
                <a:lnTo>
                  <a:pt x="422542" y="732867"/>
                </a:lnTo>
                <a:lnTo>
                  <a:pt x="429685" y="730226"/>
                </a:lnTo>
                <a:lnTo>
                  <a:pt x="432084" y="729694"/>
                </a:lnTo>
                <a:lnTo>
                  <a:pt x="438627" y="729161"/>
                </a:lnTo>
                <a:lnTo>
                  <a:pt x="448169" y="728628"/>
                </a:lnTo>
                <a:lnTo>
                  <a:pt x="451741" y="729161"/>
                </a:lnTo>
                <a:lnTo>
                  <a:pt x="455912" y="733932"/>
                </a:lnTo>
                <a:lnTo>
                  <a:pt x="457711" y="738171"/>
                </a:lnTo>
                <a:lnTo>
                  <a:pt x="463081" y="745050"/>
                </a:lnTo>
                <a:lnTo>
                  <a:pt x="466653" y="751930"/>
                </a:lnTo>
                <a:lnTo>
                  <a:pt x="468426" y="755103"/>
                </a:lnTo>
                <a:lnTo>
                  <a:pt x="473796" y="757767"/>
                </a:lnTo>
                <a:lnTo>
                  <a:pt x="474395" y="760407"/>
                </a:lnTo>
                <a:lnTo>
                  <a:pt x="476794" y="766221"/>
                </a:lnTo>
                <a:lnTo>
                  <a:pt x="479766" y="768352"/>
                </a:lnTo>
                <a:lnTo>
                  <a:pt x="483937" y="768352"/>
                </a:lnTo>
                <a:lnTo>
                  <a:pt x="488108" y="765688"/>
                </a:lnTo>
                <a:lnTo>
                  <a:pt x="489881" y="760407"/>
                </a:lnTo>
                <a:lnTo>
                  <a:pt x="489308" y="753528"/>
                </a:lnTo>
                <a:lnTo>
                  <a:pt x="489881" y="750331"/>
                </a:lnTo>
                <a:lnTo>
                  <a:pt x="491080" y="745583"/>
                </a:lnTo>
                <a:lnTo>
                  <a:pt x="488708" y="743985"/>
                </a:lnTo>
                <a:lnTo>
                  <a:pt x="484537" y="739213"/>
                </a:lnTo>
                <a:lnTo>
                  <a:pt x="480965" y="730226"/>
                </a:lnTo>
                <a:lnTo>
                  <a:pt x="476794" y="724389"/>
                </a:lnTo>
                <a:lnTo>
                  <a:pt x="473196" y="723857"/>
                </a:lnTo>
                <a:lnTo>
                  <a:pt x="470224" y="722282"/>
                </a:lnTo>
                <a:lnTo>
                  <a:pt x="462481" y="715402"/>
                </a:lnTo>
                <a:lnTo>
                  <a:pt x="461282" y="712206"/>
                </a:lnTo>
                <a:lnTo>
                  <a:pt x="460083" y="710098"/>
                </a:lnTo>
                <a:lnTo>
                  <a:pt x="449368" y="709565"/>
                </a:lnTo>
                <a:lnTo>
                  <a:pt x="444597" y="709565"/>
                </a:lnTo>
                <a:lnTo>
                  <a:pt x="432684" y="709033"/>
                </a:lnTo>
                <a:lnTo>
                  <a:pt x="419570" y="709565"/>
                </a:lnTo>
                <a:lnTo>
                  <a:pt x="415399" y="709033"/>
                </a:lnTo>
                <a:lnTo>
                  <a:pt x="413001" y="705859"/>
                </a:lnTo>
                <a:lnTo>
                  <a:pt x="410029" y="704794"/>
                </a:lnTo>
                <a:lnTo>
                  <a:pt x="400487" y="703219"/>
                </a:lnTo>
                <a:lnTo>
                  <a:pt x="390945" y="702153"/>
                </a:lnTo>
                <a:lnTo>
                  <a:pt x="387374" y="701088"/>
                </a:lnTo>
                <a:lnTo>
                  <a:pt x="384402" y="697382"/>
                </a:lnTo>
                <a:lnTo>
                  <a:pt x="383203" y="694741"/>
                </a:lnTo>
                <a:lnTo>
                  <a:pt x="381430" y="693143"/>
                </a:lnTo>
                <a:lnTo>
                  <a:pt x="376059" y="693143"/>
                </a:lnTo>
                <a:lnTo>
                  <a:pt x="375460" y="692101"/>
                </a:lnTo>
                <a:lnTo>
                  <a:pt x="374261" y="683623"/>
                </a:lnTo>
                <a:lnTo>
                  <a:pt x="373087" y="674613"/>
                </a:lnTo>
                <a:lnTo>
                  <a:pt x="372488" y="668799"/>
                </a:lnTo>
                <a:lnTo>
                  <a:pt x="374261" y="664028"/>
                </a:lnTo>
                <a:lnTo>
                  <a:pt x="376059" y="659789"/>
                </a:lnTo>
                <a:lnTo>
                  <a:pt x="375460" y="654508"/>
                </a:lnTo>
                <a:lnTo>
                  <a:pt x="374860" y="649204"/>
                </a:lnTo>
                <a:lnTo>
                  <a:pt x="377259" y="644432"/>
                </a:lnTo>
                <a:lnTo>
                  <a:pt x="378432" y="641792"/>
                </a:lnTo>
                <a:lnTo>
                  <a:pt x="381430" y="637020"/>
                </a:lnTo>
                <a:lnTo>
                  <a:pt x="385601" y="636487"/>
                </a:lnTo>
                <a:lnTo>
                  <a:pt x="394543" y="636487"/>
                </a:lnTo>
                <a:lnTo>
                  <a:pt x="402286" y="637020"/>
                </a:lnTo>
                <a:lnTo>
                  <a:pt x="405857" y="636487"/>
                </a:lnTo>
                <a:lnTo>
                  <a:pt x="408230" y="631716"/>
                </a:lnTo>
                <a:lnTo>
                  <a:pt x="408829" y="628543"/>
                </a:lnTo>
                <a:lnTo>
                  <a:pt x="408829" y="622196"/>
                </a:lnTo>
                <a:lnTo>
                  <a:pt x="407057" y="616892"/>
                </a:lnTo>
                <a:lnTo>
                  <a:pt x="402286" y="613719"/>
                </a:lnTo>
                <a:lnTo>
                  <a:pt x="397515" y="611078"/>
                </a:lnTo>
                <a:lnTo>
                  <a:pt x="395117" y="605241"/>
                </a:lnTo>
                <a:lnTo>
                  <a:pt x="393943" y="597296"/>
                </a:lnTo>
                <a:lnTo>
                  <a:pt x="392744" y="591483"/>
                </a:lnTo>
                <a:lnTo>
                  <a:pt x="393943" y="588842"/>
                </a:lnTo>
                <a:lnTo>
                  <a:pt x="397515" y="586178"/>
                </a:lnTo>
                <a:lnTo>
                  <a:pt x="406457" y="583005"/>
                </a:lnTo>
                <a:lnTo>
                  <a:pt x="413001" y="579299"/>
                </a:lnTo>
                <a:lnTo>
                  <a:pt x="420769" y="573485"/>
                </a:lnTo>
                <a:lnTo>
                  <a:pt x="428512" y="566583"/>
                </a:lnTo>
                <a:lnTo>
                  <a:pt x="431484" y="561835"/>
                </a:lnTo>
                <a:lnTo>
                  <a:pt x="433857" y="558661"/>
                </a:lnTo>
                <a:lnTo>
                  <a:pt x="442225" y="552824"/>
                </a:lnTo>
                <a:lnTo>
                  <a:pt x="446970" y="551759"/>
                </a:lnTo>
                <a:lnTo>
                  <a:pt x="459510" y="551226"/>
                </a:lnTo>
                <a:lnTo>
                  <a:pt x="473196" y="550717"/>
                </a:lnTo>
                <a:lnTo>
                  <a:pt x="477367" y="551226"/>
                </a:lnTo>
                <a:lnTo>
                  <a:pt x="485710" y="557063"/>
                </a:lnTo>
                <a:lnTo>
                  <a:pt x="489881" y="557596"/>
                </a:lnTo>
                <a:lnTo>
                  <a:pt x="513136" y="558129"/>
                </a:lnTo>
                <a:lnTo>
                  <a:pt x="537563" y="558129"/>
                </a:lnTo>
                <a:lnTo>
                  <a:pt x="541734" y="557596"/>
                </a:lnTo>
                <a:lnTo>
                  <a:pt x="546505" y="553890"/>
                </a:lnTo>
                <a:lnTo>
                  <a:pt x="547704" y="551759"/>
                </a:lnTo>
                <a:lnTo>
                  <a:pt x="551276" y="548053"/>
                </a:lnTo>
                <a:lnTo>
                  <a:pt x="555447" y="544347"/>
                </a:lnTo>
                <a:lnTo>
                  <a:pt x="558445" y="540108"/>
                </a:lnTo>
                <a:lnTo>
                  <a:pt x="562616" y="538000"/>
                </a:lnTo>
                <a:lnTo>
                  <a:pt x="570959" y="537468"/>
                </a:lnTo>
                <a:lnTo>
                  <a:pt x="580474" y="536402"/>
                </a:lnTo>
                <a:lnTo>
                  <a:pt x="586444" y="533229"/>
                </a:lnTo>
                <a:lnTo>
                  <a:pt x="593014" y="531654"/>
                </a:lnTo>
                <a:lnTo>
                  <a:pt x="603729" y="531654"/>
                </a:lnTo>
                <a:lnTo>
                  <a:pt x="614470" y="530589"/>
                </a:lnTo>
                <a:lnTo>
                  <a:pt x="617442" y="530056"/>
                </a:lnTo>
                <a:lnTo>
                  <a:pt x="621013" y="526883"/>
                </a:lnTo>
                <a:lnTo>
                  <a:pt x="621013" y="525284"/>
                </a:lnTo>
                <a:lnTo>
                  <a:pt x="629356" y="524242"/>
                </a:lnTo>
                <a:lnTo>
                  <a:pt x="646640" y="525284"/>
                </a:lnTo>
                <a:lnTo>
                  <a:pt x="663925" y="524752"/>
                </a:lnTo>
                <a:lnTo>
                  <a:pt x="673466" y="523709"/>
                </a:lnTo>
                <a:lnTo>
                  <a:pt x="681209" y="525284"/>
                </a:lnTo>
                <a:lnTo>
                  <a:pt x="686579" y="529523"/>
                </a:lnTo>
                <a:lnTo>
                  <a:pt x="690151" y="534295"/>
                </a:lnTo>
                <a:lnTo>
                  <a:pt x="694922" y="538533"/>
                </a:lnTo>
                <a:lnTo>
                  <a:pt x="695521" y="545945"/>
                </a:lnTo>
                <a:lnTo>
                  <a:pt x="697294" y="553890"/>
                </a:lnTo>
                <a:lnTo>
                  <a:pt x="700892" y="558129"/>
                </a:lnTo>
                <a:lnTo>
                  <a:pt x="703864" y="563410"/>
                </a:lnTo>
                <a:lnTo>
                  <a:pt x="705063" y="569779"/>
                </a:lnTo>
                <a:lnTo>
                  <a:pt x="708634" y="574018"/>
                </a:lnTo>
                <a:lnTo>
                  <a:pt x="711007" y="578234"/>
                </a:lnTo>
                <a:lnTo>
                  <a:pt x="712806" y="583005"/>
                </a:lnTo>
                <a:lnTo>
                  <a:pt x="716377" y="585646"/>
                </a:lnTo>
                <a:lnTo>
                  <a:pt x="717576" y="590950"/>
                </a:lnTo>
                <a:lnTo>
                  <a:pt x="719349" y="598362"/>
                </a:lnTo>
                <a:lnTo>
                  <a:pt x="720548" y="605241"/>
                </a:lnTo>
                <a:lnTo>
                  <a:pt x="722347" y="609480"/>
                </a:lnTo>
                <a:lnTo>
                  <a:pt x="725919" y="612653"/>
                </a:lnTo>
                <a:lnTo>
                  <a:pt x="725919" y="620598"/>
                </a:lnTo>
                <a:lnTo>
                  <a:pt x="724120" y="631206"/>
                </a:lnTo>
                <a:lnTo>
                  <a:pt x="723520" y="637020"/>
                </a:lnTo>
                <a:lnTo>
                  <a:pt x="721148" y="638086"/>
                </a:lnTo>
                <a:lnTo>
                  <a:pt x="715778" y="638618"/>
                </a:lnTo>
                <a:lnTo>
                  <a:pt x="708634" y="638086"/>
                </a:lnTo>
                <a:lnTo>
                  <a:pt x="706236" y="638618"/>
                </a:lnTo>
                <a:lnTo>
                  <a:pt x="703264" y="641259"/>
                </a:lnTo>
                <a:lnTo>
                  <a:pt x="702664" y="642857"/>
                </a:lnTo>
                <a:lnTo>
                  <a:pt x="702065" y="648671"/>
                </a:lnTo>
                <a:lnTo>
                  <a:pt x="702065" y="656083"/>
                </a:lnTo>
                <a:lnTo>
                  <a:pt x="702065" y="661920"/>
                </a:lnTo>
                <a:lnTo>
                  <a:pt x="702664" y="666668"/>
                </a:lnTo>
                <a:lnTo>
                  <a:pt x="703864" y="668799"/>
                </a:lnTo>
                <a:lnTo>
                  <a:pt x="708035" y="669865"/>
                </a:lnTo>
                <a:lnTo>
                  <a:pt x="714005" y="669865"/>
                </a:lnTo>
                <a:lnTo>
                  <a:pt x="718750" y="670907"/>
                </a:lnTo>
                <a:lnTo>
                  <a:pt x="721748" y="672505"/>
                </a:lnTo>
                <a:lnTo>
                  <a:pt x="725919" y="673038"/>
                </a:lnTo>
                <a:lnTo>
                  <a:pt x="728891" y="674080"/>
                </a:lnTo>
                <a:lnTo>
                  <a:pt x="728291" y="679385"/>
                </a:lnTo>
                <a:lnTo>
                  <a:pt x="728891" y="682025"/>
                </a:lnTo>
                <a:lnTo>
                  <a:pt x="729490" y="684689"/>
                </a:lnTo>
                <a:lnTo>
                  <a:pt x="735460" y="687329"/>
                </a:lnTo>
                <a:lnTo>
                  <a:pt x="740205" y="687862"/>
                </a:lnTo>
                <a:lnTo>
                  <a:pt x="743803" y="687862"/>
                </a:lnTo>
                <a:lnTo>
                  <a:pt x="747374" y="684689"/>
                </a:lnTo>
                <a:lnTo>
                  <a:pt x="749747" y="683091"/>
                </a:lnTo>
                <a:lnTo>
                  <a:pt x="752145" y="681492"/>
                </a:lnTo>
                <a:lnTo>
                  <a:pt x="751546" y="677277"/>
                </a:lnTo>
                <a:lnTo>
                  <a:pt x="750946" y="675146"/>
                </a:lnTo>
                <a:lnTo>
                  <a:pt x="751546" y="673038"/>
                </a:lnTo>
                <a:lnTo>
                  <a:pt x="756916" y="671440"/>
                </a:lnTo>
                <a:lnTo>
                  <a:pt x="759888" y="669865"/>
                </a:lnTo>
                <a:lnTo>
                  <a:pt x="761087" y="667734"/>
                </a:lnTo>
                <a:lnTo>
                  <a:pt x="759288" y="661920"/>
                </a:lnTo>
                <a:lnTo>
                  <a:pt x="758689" y="657149"/>
                </a:lnTo>
                <a:lnTo>
                  <a:pt x="759888" y="652377"/>
                </a:lnTo>
                <a:lnTo>
                  <a:pt x="760488" y="648671"/>
                </a:lnTo>
                <a:lnTo>
                  <a:pt x="759888" y="646030"/>
                </a:lnTo>
                <a:lnTo>
                  <a:pt x="755117" y="644432"/>
                </a:lnTo>
                <a:lnTo>
                  <a:pt x="753918" y="641792"/>
                </a:lnTo>
                <a:lnTo>
                  <a:pt x="752745" y="639151"/>
                </a:lnTo>
                <a:lnTo>
                  <a:pt x="747974" y="637553"/>
                </a:lnTo>
                <a:lnTo>
                  <a:pt x="744376" y="638086"/>
                </a:lnTo>
                <a:lnTo>
                  <a:pt x="742004" y="638086"/>
                </a:lnTo>
                <a:lnTo>
                  <a:pt x="739632" y="632781"/>
                </a:lnTo>
                <a:lnTo>
                  <a:pt x="739032" y="630674"/>
                </a:lnTo>
                <a:lnTo>
                  <a:pt x="738433" y="626968"/>
                </a:lnTo>
                <a:lnTo>
                  <a:pt x="739032" y="621131"/>
                </a:lnTo>
                <a:lnTo>
                  <a:pt x="739632" y="617957"/>
                </a:lnTo>
                <a:lnTo>
                  <a:pt x="742604" y="615317"/>
                </a:lnTo>
                <a:lnTo>
                  <a:pt x="746175" y="614784"/>
                </a:lnTo>
                <a:lnTo>
                  <a:pt x="748574" y="613186"/>
                </a:lnTo>
                <a:lnTo>
                  <a:pt x="746175" y="605241"/>
                </a:lnTo>
                <a:lnTo>
                  <a:pt x="744376" y="602068"/>
                </a:lnTo>
                <a:lnTo>
                  <a:pt x="744376" y="598895"/>
                </a:lnTo>
                <a:lnTo>
                  <a:pt x="749747" y="595721"/>
                </a:lnTo>
                <a:lnTo>
                  <a:pt x="752745" y="595721"/>
                </a:lnTo>
                <a:lnTo>
                  <a:pt x="759888" y="593081"/>
                </a:lnTo>
                <a:lnTo>
                  <a:pt x="768230" y="589375"/>
                </a:lnTo>
                <a:lnTo>
                  <a:pt x="771202" y="589375"/>
                </a:lnTo>
                <a:lnTo>
                  <a:pt x="773601" y="592015"/>
                </a:lnTo>
                <a:lnTo>
                  <a:pt x="775374" y="595721"/>
                </a:lnTo>
                <a:lnTo>
                  <a:pt x="782543" y="601002"/>
                </a:lnTo>
                <a:lnTo>
                  <a:pt x="790286" y="605241"/>
                </a:lnTo>
                <a:lnTo>
                  <a:pt x="796829" y="610013"/>
                </a:lnTo>
                <a:lnTo>
                  <a:pt x="803399" y="614251"/>
                </a:lnTo>
                <a:lnTo>
                  <a:pt x="806371" y="616892"/>
                </a:lnTo>
                <a:lnTo>
                  <a:pt x="814713" y="620598"/>
                </a:lnTo>
                <a:lnTo>
                  <a:pt x="820683" y="621131"/>
                </a:lnTo>
                <a:lnTo>
                  <a:pt x="824854" y="622196"/>
                </a:lnTo>
                <a:lnTo>
                  <a:pt x="824255" y="625902"/>
                </a:lnTo>
                <a:lnTo>
                  <a:pt x="825454" y="626968"/>
                </a:lnTo>
                <a:lnTo>
                  <a:pt x="832597" y="627500"/>
                </a:lnTo>
                <a:lnTo>
                  <a:pt x="835569" y="628543"/>
                </a:lnTo>
                <a:lnTo>
                  <a:pt x="836768" y="632781"/>
                </a:lnTo>
                <a:lnTo>
                  <a:pt x="837368" y="639151"/>
                </a:lnTo>
                <a:lnTo>
                  <a:pt x="834970" y="643899"/>
                </a:lnTo>
                <a:lnTo>
                  <a:pt x="830225" y="647605"/>
                </a:lnTo>
                <a:lnTo>
                  <a:pt x="827227" y="652377"/>
                </a:lnTo>
                <a:lnTo>
                  <a:pt x="824255" y="655550"/>
                </a:lnTo>
                <a:lnTo>
                  <a:pt x="821283" y="658724"/>
                </a:lnTo>
                <a:lnTo>
                  <a:pt x="820084" y="661920"/>
                </a:lnTo>
                <a:lnTo>
                  <a:pt x="815313" y="662962"/>
                </a:lnTo>
                <a:lnTo>
                  <a:pt x="810542" y="664028"/>
                </a:lnTo>
                <a:lnTo>
                  <a:pt x="809343" y="674613"/>
                </a:lnTo>
                <a:lnTo>
                  <a:pt x="810542" y="689970"/>
                </a:lnTo>
                <a:lnTo>
                  <a:pt x="810542" y="701088"/>
                </a:lnTo>
                <a:lnTo>
                  <a:pt x="811142" y="711164"/>
                </a:lnTo>
                <a:lnTo>
                  <a:pt x="809343" y="721216"/>
                </a:lnTo>
                <a:lnTo>
                  <a:pt x="806371" y="728628"/>
                </a:lnTo>
                <a:lnTo>
                  <a:pt x="806371" y="730759"/>
                </a:lnTo>
                <a:lnTo>
                  <a:pt x="810542" y="732334"/>
                </a:lnTo>
                <a:lnTo>
                  <a:pt x="811142" y="733932"/>
                </a:lnTo>
                <a:lnTo>
                  <a:pt x="812341" y="740279"/>
                </a:lnTo>
                <a:lnTo>
                  <a:pt x="812940" y="748224"/>
                </a:lnTo>
                <a:lnTo>
                  <a:pt x="811741" y="750864"/>
                </a:lnTo>
                <a:lnTo>
                  <a:pt x="806970" y="755103"/>
                </a:lnTo>
                <a:lnTo>
                  <a:pt x="805771" y="757234"/>
                </a:lnTo>
                <a:lnTo>
                  <a:pt x="805771" y="759874"/>
                </a:lnTo>
                <a:lnTo>
                  <a:pt x="809343" y="767286"/>
                </a:lnTo>
                <a:lnTo>
                  <a:pt x="808769" y="770992"/>
                </a:lnTo>
                <a:lnTo>
                  <a:pt x="808170" y="773633"/>
                </a:lnTo>
                <a:lnTo>
                  <a:pt x="812341" y="778937"/>
                </a:lnTo>
                <a:lnTo>
                  <a:pt x="814114" y="782643"/>
                </a:lnTo>
                <a:lnTo>
                  <a:pt x="815313" y="786349"/>
                </a:lnTo>
                <a:lnTo>
                  <a:pt x="821883" y="788480"/>
                </a:lnTo>
                <a:lnTo>
                  <a:pt x="825454" y="790588"/>
                </a:lnTo>
                <a:lnTo>
                  <a:pt x="833197" y="796402"/>
                </a:lnTo>
                <a:lnTo>
                  <a:pt x="839740" y="799598"/>
                </a:lnTo>
                <a:lnTo>
                  <a:pt x="840293" y="799598"/>
                </a:lnTo>
                <a:lnTo>
                  <a:pt x="842079" y="801161"/>
                </a:lnTo>
                <a:lnTo>
                  <a:pt x="843278" y="802759"/>
                </a:lnTo>
                <a:lnTo>
                  <a:pt x="846250" y="805933"/>
                </a:lnTo>
                <a:lnTo>
                  <a:pt x="846307" y="805941"/>
                </a:lnTo>
                <a:lnTo>
                  <a:pt x="846310" y="805945"/>
                </a:lnTo>
                <a:lnTo>
                  <a:pt x="849825" y="806469"/>
                </a:lnTo>
                <a:lnTo>
                  <a:pt x="852194" y="808573"/>
                </a:lnTo>
                <a:lnTo>
                  <a:pt x="858164" y="811746"/>
                </a:lnTo>
                <a:lnTo>
                  <a:pt x="858223" y="811758"/>
                </a:lnTo>
                <a:lnTo>
                  <a:pt x="858224" y="811758"/>
                </a:lnTo>
                <a:lnTo>
                  <a:pt x="866508" y="813345"/>
                </a:lnTo>
                <a:lnTo>
                  <a:pt x="870678" y="815452"/>
                </a:lnTo>
                <a:lnTo>
                  <a:pt x="871877" y="823930"/>
                </a:lnTo>
                <a:lnTo>
                  <a:pt x="871877" y="829234"/>
                </a:lnTo>
                <a:lnTo>
                  <a:pt x="872476" y="842460"/>
                </a:lnTo>
                <a:lnTo>
                  <a:pt x="872476" y="853068"/>
                </a:lnTo>
                <a:lnTo>
                  <a:pt x="873076" y="855709"/>
                </a:lnTo>
                <a:lnTo>
                  <a:pt x="877847" y="859415"/>
                </a:lnTo>
                <a:lnTo>
                  <a:pt x="878420" y="861013"/>
                </a:lnTo>
                <a:lnTo>
                  <a:pt x="879020" y="863121"/>
                </a:lnTo>
                <a:lnTo>
                  <a:pt x="886763" y="867892"/>
                </a:lnTo>
                <a:lnTo>
                  <a:pt x="890360" y="868958"/>
                </a:lnTo>
                <a:lnTo>
                  <a:pt x="896904" y="871065"/>
                </a:lnTo>
                <a:lnTo>
                  <a:pt x="905846" y="873173"/>
                </a:lnTo>
                <a:lnTo>
                  <a:pt x="905869" y="873176"/>
                </a:lnTo>
                <a:lnTo>
                  <a:pt x="905906" y="873185"/>
                </a:lnTo>
                <a:lnTo>
                  <a:pt x="910026" y="873711"/>
                </a:lnTo>
                <a:lnTo>
                  <a:pt x="913589" y="875837"/>
                </a:lnTo>
                <a:lnTo>
                  <a:pt x="914788" y="879010"/>
                </a:lnTo>
                <a:lnTo>
                  <a:pt x="915987" y="882716"/>
                </a:lnTo>
                <a:lnTo>
                  <a:pt x="923130" y="886955"/>
                </a:lnTo>
                <a:lnTo>
                  <a:pt x="926702" y="888530"/>
                </a:lnTo>
                <a:lnTo>
                  <a:pt x="926722" y="888524"/>
                </a:lnTo>
                <a:lnTo>
                  <a:pt x="926762" y="888542"/>
                </a:lnTo>
                <a:lnTo>
                  <a:pt x="928561" y="888032"/>
                </a:lnTo>
                <a:lnTo>
                  <a:pt x="927961" y="877957"/>
                </a:lnTo>
                <a:lnTo>
                  <a:pt x="926762" y="873718"/>
                </a:lnTo>
                <a:lnTo>
                  <a:pt x="927362" y="871077"/>
                </a:lnTo>
                <a:lnTo>
                  <a:pt x="933332" y="870012"/>
                </a:lnTo>
                <a:lnTo>
                  <a:pt x="938676" y="869479"/>
                </a:lnTo>
                <a:lnTo>
                  <a:pt x="942791" y="870005"/>
                </a:lnTo>
                <a:lnTo>
                  <a:pt x="946984" y="874771"/>
                </a:lnTo>
                <a:lnTo>
                  <a:pt x="950556" y="876370"/>
                </a:lnTo>
                <a:lnTo>
                  <a:pt x="950589" y="876370"/>
                </a:lnTo>
                <a:lnTo>
                  <a:pt x="950616" y="876382"/>
                </a:lnTo>
                <a:lnTo>
                  <a:pt x="954188" y="876382"/>
                </a:lnTo>
                <a:lnTo>
                  <a:pt x="957760" y="871610"/>
                </a:lnTo>
                <a:lnTo>
                  <a:pt x="961931" y="870012"/>
                </a:lnTo>
                <a:lnTo>
                  <a:pt x="969074" y="870545"/>
                </a:lnTo>
                <a:lnTo>
                  <a:pt x="974444" y="868970"/>
                </a:lnTo>
                <a:lnTo>
                  <a:pt x="976843" y="867371"/>
                </a:lnTo>
                <a:lnTo>
                  <a:pt x="979815" y="862067"/>
                </a:lnTo>
                <a:lnTo>
                  <a:pt x="983386" y="858894"/>
                </a:lnTo>
                <a:lnTo>
                  <a:pt x="991129" y="856253"/>
                </a:lnTo>
                <a:lnTo>
                  <a:pt x="996499" y="850949"/>
                </a:lnTo>
                <a:lnTo>
                  <a:pt x="998298" y="846178"/>
                </a:lnTo>
                <a:lnTo>
                  <a:pt x="998298" y="833485"/>
                </a:lnTo>
                <a:lnTo>
                  <a:pt x="997699" y="827648"/>
                </a:lnTo>
                <a:lnTo>
                  <a:pt x="996499" y="823942"/>
                </a:lnTo>
                <a:lnTo>
                  <a:pt x="992928" y="822899"/>
                </a:lnTo>
                <a:lnTo>
                  <a:pt x="992908" y="822899"/>
                </a:lnTo>
                <a:lnTo>
                  <a:pt x="992868" y="822888"/>
                </a:lnTo>
                <a:lnTo>
                  <a:pt x="989943" y="822888"/>
                </a:lnTo>
                <a:lnTo>
                  <a:pt x="988757" y="821834"/>
                </a:lnTo>
                <a:lnTo>
                  <a:pt x="989956" y="814422"/>
                </a:lnTo>
                <a:lnTo>
                  <a:pt x="988757" y="813889"/>
                </a:lnTo>
                <a:lnTo>
                  <a:pt x="988723" y="813889"/>
                </a:lnTo>
                <a:lnTo>
                  <a:pt x="988696" y="813877"/>
                </a:lnTo>
                <a:lnTo>
                  <a:pt x="986951" y="813877"/>
                </a:lnTo>
                <a:lnTo>
                  <a:pt x="983986" y="809118"/>
                </a:lnTo>
                <a:lnTo>
                  <a:pt x="983986" y="805412"/>
                </a:lnTo>
                <a:lnTo>
                  <a:pt x="983986" y="801173"/>
                </a:lnTo>
                <a:lnTo>
                  <a:pt x="982187" y="795359"/>
                </a:lnTo>
                <a:lnTo>
                  <a:pt x="982130" y="795359"/>
                </a:lnTo>
                <a:lnTo>
                  <a:pt x="982127" y="795347"/>
                </a:lnTo>
                <a:lnTo>
                  <a:pt x="979788" y="795347"/>
                </a:lnTo>
                <a:lnTo>
                  <a:pt x="977416" y="794294"/>
                </a:lnTo>
                <a:lnTo>
                  <a:pt x="972671" y="787415"/>
                </a:lnTo>
                <a:lnTo>
                  <a:pt x="970273" y="786349"/>
                </a:lnTo>
                <a:lnTo>
                  <a:pt x="970261" y="786359"/>
                </a:lnTo>
                <a:lnTo>
                  <a:pt x="970213" y="786337"/>
                </a:lnTo>
                <a:lnTo>
                  <a:pt x="966042" y="789511"/>
                </a:lnTo>
                <a:lnTo>
                  <a:pt x="962470" y="793217"/>
                </a:lnTo>
                <a:lnTo>
                  <a:pt x="960671" y="798521"/>
                </a:lnTo>
                <a:lnTo>
                  <a:pt x="960671" y="805400"/>
                </a:lnTo>
                <a:lnTo>
                  <a:pt x="960071" y="808573"/>
                </a:lnTo>
                <a:lnTo>
                  <a:pt x="955900" y="812812"/>
                </a:lnTo>
                <a:lnTo>
                  <a:pt x="953528" y="812812"/>
                </a:lnTo>
                <a:lnTo>
                  <a:pt x="946385" y="813345"/>
                </a:lnTo>
                <a:lnTo>
                  <a:pt x="938054" y="813877"/>
                </a:lnTo>
                <a:lnTo>
                  <a:pt x="933931" y="812824"/>
                </a:lnTo>
                <a:lnTo>
                  <a:pt x="924989" y="804879"/>
                </a:lnTo>
                <a:lnTo>
                  <a:pt x="922591" y="800640"/>
                </a:lnTo>
                <a:lnTo>
                  <a:pt x="920219" y="797467"/>
                </a:lnTo>
                <a:lnTo>
                  <a:pt x="914249" y="793228"/>
                </a:lnTo>
                <a:lnTo>
                  <a:pt x="910677" y="791653"/>
                </a:lnTo>
                <a:lnTo>
                  <a:pt x="902934" y="787947"/>
                </a:lnTo>
                <a:lnTo>
                  <a:pt x="895191" y="785284"/>
                </a:lnTo>
                <a:lnTo>
                  <a:pt x="895151" y="785279"/>
                </a:lnTo>
                <a:lnTo>
                  <a:pt x="895131" y="785272"/>
                </a:lnTo>
                <a:lnTo>
                  <a:pt x="891011" y="784769"/>
                </a:lnTo>
                <a:lnTo>
                  <a:pt x="884451" y="781045"/>
                </a:lnTo>
                <a:lnTo>
                  <a:pt x="882652" y="777872"/>
                </a:lnTo>
                <a:lnTo>
                  <a:pt x="882453" y="777695"/>
                </a:lnTo>
                <a:lnTo>
                  <a:pt x="880819" y="775752"/>
                </a:lnTo>
                <a:lnTo>
                  <a:pt x="874548" y="773718"/>
                </a:lnTo>
                <a:lnTo>
                  <a:pt x="874309" y="773633"/>
                </a:lnTo>
                <a:lnTo>
                  <a:pt x="874293" y="773635"/>
                </a:lnTo>
                <a:lnTo>
                  <a:pt x="874249" y="773621"/>
                </a:lnTo>
                <a:lnTo>
                  <a:pt x="870678" y="774154"/>
                </a:lnTo>
                <a:lnTo>
                  <a:pt x="850421" y="774154"/>
                </a:lnTo>
                <a:lnTo>
                  <a:pt x="840924" y="774684"/>
                </a:lnTo>
                <a:lnTo>
                  <a:pt x="840340" y="774166"/>
                </a:lnTo>
                <a:lnTo>
                  <a:pt x="840340" y="771525"/>
                </a:lnTo>
                <a:lnTo>
                  <a:pt x="835569" y="770460"/>
                </a:lnTo>
                <a:lnTo>
                  <a:pt x="832597" y="769927"/>
                </a:lnTo>
                <a:lnTo>
                  <a:pt x="830225" y="768885"/>
                </a:lnTo>
                <a:lnTo>
                  <a:pt x="828426" y="764113"/>
                </a:lnTo>
                <a:lnTo>
                  <a:pt x="828426" y="760940"/>
                </a:lnTo>
                <a:lnTo>
                  <a:pt x="828426" y="754570"/>
                </a:lnTo>
                <a:lnTo>
                  <a:pt x="828426" y="749289"/>
                </a:lnTo>
                <a:lnTo>
                  <a:pt x="830225" y="745050"/>
                </a:lnTo>
                <a:lnTo>
                  <a:pt x="833197" y="740812"/>
                </a:lnTo>
                <a:lnTo>
                  <a:pt x="834396" y="735507"/>
                </a:lnTo>
                <a:lnTo>
                  <a:pt x="834396" y="727563"/>
                </a:lnTo>
                <a:lnTo>
                  <a:pt x="834970" y="715912"/>
                </a:lnTo>
                <a:lnTo>
                  <a:pt x="836768" y="705327"/>
                </a:lnTo>
                <a:lnTo>
                  <a:pt x="836169" y="698447"/>
                </a:lnTo>
                <a:lnTo>
                  <a:pt x="835569" y="696340"/>
                </a:lnTo>
                <a:lnTo>
                  <a:pt x="834396" y="691035"/>
                </a:lnTo>
                <a:lnTo>
                  <a:pt x="834970" y="682025"/>
                </a:lnTo>
                <a:lnTo>
                  <a:pt x="836768" y="676744"/>
                </a:lnTo>
                <a:lnTo>
                  <a:pt x="841539" y="672505"/>
                </a:lnTo>
                <a:lnTo>
                  <a:pt x="843338" y="670907"/>
                </a:lnTo>
                <a:lnTo>
                  <a:pt x="840940" y="662962"/>
                </a:lnTo>
                <a:lnTo>
                  <a:pt x="839740" y="658214"/>
                </a:lnTo>
                <a:lnTo>
                  <a:pt x="840340" y="656616"/>
                </a:lnTo>
                <a:lnTo>
                  <a:pt x="843338" y="654508"/>
                </a:lnTo>
                <a:lnTo>
                  <a:pt x="850481" y="654508"/>
                </a:lnTo>
                <a:lnTo>
                  <a:pt x="854652" y="653975"/>
                </a:lnTo>
                <a:lnTo>
                  <a:pt x="858224" y="653975"/>
                </a:lnTo>
                <a:lnTo>
                  <a:pt x="862395" y="657681"/>
                </a:lnTo>
                <a:lnTo>
                  <a:pt x="863595" y="659789"/>
                </a:lnTo>
                <a:lnTo>
                  <a:pt x="865967" y="663495"/>
                </a:lnTo>
                <a:lnTo>
                  <a:pt x="869538" y="666136"/>
                </a:lnTo>
                <a:lnTo>
                  <a:pt x="877907" y="667734"/>
                </a:lnTo>
                <a:lnTo>
                  <a:pt x="891020" y="667201"/>
                </a:lnTo>
                <a:lnTo>
                  <a:pt x="895191" y="666668"/>
                </a:lnTo>
                <a:lnTo>
                  <a:pt x="901135" y="665626"/>
                </a:lnTo>
                <a:lnTo>
                  <a:pt x="901735" y="662962"/>
                </a:lnTo>
                <a:lnTo>
                  <a:pt x="901735" y="657149"/>
                </a:lnTo>
                <a:lnTo>
                  <a:pt x="902335" y="648671"/>
                </a:lnTo>
                <a:lnTo>
                  <a:pt x="902335" y="640193"/>
                </a:lnTo>
                <a:lnTo>
                  <a:pt x="902335" y="632249"/>
                </a:lnTo>
                <a:lnTo>
                  <a:pt x="902335" y="629075"/>
                </a:lnTo>
                <a:lnTo>
                  <a:pt x="899936" y="625369"/>
                </a:lnTo>
                <a:lnTo>
                  <a:pt x="898164" y="623794"/>
                </a:lnTo>
                <a:lnTo>
                  <a:pt x="894592" y="621131"/>
                </a:lnTo>
                <a:lnTo>
                  <a:pt x="892793" y="615317"/>
                </a:lnTo>
                <a:lnTo>
                  <a:pt x="892193" y="607372"/>
                </a:lnTo>
                <a:lnTo>
                  <a:pt x="892793" y="599960"/>
                </a:lnTo>
                <a:lnTo>
                  <a:pt x="893992" y="596787"/>
                </a:lnTo>
                <a:lnTo>
                  <a:pt x="899363" y="596254"/>
                </a:lnTo>
                <a:lnTo>
                  <a:pt x="902934" y="596254"/>
                </a:lnTo>
                <a:lnTo>
                  <a:pt x="905307" y="595721"/>
                </a:lnTo>
                <a:lnTo>
                  <a:pt x="906506" y="589375"/>
                </a:lnTo>
                <a:lnTo>
                  <a:pt x="906506" y="585646"/>
                </a:lnTo>
                <a:lnTo>
                  <a:pt x="906506" y="581430"/>
                </a:lnTo>
                <a:lnTo>
                  <a:pt x="904107" y="578234"/>
                </a:lnTo>
                <a:lnTo>
                  <a:pt x="901735" y="577191"/>
                </a:lnTo>
                <a:lnTo>
                  <a:pt x="893992" y="578234"/>
                </a:lnTo>
                <a:lnTo>
                  <a:pt x="891594" y="579299"/>
                </a:lnTo>
                <a:lnTo>
                  <a:pt x="889222" y="580897"/>
                </a:lnTo>
                <a:lnTo>
                  <a:pt x="880279" y="581430"/>
                </a:lnTo>
                <a:lnTo>
                  <a:pt x="876708" y="580365"/>
                </a:lnTo>
                <a:lnTo>
                  <a:pt x="871337" y="580365"/>
                </a:lnTo>
                <a:lnTo>
                  <a:pt x="863595" y="582472"/>
                </a:lnTo>
                <a:lnTo>
                  <a:pt x="858824" y="581940"/>
                </a:lnTo>
                <a:lnTo>
                  <a:pt x="852254" y="578766"/>
                </a:lnTo>
                <a:lnTo>
                  <a:pt x="849882" y="575060"/>
                </a:lnTo>
                <a:lnTo>
                  <a:pt x="848083" y="572420"/>
                </a:lnTo>
                <a:lnTo>
                  <a:pt x="842139" y="570289"/>
                </a:lnTo>
                <a:lnTo>
                  <a:pt x="837968" y="568714"/>
                </a:lnTo>
                <a:lnTo>
                  <a:pt x="834396" y="567116"/>
                </a:lnTo>
                <a:lnTo>
                  <a:pt x="834396" y="560236"/>
                </a:lnTo>
                <a:lnTo>
                  <a:pt x="834396" y="555998"/>
                </a:lnTo>
                <a:lnTo>
                  <a:pt x="832597" y="547520"/>
                </a:lnTo>
                <a:lnTo>
                  <a:pt x="831398" y="538533"/>
                </a:lnTo>
                <a:lnTo>
                  <a:pt x="833197" y="531654"/>
                </a:lnTo>
                <a:lnTo>
                  <a:pt x="836768" y="528458"/>
                </a:lnTo>
                <a:lnTo>
                  <a:pt x="837368" y="524242"/>
                </a:lnTo>
                <a:lnTo>
                  <a:pt x="834970" y="517872"/>
                </a:lnTo>
                <a:lnTo>
                  <a:pt x="834970" y="514166"/>
                </a:lnTo>
                <a:lnTo>
                  <a:pt x="837968" y="508353"/>
                </a:lnTo>
                <a:lnTo>
                  <a:pt x="841539" y="506754"/>
                </a:lnTo>
                <a:lnTo>
                  <a:pt x="844511" y="505689"/>
                </a:lnTo>
                <a:lnTo>
                  <a:pt x="843912" y="497744"/>
                </a:lnTo>
                <a:lnTo>
                  <a:pt x="842739" y="493529"/>
                </a:lnTo>
                <a:lnTo>
                  <a:pt x="842739" y="489823"/>
                </a:lnTo>
                <a:lnTo>
                  <a:pt x="847510" y="487692"/>
                </a:lnTo>
                <a:lnTo>
                  <a:pt x="851081" y="486093"/>
                </a:lnTo>
                <a:lnTo>
                  <a:pt x="855252" y="483986"/>
                </a:lnTo>
                <a:lnTo>
                  <a:pt x="863595" y="477639"/>
                </a:lnTo>
                <a:lnTo>
                  <a:pt x="871337" y="470227"/>
                </a:lnTo>
                <a:lnTo>
                  <a:pt x="874909" y="467031"/>
                </a:lnTo>
                <a:close/>
                <a:moveTo>
                  <a:pt x="2062637" y="181634"/>
                </a:moveTo>
                <a:lnTo>
                  <a:pt x="2067408" y="181634"/>
                </a:lnTo>
                <a:lnTo>
                  <a:pt x="2070979" y="183742"/>
                </a:lnTo>
                <a:lnTo>
                  <a:pt x="2071579" y="188513"/>
                </a:lnTo>
                <a:lnTo>
                  <a:pt x="2073951" y="191154"/>
                </a:lnTo>
                <a:lnTo>
                  <a:pt x="2077523" y="192752"/>
                </a:lnTo>
                <a:lnTo>
                  <a:pt x="2082893" y="189579"/>
                </a:lnTo>
                <a:lnTo>
                  <a:pt x="2087664" y="187981"/>
                </a:lnTo>
                <a:lnTo>
                  <a:pt x="2090062" y="187981"/>
                </a:lnTo>
                <a:lnTo>
                  <a:pt x="2092435" y="189046"/>
                </a:lnTo>
                <a:lnTo>
                  <a:pt x="2094234" y="194350"/>
                </a:lnTo>
                <a:lnTo>
                  <a:pt x="2098405" y="197524"/>
                </a:lnTo>
                <a:lnTo>
                  <a:pt x="2103150" y="200164"/>
                </a:lnTo>
                <a:lnTo>
                  <a:pt x="2126404" y="200164"/>
                </a:lnTo>
                <a:lnTo>
                  <a:pt x="2143089" y="199099"/>
                </a:lnTo>
                <a:lnTo>
                  <a:pt x="2147860" y="200164"/>
                </a:lnTo>
                <a:lnTo>
                  <a:pt x="2149059" y="202805"/>
                </a:lnTo>
                <a:lnTo>
                  <a:pt x="2145487" y="210240"/>
                </a:lnTo>
                <a:lnTo>
                  <a:pt x="2140716" y="212880"/>
                </a:lnTo>
                <a:lnTo>
                  <a:pt x="2127603" y="214456"/>
                </a:lnTo>
                <a:lnTo>
                  <a:pt x="2112691" y="214456"/>
                </a:lnTo>
                <a:lnTo>
                  <a:pt x="2088863" y="213946"/>
                </a:lnTo>
                <a:lnTo>
                  <a:pt x="2068007" y="213946"/>
                </a:lnTo>
                <a:lnTo>
                  <a:pt x="2066208" y="214456"/>
                </a:lnTo>
                <a:lnTo>
                  <a:pt x="2065609" y="217119"/>
                </a:lnTo>
                <a:lnTo>
                  <a:pt x="2062637" y="218694"/>
                </a:lnTo>
                <a:lnTo>
                  <a:pt x="2050723" y="218161"/>
                </a:lnTo>
                <a:lnTo>
                  <a:pt x="2039382" y="217119"/>
                </a:lnTo>
                <a:lnTo>
                  <a:pt x="2037010" y="218694"/>
                </a:lnTo>
                <a:lnTo>
                  <a:pt x="2033438" y="225064"/>
                </a:lnTo>
                <a:lnTo>
                  <a:pt x="2030440" y="225597"/>
                </a:lnTo>
                <a:lnTo>
                  <a:pt x="2026869" y="225597"/>
                </a:lnTo>
                <a:lnTo>
                  <a:pt x="2022098" y="231943"/>
                </a:lnTo>
                <a:lnTo>
                  <a:pt x="2021498" y="235649"/>
                </a:lnTo>
                <a:lnTo>
                  <a:pt x="2020325" y="245702"/>
                </a:lnTo>
                <a:lnTo>
                  <a:pt x="2020325" y="253646"/>
                </a:lnTo>
                <a:lnTo>
                  <a:pt x="2019126" y="256287"/>
                </a:lnTo>
                <a:lnTo>
                  <a:pt x="2011983" y="263722"/>
                </a:lnTo>
                <a:lnTo>
                  <a:pt x="2011383" y="268470"/>
                </a:lnTo>
                <a:lnTo>
                  <a:pt x="2011383" y="272709"/>
                </a:lnTo>
                <a:lnTo>
                  <a:pt x="2006612" y="275882"/>
                </a:lnTo>
                <a:lnTo>
                  <a:pt x="2006013" y="277481"/>
                </a:lnTo>
                <a:lnTo>
                  <a:pt x="2006013" y="283827"/>
                </a:lnTo>
                <a:lnTo>
                  <a:pt x="2006013" y="290706"/>
                </a:lnTo>
                <a:lnTo>
                  <a:pt x="2008385" y="292837"/>
                </a:lnTo>
                <a:lnTo>
                  <a:pt x="2017327" y="296543"/>
                </a:lnTo>
                <a:lnTo>
                  <a:pt x="2022098" y="297609"/>
                </a:lnTo>
                <a:lnTo>
                  <a:pt x="2025669" y="297609"/>
                </a:lnTo>
                <a:lnTo>
                  <a:pt x="2028068" y="294436"/>
                </a:lnTo>
                <a:lnTo>
                  <a:pt x="2027468" y="290706"/>
                </a:lnTo>
                <a:lnTo>
                  <a:pt x="2026269" y="282252"/>
                </a:lnTo>
                <a:lnTo>
                  <a:pt x="2028068" y="274307"/>
                </a:lnTo>
                <a:lnTo>
                  <a:pt x="2031040" y="270601"/>
                </a:lnTo>
                <a:lnTo>
                  <a:pt x="2042954" y="261591"/>
                </a:lnTo>
                <a:lnTo>
                  <a:pt x="2046552" y="256820"/>
                </a:lnTo>
                <a:lnTo>
                  <a:pt x="2047725" y="252581"/>
                </a:lnTo>
                <a:lnTo>
                  <a:pt x="2049524" y="247300"/>
                </a:lnTo>
                <a:lnTo>
                  <a:pt x="2054294" y="245169"/>
                </a:lnTo>
                <a:lnTo>
                  <a:pt x="2065009" y="241996"/>
                </a:lnTo>
                <a:lnTo>
                  <a:pt x="2079322" y="238822"/>
                </a:lnTo>
                <a:lnTo>
                  <a:pt x="2084692" y="236715"/>
                </a:lnTo>
                <a:lnTo>
                  <a:pt x="2085292" y="232476"/>
                </a:lnTo>
                <a:lnTo>
                  <a:pt x="2088264" y="231943"/>
                </a:lnTo>
                <a:lnTo>
                  <a:pt x="2097805" y="231943"/>
                </a:lnTo>
                <a:lnTo>
                  <a:pt x="2108520" y="229812"/>
                </a:lnTo>
                <a:lnTo>
                  <a:pt x="2110918" y="229303"/>
                </a:lnTo>
                <a:lnTo>
                  <a:pt x="2113890" y="230878"/>
                </a:lnTo>
                <a:lnTo>
                  <a:pt x="2115689" y="236182"/>
                </a:lnTo>
                <a:lnTo>
                  <a:pt x="2118062" y="240421"/>
                </a:lnTo>
                <a:lnTo>
                  <a:pt x="2121633" y="243594"/>
                </a:lnTo>
                <a:lnTo>
                  <a:pt x="2130575" y="247833"/>
                </a:lnTo>
                <a:lnTo>
                  <a:pt x="2136545" y="249408"/>
                </a:lnTo>
                <a:lnTo>
                  <a:pt x="2141316" y="249940"/>
                </a:lnTo>
                <a:lnTo>
                  <a:pt x="2145487" y="245702"/>
                </a:lnTo>
                <a:lnTo>
                  <a:pt x="2148459" y="244127"/>
                </a:lnTo>
                <a:lnTo>
                  <a:pt x="2152630" y="242528"/>
                </a:lnTo>
                <a:lnTo>
                  <a:pt x="2157401" y="235649"/>
                </a:lnTo>
                <a:lnTo>
                  <a:pt x="2156202" y="231410"/>
                </a:lnTo>
                <a:lnTo>
                  <a:pt x="2155602" y="229303"/>
                </a:lnTo>
                <a:lnTo>
                  <a:pt x="2156802" y="227172"/>
                </a:lnTo>
                <a:lnTo>
                  <a:pt x="2162772" y="226106"/>
                </a:lnTo>
                <a:lnTo>
                  <a:pt x="2169315" y="226106"/>
                </a:lnTo>
                <a:lnTo>
                  <a:pt x="2171714" y="223998"/>
                </a:lnTo>
                <a:lnTo>
                  <a:pt x="2171114" y="218161"/>
                </a:lnTo>
                <a:lnTo>
                  <a:pt x="2169315" y="213946"/>
                </a:lnTo>
                <a:lnTo>
                  <a:pt x="2168716" y="212348"/>
                </a:lnTo>
                <a:lnTo>
                  <a:pt x="2170514" y="209707"/>
                </a:lnTo>
                <a:lnTo>
                  <a:pt x="2175885" y="207576"/>
                </a:lnTo>
                <a:lnTo>
                  <a:pt x="2179456" y="206511"/>
                </a:lnTo>
                <a:lnTo>
                  <a:pt x="2181229" y="206001"/>
                </a:lnTo>
                <a:lnTo>
                  <a:pt x="2183028" y="209174"/>
                </a:lnTo>
                <a:lnTo>
                  <a:pt x="2185400" y="216054"/>
                </a:lnTo>
                <a:lnTo>
                  <a:pt x="2188399" y="218161"/>
                </a:lnTo>
                <a:lnTo>
                  <a:pt x="2191370" y="219227"/>
                </a:lnTo>
                <a:lnTo>
                  <a:pt x="2192570" y="225064"/>
                </a:lnTo>
                <a:lnTo>
                  <a:pt x="2191970" y="228237"/>
                </a:lnTo>
                <a:lnTo>
                  <a:pt x="2194342" y="233009"/>
                </a:lnTo>
                <a:lnTo>
                  <a:pt x="2199713" y="238290"/>
                </a:lnTo>
                <a:lnTo>
                  <a:pt x="2200912" y="254179"/>
                </a:lnTo>
                <a:lnTo>
                  <a:pt x="2200912" y="266363"/>
                </a:lnTo>
                <a:lnTo>
                  <a:pt x="2202685" y="267428"/>
                </a:lnTo>
                <a:lnTo>
                  <a:pt x="2210454" y="268470"/>
                </a:lnTo>
                <a:lnTo>
                  <a:pt x="2213426" y="269003"/>
                </a:lnTo>
                <a:lnTo>
                  <a:pt x="2215798" y="273242"/>
                </a:lnTo>
                <a:lnTo>
                  <a:pt x="2219396" y="273775"/>
                </a:lnTo>
                <a:lnTo>
                  <a:pt x="2231909" y="274307"/>
                </a:lnTo>
                <a:lnTo>
                  <a:pt x="2243224" y="274307"/>
                </a:lnTo>
                <a:lnTo>
                  <a:pt x="2246795" y="274840"/>
                </a:lnTo>
                <a:lnTo>
                  <a:pt x="2249767" y="280654"/>
                </a:lnTo>
                <a:lnTo>
                  <a:pt x="2250367" y="283827"/>
                </a:lnTo>
                <a:lnTo>
                  <a:pt x="2252765" y="287001"/>
                </a:lnTo>
                <a:lnTo>
                  <a:pt x="2263480" y="293903"/>
                </a:lnTo>
                <a:lnTo>
                  <a:pt x="2270050" y="296011"/>
                </a:lnTo>
                <a:lnTo>
                  <a:pt x="2275994" y="298142"/>
                </a:lnTo>
                <a:lnTo>
                  <a:pt x="2283763" y="305021"/>
                </a:lnTo>
                <a:lnTo>
                  <a:pt x="2287934" y="310835"/>
                </a:lnTo>
                <a:lnTo>
                  <a:pt x="2292105" y="315606"/>
                </a:lnTo>
                <a:lnTo>
                  <a:pt x="2299848" y="318247"/>
                </a:lnTo>
                <a:lnTo>
                  <a:pt x="2305792" y="319845"/>
                </a:lnTo>
                <a:lnTo>
                  <a:pt x="2311162" y="322485"/>
                </a:lnTo>
                <a:lnTo>
                  <a:pt x="2315933" y="329365"/>
                </a:lnTo>
                <a:lnTo>
                  <a:pt x="2317732" y="332561"/>
                </a:lnTo>
                <a:lnTo>
                  <a:pt x="2320104" y="335734"/>
                </a:lnTo>
                <a:lnTo>
                  <a:pt x="2329046" y="342081"/>
                </a:lnTo>
                <a:lnTo>
                  <a:pt x="2332618" y="343679"/>
                </a:lnTo>
                <a:lnTo>
                  <a:pt x="2340361" y="343146"/>
                </a:lnTo>
                <a:lnTo>
                  <a:pt x="2347530" y="340506"/>
                </a:lnTo>
                <a:lnTo>
                  <a:pt x="2349902" y="339440"/>
                </a:lnTo>
                <a:lnTo>
                  <a:pt x="2351701" y="332561"/>
                </a:lnTo>
                <a:lnTo>
                  <a:pt x="2353474" y="329897"/>
                </a:lnTo>
                <a:lnTo>
                  <a:pt x="2355872" y="328322"/>
                </a:lnTo>
                <a:lnTo>
                  <a:pt x="2362416" y="328855"/>
                </a:lnTo>
                <a:lnTo>
                  <a:pt x="2367187" y="329365"/>
                </a:lnTo>
                <a:lnTo>
                  <a:pt x="2371358" y="328855"/>
                </a:lnTo>
                <a:lnTo>
                  <a:pt x="2377927" y="322485"/>
                </a:lnTo>
                <a:lnTo>
                  <a:pt x="2382099" y="319845"/>
                </a:lnTo>
                <a:lnTo>
                  <a:pt x="2385670" y="316672"/>
                </a:lnTo>
                <a:lnTo>
                  <a:pt x="2386270" y="310835"/>
                </a:lnTo>
                <a:lnTo>
                  <a:pt x="2391041" y="309260"/>
                </a:lnTo>
                <a:lnTo>
                  <a:pt x="2396385" y="308194"/>
                </a:lnTo>
                <a:lnTo>
                  <a:pt x="2404154" y="308727"/>
                </a:lnTo>
                <a:lnTo>
                  <a:pt x="2406526" y="310302"/>
                </a:lnTo>
                <a:lnTo>
                  <a:pt x="2408925" y="313498"/>
                </a:lnTo>
                <a:lnTo>
                  <a:pt x="2408325" y="331496"/>
                </a:lnTo>
                <a:lnTo>
                  <a:pt x="2408325" y="342614"/>
                </a:lnTo>
                <a:lnTo>
                  <a:pt x="2407726" y="357438"/>
                </a:lnTo>
                <a:lnTo>
                  <a:pt x="2408325" y="361144"/>
                </a:lnTo>
                <a:lnTo>
                  <a:pt x="2407726" y="363784"/>
                </a:lnTo>
                <a:lnTo>
                  <a:pt x="2398184" y="367490"/>
                </a:lnTo>
                <a:lnTo>
                  <a:pt x="2394013" y="367490"/>
                </a:lnTo>
                <a:lnTo>
                  <a:pt x="2391640" y="369088"/>
                </a:lnTo>
                <a:lnTo>
                  <a:pt x="2391640" y="381272"/>
                </a:lnTo>
                <a:lnTo>
                  <a:pt x="2392813" y="387086"/>
                </a:lnTo>
                <a:lnTo>
                  <a:pt x="2394612" y="391324"/>
                </a:lnTo>
                <a:lnTo>
                  <a:pt x="2399383" y="393988"/>
                </a:lnTo>
                <a:lnTo>
                  <a:pt x="2402955" y="395563"/>
                </a:lnTo>
                <a:lnTo>
                  <a:pt x="2407726" y="396629"/>
                </a:lnTo>
                <a:lnTo>
                  <a:pt x="2416668" y="397161"/>
                </a:lnTo>
                <a:lnTo>
                  <a:pt x="2419639" y="400335"/>
                </a:lnTo>
                <a:lnTo>
                  <a:pt x="2427382" y="407214"/>
                </a:lnTo>
                <a:lnTo>
                  <a:pt x="2437524" y="414093"/>
                </a:lnTo>
                <a:lnTo>
                  <a:pt x="2441695" y="416757"/>
                </a:lnTo>
                <a:lnTo>
                  <a:pt x="2447065" y="417799"/>
                </a:lnTo>
                <a:lnTo>
                  <a:pt x="2448838" y="418865"/>
                </a:lnTo>
                <a:lnTo>
                  <a:pt x="2450637" y="426809"/>
                </a:lnTo>
                <a:lnTo>
                  <a:pt x="2451236" y="436329"/>
                </a:lnTo>
                <a:lnTo>
                  <a:pt x="2450037" y="439526"/>
                </a:lnTo>
                <a:lnTo>
                  <a:pt x="2444067" y="448513"/>
                </a:lnTo>
                <a:lnTo>
                  <a:pt x="2443494" y="454882"/>
                </a:lnTo>
                <a:lnTo>
                  <a:pt x="2444067" y="466001"/>
                </a:lnTo>
                <a:lnTo>
                  <a:pt x="2445266" y="472347"/>
                </a:lnTo>
                <a:lnTo>
                  <a:pt x="2447665" y="475520"/>
                </a:lnTo>
                <a:lnTo>
                  <a:pt x="2460778" y="482399"/>
                </a:lnTo>
                <a:lnTo>
                  <a:pt x="2467322" y="483998"/>
                </a:lnTo>
                <a:lnTo>
                  <a:pt x="2472692" y="486105"/>
                </a:lnTo>
                <a:lnTo>
                  <a:pt x="2481034" y="493541"/>
                </a:lnTo>
                <a:lnTo>
                  <a:pt x="2486405" y="495648"/>
                </a:lnTo>
                <a:lnTo>
                  <a:pt x="2490576" y="497756"/>
                </a:lnTo>
                <a:lnTo>
                  <a:pt x="2492948" y="503593"/>
                </a:lnTo>
                <a:lnTo>
                  <a:pt x="2495920" y="504659"/>
                </a:lnTo>
                <a:lnTo>
                  <a:pt x="2510832" y="505191"/>
                </a:lnTo>
                <a:lnTo>
                  <a:pt x="2534087" y="505701"/>
                </a:lnTo>
                <a:lnTo>
                  <a:pt x="2541830" y="506234"/>
                </a:lnTo>
                <a:lnTo>
                  <a:pt x="2550772" y="510472"/>
                </a:lnTo>
                <a:lnTo>
                  <a:pt x="2563285" y="510472"/>
                </a:lnTo>
                <a:lnTo>
                  <a:pt x="2566257" y="513646"/>
                </a:lnTo>
                <a:lnTo>
                  <a:pt x="2569229" y="515244"/>
                </a:lnTo>
                <a:lnTo>
                  <a:pt x="2579370" y="516819"/>
                </a:lnTo>
                <a:lnTo>
                  <a:pt x="2590111" y="515777"/>
                </a:lnTo>
                <a:lnTo>
                  <a:pt x="2591284" y="516309"/>
                </a:lnTo>
                <a:lnTo>
                  <a:pt x="2593083" y="522123"/>
                </a:lnTo>
                <a:lnTo>
                  <a:pt x="2592484" y="534307"/>
                </a:lnTo>
                <a:lnTo>
                  <a:pt x="2593083" y="540653"/>
                </a:lnTo>
                <a:lnTo>
                  <a:pt x="2596055" y="549663"/>
                </a:lnTo>
                <a:lnTo>
                  <a:pt x="2597854" y="559183"/>
                </a:lnTo>
                <a:lnTo>
                  <a:pt x="2597854" y="561847"/>
                </a:lnTo>
                <a:lnTo>
                  <a:pt x="2599627" y="564487"/>
                </a:lnTo>
                <a:lnTo>
                  <a:pt x="2605597" y="565553"/>
                </a:lnTo>
                <a:lnTo>
                  <a:pt x="2609768" y="566085"/>
                </a:lnTo>
                <a:lnTo>
                  <a:pt x="2611567" y="566595"/>
                </a:lnTo>
                <a:lnTo>
                  <a:pt x="2613939" y="569791"/>
                </a:lnTo>
                <a:lnTo>
                  <a:pt x="2613939" y="577736"/>
                </a:lnTo>
                <a:lnTo>
                  <a:pt x="2613939" y="583550"/>
                </a:lnTo>
                <a:lnTo>
                  <a:pt x="2614539" y="598374"/>
                </a:lnTo>
                <a:lnTo>
                  <a:pt x="2614539" y="610025"/>
                </a:lnTo>
                <a:lnTo>
                  <a:pt x="2614539" y="611623"/>
                </a:lnTo>
                <a:lnTo>
                  <a:pt x="2616338" y="612665"/>
                </a:lnTo>
                <a:lnTo>
                  <a:pt x="2622282" y="611623"/>
                </a:lnTo>
                <a:lnTo>
                  <a:pt x="2626453" y="612156"/>
                </a:lnTo>
                <a:lnTo>
                  <a:pt x="2630624" y="613198"/>
                </a:lnTo>
                <a:lnTo>
                  <a:pt x="2634795" y="617969"/>
                </a:lnTo>
                <a:lnTo>
                  <a:pt x="2638967" y="620100"/>
                </a:lnTo>
                <a:lnTo>
                  <a:pt x="2642538" y="622741"/>
                </a:lnTo>
                <a:lnTo>
                  <a:pt x="2644937" y="629620"/>
                </a:lnTo>
                <a:lnTo>
                  <a:pt x="2649707" y="631728"/>
                </a:lnTo>
                <a:lnTo>
                  <a:pt x="2652679" y="632793"/>
                </a:lnTo>
                <a:lnTo>
                  <a:pt x="2654478" y="635967"/>
                </a:lnTo>
                <a:lnTo>
                  <a:pt x="2653879" y="642336"/>
                </a:lnTo>
                <a:lnTo>
                  <a:pt x="2653279" y="646042"/>
                </a:lnTo>
                <a:lnTo>
                  <a:pt x="2652679" y="649748"/>
                </a:lnTo>
                <a:lnTo>
                  <a:pt x="2647309" y="656095"/>
                </a:lnTo>
                <a:lnTo>
                  <a:pt x="2644337" y="657161"/>
                </a:lnTo>
                <a:lnTo>
                  <a:pt x="2643138" y="665105"/>
                </a:lnTo>
                <a:lnTo>
                  <a:pt x="2645536" y="675691"/>
                </a:lnTo>
                <a:lnTo>
                  <a:pt x="2641965" y="679397"/>
                </a:lnTo>
                <a:lnTo>
                  <a:pt x="2635395" y="680995"/>
                </a:lnTo>
                <a:lnTo>
                  <a:pt x="2634196" y="681505"/>
                </a:lnTo>
                <a:lnTo>
                  <a:pt x="2633023" y="683635"/>
                </a:lnTo>
                <a:lnTo>
                  <a:pt x="2632991" y="683630"/>
                </a:lnTo>
                <a:lnTo>
                  <a:pt x="2632993" y="683617"/>
                </a:lnTo>
                <a:lnTo>
                  <a:pt x="2629995" y="683084"/>
                </a:lnTo>
                <a:lnTo>
                  <a:pt x="2627623" y="682552"/>
                </a:lnTo>
                <a:lnTo>
                  <a:pt x="2622852" y="681486"/>
                </a:lnTo>
                <a:lnTo>
                  <a:pt x="2612111" y="681486"/>
                </a:lnTo>
                <a:lnTo>
                  <a:pt x="2604369" y="684150"/>
                </a:lnTo>
                <a:lnTo>
                  <a:pt x="2600797" y="685192"/>
                </a:lnTo>
                <a:lnTo>
                  <a:pt x="2598425" y="691029"/>
                </a:lnTo>
                <a:lnTo>
                  <a:pt x="2599024" y="695268"/>
                </a:lnTo>
                <a:lnTo>
                  <a:pt x="2600197" y="704788"/>
                </a:lnTo>
                <a:lnTo>
                  <a:pt x="2600797" y="715906"/>
                </a:lnTo>
                <a:lnTo>
                  <a:pt x="2600797" y="718569"/>
                </a:lnTo>
                <a:lnTo>
                  <a:pt x="2596626" y="721743"/>
                </a:lnTo>
                <a:lnTo>
                  <a:pt x="2587684" y="723850"/>
                </a:lnTo>
                <a:lnTo>
                  <a:pt x="2582913" y="723850"/>
                </a:lnTo>
                <a:lnTo>
                  <a:pt x="2579968" y="722818"/>
                </a:lnTo>
                <a:lnTo>
                  <a:pt x="2577572" y="713284"/>
                </a:lnTo>
                <a:lnTo>
                  <a:pt x="2576998" y="708512"/>
                </a:lnTo>
                <a:lnTo>
                  <a:pt x="2574000" y="698459"/>
                </a:lnTo>
                <a:lnTo>
                  <a:pt x="2569229" y="693155"/>
                </a:lnTo>
                <a:lnTo>
                  <a:pt x="2567456" y="691580"/>
                </a:lnTo>
                <a:lnTo>
                  <a:pt x="2565658" y="683103"/>
                </a:lnTo>
                <a:lnTo>
                  <a:pt x="2566257" y="678331"/>
                </a:lnTo>
                <a:lnTo>
                  <a:pt x="2566257" y="676223"/>
                </a:lnTo>
                <a:lnTo>
                  <a:pt x="2564485" y="671985"/>
                </a:lnTo>
                <a:lnTo>
                  <a:pt x="2557915" y="667746"/>
                </a:lnTo>
                <a:lnTo>
                  <a:pt x="2557914" y="667746"/>
                </a:lnTo>
                <a:lnTo>
                  <a:pt x="2557886" y="667728"/>
                </a:lnTo>
                <a:lnTo>
                  <a:pt x="2554314" y="667195"/>
                </a:lnTo>
                <a:lnTo>
                  <a:pt x="2550755" y="666133"/>
                </a:lnTo>
                <a:lnTo>
                  <a:pt x="2541830" y="658226"/>
                </a:lnTo>
                <a:lnTo>
                  <a:pt x="2540031" y="655030"/>
                </a:lnTo>
                <a:lnTo>
                  <a:pt x="2540003" y="655013"/>
                </a:lnTo>
                <a:lnTo>
                  <a:pt x="2540002" y="655011"/>
                </a:lnTo>
                <a:lnTo>
                  <a:pt x="2536430" y="652904"/>
                </a:lnTo>
                <a:lnTo>
                  <a:pt x="2518546" y="651838"/>
                </a:lnTo>
                <a:lnTo>
                  <a:pt x="2510803" y="651838"/>
                </a:lnTo>
                <a:lnTo>
                  <a:pt x="2495318" y="653436"/>
                </a:lnTo>
                <a:lnTo>
                  <a:pt x="2483977" y="655544"/>
                </a:lnTo>
                <a:lnTo>
                  <a:pt x="2482204" y="657675"/>
                </a:lnTo>
                <a:lnTo>
                  <a:pt x="2482204" y="662956"/>
                </a:lnTo>
                <a:lnTo>
                  <a:pt x="2479806" y="666129"/>
                </a:lnTo>
                <a:lnTo>
                  <a:pt x="2476834" y="667195"/>
                </a:lnTo>
                <a:lnTo>
                  <a:pt x="2462522" y="667195"/>
                </a:lnTo>
                <a:lnTo>
                  <a:pt x="2454179" y="666129"/>
                </a:lnTo>
                <a:lnTo>
                  <a:pt x="2433323" y="665087"/>
                </a:lnTo>
                <a:lnTo>
                  <a:pt x="2411868" y="665620"/>
                </a:lnTo>
                <a:lnTo>
                  <a:pt x="2401726" y="667728"/>
                </a:lnTo>
                <a:lnTo>
                  <a:pt x="2391012" y="669859"/>
                </a:lnTo>
                <a:lnTo>
                  <a:pt x="2387440" y="671434"/>
                </a:lnTo>
                <a:lnTo>
                  <a:pt x="2381470" y="679378"/>
                </a:lnTo>
                <a:lnTo>
                  <a:pt x="2379071" y="684683"/>
                </a:lnTo>
                <a:lnTo>
                  <a:pt x="2373727" y="694202"/>
                </a:lnTo>
                <a:lnTo>
                  <a:pt x="2371329" y="701082"/>
                </a:lnTo>
                <a:lnTo>
                  <a:pt x="2369556" y="713798"/>
                </a:lnTo>
                <a:lnTo>
                  <a:pt x="2366558" y="727556"/>
                </a:lnTo>
                <a:lnTo>
                  <a:pt x="2361813" y="734459"/>
                </a:lnTo>
                <a:lnTo>
                  <a:pt x="2356443" y="738698"/>
                </a:lnTo>
                <a:lnTo>
                  <a:pt x="2352871" y="740805"/>
                </a:lnTo>
                <a:lnTo>
                  <a:pt x="2340331" y="739207"/>
                </a:lnTo>
                <a:lnTo>
                  <a:pt x="2336760" y="738165"/>
                </a:lnTo>
                <a:lnTo>
                  <a:pt x="2333788" y="737099"/>
                </a:lnTo>
                <a:lnTo>
                  <a:pt x="2324846" y="738165"/>
                </a:lnTo>
                <a:lnTo>
                  <a:pt x="2321274" y="740273"/>
                </a:lnTo>
                <a:lnTo>
                  <a:pt x="2318302" y="742404"/>
                </a:lnTo>
                <a:lnTo>
                  <a:pt x="2308761" y="745044"/>
                </a:lnTo>
                <a:lnTo>
                  <a:pt x="2302191" y="746110"/>
                </a:lnTo>
                <a:lnTo>
                  <a:pt x="2286106" y="749283"/>
                </a:lnTo>
                <a:lnTo>
                  <a:pt x="2274192" y="753522"/>
                </a:lnTo>
                <a:lnTo>
                  <a:pt x="2265250" y="759335"/>
                </a:lnTo>
                <a:lnTo>
                  <a:pt x="2256907" y="763574"/>
                </a:lnTo>
                <a:lnTo>
                  <a:pt x="2247965" y="770453"/>
                </a:lnTo>
                <a:lnTo>
                  <a:pt x="2239023" y="779996"/>
                </a:lnTo>
                <a:lnTo>
                  <a:pt x="2233653" y="787941"/>
                </a:lnTo>
                <a:lnTo>
                  <a:pt x="2228882" y="796928"/>
                </a:lnTo>
                <a:lnTo>
                  <a:pt x="2226510" y="800101"/>
                </a:lnTo>
                <a:lnTo>
                  <a:pt x="2218167" y="801167"/>
                </a:lnTo>
                <a:lnTo>
                  <a:pt x="2215769" y="800634"/>
                </a:lnTo>
                <a:lnTo>
                  <a:pt x="2209828" y="797995"/>
                </a:lnTo>
                <a:lnTo>
                  <a:pt x="2203284" y="793773"/>
                </a:lnTo>
                <a:lnTo>
                  <a:pt x="2199113" y="784786"/>
                </a:lnTo>
                <a:lnTo>
                  <a:pt x="2196741" y="775776"/>
                </a:lnTo>
                <a:lnTo>
                  <a:pt x="2194942" y="773645"/>
                </a:lnTo>
                <a:lnTo>
                  <a:pt x="2194923" y="773638"/>
                </a:lnTo>
                <a:lnTo>
                  <a:pt x="2194913" y="773627"/>
                </a:lnTo>
                <a:lnTo>
                  <a:pt x="2185971" y="770453"/>
                </a:lnTo>
                <a:lnTo>
                  <a:pt x="2181800" y="770986"/>
                </a:lnTo>
                <a:lnTo>
                  <a:pt x="2171685" y="772052"/>
                </a:lnTo>
                <a:lnTo>
                  <a:pt x="2164515" y="773627"/>
                </a:lnTo>
                <a:lnTo>
                  <a:pt x="2156773" y="773627"/>
                </a:lnTo>
                <a:lnTo>
                  <a:pt x="2145458" y="773117"/>
                </a:lnTo>
                <a:lnTo>
                  <a:pt x="2135916" y="772052"/>
                </a:lnTo>
                <a:lnTo>
                  <a:pt x="2124002" y="769921"/>
                </a:lnTo>
                <a:lnTo>
                  <a:pt x="2104919" y="768878"/>
                </a:lnTo>
                <a:lnTo>
                  <a:pt x="2088234" y="766747"/>
                </a:lnTo>
                <a:lnTo>
                  <a:pt x="2079892" y="764640"/>
                </a:lnTo>
                <a:lnTo>
                  <a:pt x="2050694" y="755629"/>
                </a:lnTo>
                <a:lnTo>
                  <a:pt x="2045349" y="752472"/>
                </a:lnTo>
                <a:lnTo>
                  <a:pt x="2041781" y="749301"/>
                </a:lnTo>
                <a:lnTo>
                  <a:pt x="2041757" y="749288"/>
                </a:lnTo>
                <a:lnTo>
                  <a:pt x="2041752" y="749283"/>
                </a:lnTo>
                <a:lnTo>
                  <a:pt x="2023294" y="738712"/>
                </a:lnTo>
                <a:lnTo>
                  <a:pt x="2018526" y="733944"/>
                </a:lnTo>
                <a:lnTo>
                  <a:pt x="2013755" y="729706"/>
                </a:lnTo>
                <a:lnTo>
                  <a:pt x="2013738" y="729698"/>
                </a:lnTo>
                <a:lnTo>
                  <a:pt x="2013726" y="729687"/>
                </a:lnTo>
                <a:lnTo>
                  <a:pt x="1998241" y="722808"/>
                </a:lnTo>
                <a:lnTo>
                  <a:pt x="1993470" y="721743"/>
                </a:lnTo>
                <a:lnTo>
                  <a:pt x="1989299" y="720677"/>
                </a:lnTo>
                <a:lnTo>
                  <a:pt x="1976814" y="712751"/>
                </a:lnTo>
                <a:lnTo>
                  <a:pt x="1973816" y="709578"/>
                </a:lnTo>
                <a:lnTo>
                  <a:pt x="1973794" y="709566"/>
                </a:lnTo>
                <a:lnTo>
                  <a:pt x="1973787" y="709559"/>
                </a:lnTo>
                <a:lnTo>
                  <a:pt x="1969616" y="707451"/>
                </a:lnTo>
                <a:lnTo>
                  <a:pt x="1953531" y="706919"/>
                </a:lnTo>
                <a:lnTo>
                  <a:pt x="1946987" y="707451"/>
                </a:lnTo>
                <a:lnTo>
                  <a:pt x="1933274" y="708494"/>
                </a:lnTo>
                <a:lnTo>
                  <a:pt x="1921360" y="710625"/>
                </a:lnTo>
                <a:lnTo>
                  <a:pt x="1918962" y="712732"/>
                </a:lnTo>
                <a:lnTo>
                  <a:pt x="1917189" y="720677"/>
                </a:lnTo>
                <a:lnTo>
                  <a:pt x="1918362" y="725449"/>
                </a:lnTo>
                <a:lnTo>
                  <a:pt x="1918362" y="729155"/>
                </a:lnTo>
                <a:lnTo>
                  <a:pt x="1913018" y="735501"/>
                </a:lnTo>
                <a:lnTo>
                  <a:pt x="1909420" y="736567"/>
                </a:lnTo>
                <a:lnTo>
                  <a:pt x="1894534" y="739207"/>
                </a:lnTo>
                <a:lnTo>
                  <a:pt x="1872479" y="740273"/>
                </a:lnTo>
                <a:lnTo>
                  <a:pt x="1865336" y="739740"/>
                </a:lnTo>
                <a:lnTo>
                  <a:pt x="1852796" y="735501"/>
                </a:lnTo>
                <a:lnTo>
                  <a:pt x="1846253" y="735501"/>
                </a:lnTo>
                <a:lnTo>
                  <a:pt x="1831940" y="737099"/>
                </a:lnTo>
                <a:lnTo>
                  <a:pt x="1822998" y="738698"/>
                </a:lnTo>
                <a:lnTo>
                  <a:pt x="1820626" y="740273"/>
                </a:lnTo>
                <a:lnTo>
                  <a:pt x="1818253" y="749816"/>
                </a:lnTo>
                <a:lnTo>
                  <a:pt x="1817654" y="754564"/>
                </a:lnTo>
                <a:lnTo>
                  <a:pt x="1816455" y="758270"/>
                </a:lnTo>
                <a:lnTo>
                  <a:pt x="1812283" y="764107"/>
                </a:lnTo>
                <a:lnTo>
                  <a:pt x="1808712" y="766747"/>
                </a:lnTo>
                <a:lnTo>
                  <a:pt x="1804541" y="767280"/>
                </a:lnTo>
                <a:lnTo>
                  <a:pt x="1791427" y="764107"/>
                </a:lnTo>
                <a:lnTo>
                  <a:pt x="1786657" y="764640"/>
                </a:lnTo>
                <a:lnTo>
                  <a:pt x="1783085" y="766747"/>
                </a:lnTo>
                <a:lnTo>
                  <a:pt x="1780687" y="776290"/>
                </a:lnTo>
                <a:lnTo>
                  <a:pt x="1778314" y="779464"/>
                </a:lnTo>
                <a:lnTo>
                  <a:pt x="1775316" y="781571"/>
                </a:lnTo>
                <a:lnTo>
                  <a:pt x="1772344" y="788474"/>
                </a:lnTo>
                <a:lnTo>
                  <a:pt x="1772944" y="792689"/>
                </a:lnTo>
                <a:lnTo>
                  <a:pt x="1774143" y="801167"/>
                </a:lnTo>
                <a:lnTo>
                  <a:pt x="1777715" y="809644"/>
                </a:lnTo>
                <a:lnTo>
                  <a:pt x="1780087" y="814416"/>
                </a:lnTo>
                <a:lnTo>
                  <a:pt x="1780112" y="814425"/>
                </a:lnTo>
                <a:lnTo>
                  <a:pt x="1780116" y="814434"/>
                </a:lnTo>
                <a:lnTo>
                  <a:pt x="1790857" y="818673"/>
                </a:lnTo>
                <a:lnTo>
                  <a:pt x="1796801" y="820781"/>
                </a:lnTo>
                <a:lnTo>
                  <a:pt x="1800972" y="822898"/>
                </a:lnTo>
                <a:lnTo>
                  <a:pt x="1804541" y="829240"/>
                </a:lnTo>
                <a:lnTo>
                  <a:pt x="1808112" y="832413"/>
                </a:lnTo>
                <a:lnTo>
                  <a:pt x="1811684" y="836119"/>
                </a:lnTo>
                <a:lnTo>
                  <a:pt x="1814656" y="843531"/>
                </a:lnTo>
                <a:lnTo>
                  <a:pt x="1815855" y="848835"/>
                </a:lnTo>
                <a:lnTo>
                  <a:pt x="1817654" y="854116"/>
                </a:lnTo>
                <a:lnTo>
                  <a:pt x="1817654" y="862061"/>
                </a:lnTo>
                <a:lnTo>
                  <a:pt x="1817054" y="865234"/>
                </a:lnTo>
                <a:lnTo>
                  <a:pt x="1815855" y="866832"/>
                </a:lnTo>
                <a:lnTo>
                  <a:pt x="1812920" y="866832"/>
                </a:lnTo>
                <a:lnTo>
                  <a:pt x="1812914" y="866824"/>
                </a:lnTo>
                <a:lnTo>
                  <a:pt x="1802928" y="865833"/>
                </a:lnTo>
                <a:lnTo>
                  <a:pt x="1798600" y="865253"/>
                </a:lnTo>
                <a:lnTo>
                  <a:pt x="1793137" y="864827"/>
                </a:lnTo>
                <a:lnTo>
                  <a:pt x="1792058" y="864716"/>
                </a:lnTo>
                <a:lnTo>
                  <a:pt x="1791814" y="864716"/>
                </a:lnTo>
                <a:lnTo>
                  <a:pt x="1789737" y="864484"/>
                </a:lnTo>
                <a:lnTo>
                  <a:pt x="1789164" y="864230"/>
                </a:lnTo>
                <a:lnTo>
                  <a:pt x="1789184" y="864198"/>
                </a:lnTo>
                <a:lnTo>
                  <a:pt x="1785001" y="861416"/>
                </a:lnTo>
                <a:lnTo>
                  <a:pt x="1783166" y="859170"/>
                </a:lnTo>
                <a:lnTo>
                  <a:pt x="1779069" y="853080"/>
                </a:lnTo>
                <a:lnTo>
                  <a:pt x="1771899" y="846711"/>
                </a:lnTo>
                <a:lnTo>
                  <a:pt x="1764157" y="843537"/>
                </a:lnTo>
                <a:lnTo>
                  <a:pt x="1759985" y="840364"/>
                </a:lnTo>
                <a:lnTo>
                  <a:pt x="1752842" y="835593"/>
                </a:lnTo>
                <a:lnTo>
                  <a:pt x="1748071" y="834550"/>
                </a:lnTo>
                <a:lnTo>
                  <a:pt x="1735558" y="832419"/>
                </a:lnTo>
                <a:lnTo>
                  <a:pt x="1717074" y="831354"/>
                </a:lnTo>
                <a:lnTo>
                  <a:pt x="1699790" y="830311"/>
                </a:lnTo>
                <a:lnTo>
                  <a:pt x="1689648" y="829779"/>
                </a:lnTo>
                <a:lnTo>
                  <a:pt x="1684878" y="829779"/>
                </a:lnTo>
                <a:lnTo>
                  <a:pt x="1674763" y="824475"/>
                </a:lnTo>
                <a:lnTo>
                  <a:pt x="1672364" y="821301"/>
                </a:lnTo>
                <a:lnTo>
                  <a:pt x="1664621" y="810183"/>
                </a:lnTo>
                <a:lnTo>
                  <a:pt x="1656279" y="801173"/>
                </a:lnTo>
                <a:lnTo>
                  <a:pt x="1643166" y="800108"/>
                </a:lnTo>
                <a:lnTo>
                  <a:pt x="1624108" y="800640"/>
                </a:lnTo>
                <a:lnTo>
                  <a:pt x="1610396" y="800108"/>
                </a:lnTo>
                <a:lnTo>
                  <a:pt x="1599055" y="796934"/>
                </a:lnTo>
                <a:lnTo>
                  <a:pt x="1588340" y="790055"/>
                </a:lnTo>
                <a:lnTo>
                  <a:pt x="1581771" y="783709"/>
                </a:lnTo>
                <a:lnTo>
                  <a:pt x="1577600" y="775231"/>
                </a:lnTo>
                <a:lnTo>
                  <a:pt x="1572829" y="767819"/>
                </a:lnTo>
                <a:lnTo>
                  <a:pt x="1563913" y="767286"/>
                </a:lnTo>
                <a:lnTo>
                  <a:pt x="1549600" y="766754"/>
                </a:lnTo>
                <a:lnTo>
                  <a:pt x="1544830" y="765688"/>
                </a:lnTo>
                <a:lnTo>
                  <a:pt x="1538260" y="761982"/>
                </a:lnTo>
                <a:lnTo>
                  <a:pt x="1535288" y="761473"/>
                </a:lnTo>
                <a:lnTo>
                  <a:pt x="1531716" y="761473"/>
                </a:lnTo>
                <a:lnTo>
                  <a:pt x="1525147" y="759342"/>
                </a:lnTo>
                <a:lnTo>
                  <a:pt x="1523374" y="757234"/>
                </a:lnTo>
                <a:lnTo>
                  <a:pt x="1523374" y="754061"/>
                </a:lnTo>
                <a:lnTo>
                  <a:pt x="1527545" y="743985"/>
                </a:lnTo>
                <a:lnTo>
                  <a:pt x="1528145" y="739746"/>
                </a:lnTo>
                <a:lnTo>
                  <a:pt x="1527545" y="735507"/>
                </a:lnTo>
                <a:lnTo>
                  <a:pt x="1522175" y="729161"/>
                </a:lnTo>
                <a:lnTo>
                  <a:pt x="1519203" y="727563"/>
                </a:lnTo>
                <a:lnTo>
                  <a:pt x="1516231" y="725455"/>
                </a:lnTo>
                <a:lnTo>
                  <a:pt x="1506689" y="718576"/>
                </a:lnTo>
                <a:lnTo>
                  <a:pt x="1500719" y="717510"/>
                </a:lnTo>
                <a:lnTo>
                  <a:pt x="1488805" y="718043"/>
                </a:lnTo>
                <a:lnTo>
                  <a:pt x="1482835" y="715912"/>
                </a:lnTo>
                <a:lnTo>
                  <a:pt x="1482643" y="715566"/>
                </a:lnTo>
                <a:lnTo>
                  <a:pt x="1481662" y="710261"/>
                </a:lnTo>
                <a:lnTo>
                  <a:pt x="1481662" y="709565"/>
                </a:lnTo>
                <a:lnTo>
                  <a:pt x="1481602" y="709571"/>
                </a:lnTo>
                <a:lnTo>
                  <a:pt x="1482772" y="704302"/>
                </a:lnTo>
                <a:lnTo>
                  <a:pt x="1483971" y="698998"/>
                </a:lnTo>
                <a:lnTo>
                  <a:pt x="1488742" y="689988"/>
                </a:lnTo>
                <a:lnTo>
                  <a:pt x="1494712" y="684707"/>
                </a:lnTo>
                <a:lnTo>
                  <a:pt x="1498284" y="678337"/>
                </a:lnTo>
                <a:lnTo>
                  <a:pt x="1502455" y="667752"/>
                </a:lnTo>
                <a:lnTo>
                  <a:pt x="1503628" y="665644"/>
                </a:lnTo>
                <a:lnTo>
                  <a:pt x="1507794" y="664048"/>
                </a:lnTo>
                <a:lnTo>
                  <a:pt x="1515505" y="665105"/>
                </a:lnTo>
                <a:lnTo>
                  <a:pt x="1515560" y="665110"/>
                </a:lnTo>
                <a:lnTo>
                  <a:pt x="1515568" y="665111"/>
                </a:lnTo>
                <a:lnTo>
                  <a:pt x="1521512" y="665644"/>
                </a:lnTo>
                <a:lnTo>
                  <a:pt x="1527482" y="665111"/>
                </a:lnTo>
                <a:lnTo>
                  <a:pt x="1533452" y="659807"/>
                </a:lnTo>
                <a:lnTo>
                  <a:pt x="1535225" y="656634"/>
                </a:lnTo>
                <a:lnTo>
                  <a:pt x="1536424" y="652395"/>
                </a:lnTo>
                <a:lnTo>
                  <a:pt x="1536424" y="642875"/>
                </a:lnTo>
                <a:lnTo>
                  <a:pt x="1535225" y="639169"/>
                </a:lnTo>
                <a:lnTo>
                  <a:pt x="1528681" y="632799"/>
                </a:lnTo>
                <a:lnTo>
                  <a:pt x="1523311" y="625920"/>
                </a:lnTo>
                <a:lnTo>
                  <a:pt x="1524510" y="622214"/>
                </a:lnTo>
                <a:lnTo>
                  <a:pt x="1534625" y="613204"/>
                </a:lnTo>
                <a:lnTo>
                  <a:pt x="1539396" y="610031"/>
                </a:lnTo>
                <a:lnTo>
                  <a:pt x="1548938" y="604750"/>
                </a:lnTo>
                <a:lnTo>
                  <a:pt x="1556680" y="598913"/>
                </a:lnTo>
                <a:lnTo>
                  <a:pt x="1567421" y="590435"/>
                </a:lnTo>
                <a:lnTo>
                  <a:pt x="1576937" y="584089"/>
                </a:lnTo>
                <a:lnTo>
                  <a:pt x="1578136" y="581958"/>
                </a:lnTo>
                <a:lnTo>
                  <a:pt x="1577536" y="572438"/>
                </a:lnTo>
                <a:lnTo>
                  <a:pt x="1575164" y="568199"/>
                </a:lnTo>
                <a:lnTo>
                  <a:pt x="1571592" y="563960"/>
                </a:lnTo>
                <a:lnTo>
                  <a:pt x="1562051" y="555483"/>
                </a:lnTo>
                <a:lnTo>
                  <a:pt x="1557880" y="553375"/>
                </a:lnTo>
                <a:lnTo>
                  <a:pt x="1553109" y="550735"/>
                </a:lnTo>
                <a:lnTo>
                  <a:pt x="1544766" y="536953"/>
                </a:lnTo>
                <a:lnTo>
                  <a:pt x="1541794" y="532182"/>
                </a:lnTo>
                <a:lnTo>
                  <a:pt x="1533452" y="523727"/>
                </a:lnTo>
                <a:lnTo>
                  <a:pt x="1525084" y="517890"/>
                </a:lnTo>
                <a:lnTo>
                  <a:pt x="1523311" y="509413"/>
                </a:lnTo>
                <a:lnTo>
                  <a:pt x="1525084" y="499893"/>
                </a:lnTo>
                <a:lnTo>
                  <a:pt x="1526283" y="496720"/>
                </a:lnTo>
                <a:lnTo>
                  <a:pt x="1535225" y="489308"/>
                </a:lnTo>
                <a:lnTo>
                  <a:pt x="1539396" y="486644"/>
                </a:lnTo>
                <a:lnTo>
                  <a:pt x="1541794" y="484536"/>
                </a:lnTo>
                <a:lnTo>
                  <a:pt x="1543566" y="480832"/>
                </a:lnTo>
                <a:lnTo>
                  <a:pt x="1547676" y="481357"/>
                </a:lnTo>
                <a:lnTo>
                  <a:pt x="1551847" y="478693"/>
                </a:lnTo>
                <a:lnTo>
                  <a:pt x="1554245" y="476053"/>
                </a:lnTo>
                <a:lnTo>
                  <a:pt x="1556618" y="473945"/>
                </a:lnTo>
                <a:lnTo>
                  <a:pt x="1564360" y="471814"/>
                </a:lnTo>
                <a:lnTo>
                  <a:pt x="1570330" y="472347"/>
                </a:lnTo>
                <a:lnTo>
                  <a:pt x="1574502" y="471814"/>
                </a:lnTo>
                <a:lnTo>
                  <a:pt x="1576300" y="467575"/>
                </a:lnTo>
                <a:lnTo>
                  <a:pt x="1577474" y="464935"/>
                </a:lnTo>
                <a:lnTo>
                  <a:pt x="1579272" y="459631"/>
                </a:lnTo>
                <a:lnTo>
                  <a:pt x="1578073" y="453284"/>
                </a:lnTo>
                <a:lnTo>
                  <a:pt x="1576874" y="451176"/>
                </a:lnTo>
                <a:lnTo>
                  <a:pt x="1566759" y="451176"/>
                </a:lnTo>
                <a:lnTo>
                  <a:pt x="1564360" y="446938"/>
                </a:lnTo>
                <a:lnTo>
                  <a:pt x="1565560" y="440058"/>
                </a:lnTo>
                <a:lnTo>
                  <a:pt x="1566159" y="437927"/>
                </a:lnTo>
                <a:lnTo>
                  <a:pt x="1569731" y="435820"/>
                </a:lnTo>
                <a:lnTo>
                  <a:pt x="1573302" y="435820"/>
                </a:lnTo>
                <a:lnTo>
                  <a:pt x="1576300" y="434754"/>
                </a:lnTo>
                <a:lnTo>
                  <a:pt x="1576300" y="429450"/>
                </a:lnTo>
                <a:lnTo>
                  <a:pt x="1577474" y="427342"/>
                </a:lnTo>
                <a:lnTo>
                  <a:pt x="1582844" y="426277"/>
                </a:lnTo>
                <a:lnTo>
                  <a:pt x="1593585" y="426277"/>
                </a:lnTo>
                <a:lnTo>
                  <a:pt x="1597156" y="425744"/>
                </a:lnTo>
                <a:lnTo>
                  <a:pt x="1595957" y="422571"/>
                </a:lnTo>
                <a:lnTo>
                  <a:pt x="1597156" y="422571"/>
                </a:lnTo>
                <a:lnTo>
                  <a:pt x="1604300" y="420463"/>
                </a:lnTo>
                <a:lnTo>
                  <a:pt x="1612042" y="415691"/>
                </a:lnTo>
                <a:lnTo>
                  <a:pt x="1615040" y="413560"/>
                </a:lnTo>
                <a:lnTo>
                  <a:pt x="1614441" y="409854"/>
                </a:lnTo>
                <a:lnTo>
                  <a:pt x="1614441" y="408279"/>
                </a:lnTo>
                <a:lnTo>
                  <a:pt x="1620385" y="407214"/>
                </a:lnTo>
                <a:lnTo>
                  <a:pt x="1635896" y="407214"/>
                </a:lnTo>
                <a:lnTo>
                  <a:pt x="1638868" y="408812"/>
                </a:lnTo>
                <a:lnTo>
                  <a:pt x="1639468" y="412518"/>
                </a:lnTo>
                <a:lnTo>
                  <a:pt x="1640667" y="413560"/>
                </a:lnTo>
                <a:lnTo>
                  <a:pt x="1646012" y="413051"/>
                </a:lnTo>
                <a:lnTo>
                  <a:pt x="1654954" y="414093"/>
                </a:lnTo>
                <a:lnTo>
                  <a:pt x="1658551" y="414626"/>
                </a:lnTo>
                <a:lnTo>
                  <a:pt x="1662123" y="417799"/>
                </a:lnTo>
                <a:lnTo>
                  <a:pt x="1663296" y="420463"/>
                </a:lnTo>
                <a:lnTo>
                  <a:pt x="1665095" y="422571"/>
                </a:lnTo>
                <a:lnTo>
                  <a:pt x="1671665" y="424702"/>
                </a:lnTo>
                <a:lnTo>
                  <a:pt x="1672838" y="426277"/>
                </a:lnTo>
                <a:lnTo>
                  <a:pt x="1673437" y="434221"/>
                </a:lnTo>
                <a:lnTo>
                  <a:pt x="1673437" y="443232"/>
                </a:lnTo>
                <a:lnTo>
                  <a:pt x="1674037" y="445339"/>
                </a:lnTo>
                <a:lnTo>
                  <a:pt x="1679407" y="447470"/>
                </a:lnTo>
                <a:lnTo>
                  <a:pt x="1684178" y="446405"/>
                </a:lnTo>
                <a:lnTo>
                  <a:pt x="1685951" y="446405"/>
                </a:lnTo>
                <a:lnTo>
                  <a:pt x="1688349" y="447980"/>
                </a:lnTo>
                <a:lnTo>
                  <a:pt x="1689522" y="452219"/>
                </a:lnTo>
                <a:lnTo>
                  <a:pt x="1691321" y="452751"/>
                </a:lnTo>
                <a:lnTo>
                  <a:pt x="1695493" y="453284"/>
                </a:lnTo>
                <a:lnTo>
                  <a:pt x="1700863" y="455925"/>
                </a:lnTo>
                <a:lnTo>
                  <a:pt x="1703235" y="457523"/>
                </a:lnTo>
                <a:lnTo>
                  <a:pt x="1704435" y="464402"/>
                </a:lnTo>
                <a:lnTo>
                  <a:pt x="1705634" y="466001"/>
                </a:lnTo>
                <a:lnTo>
                  <a:pt x="1710978" y="467043"/>
                </a:lnTo>
                <a:lnTo>
                  <a:pt x="1718747" y="468108"/>
                </a:lnTo>
                <a:lnTo>
                  <a:pt x="1722918" y="468108"/>
                </a:lnTo>
                <a:lnTo>
                  <a:pt x="1730661" y="463337"/>
                </a:lnTo>
                <a:lnTo>
                  <a:pt x="1730661" y="460163"/>
                </a:lnTo>
                <a:lnTo>
                  <a:pt x="1731261" y="457523"/>
                </a:lnTo>
                <a:lnTo>
                  <a:pt x="1736605" y="454882"/>
                </a:lnTo>
                <a:lnTo>
                  <a:pt x="1738404" y="454350"/>
                </a:lnTo>
                <a:lnTo>
                  <a:pt x="1739603" y="449045"/>
                </a:lnTo>
                <a:lnTo>
                  <a:pt x="1739003" y="440568"/>
                </a:lnTo>
                <a:lnTo>
                  <a:pt x="1739003" y="431048"/>
                </a:lnTo>
                <a:lnTo>
                  <a:pt x="1738404" y="422571"/>
                </a:lnTo>
                <a:lnTo>
                  <a:pt x="1739003" y="420463"/>
                </a:lnTo>
                <a:lnTo>
                  <a:pt x="1746746" y="418332"/>
                </a:lnTo>
                <a:lnTo>
                  <a:pt x="1750318" y="416757"/>
                </a:lnTo>
                <a:lnTo>
                  <a:pt x="1752716" y="415159"/>
                </a:lnTo>
                <a:lnTo>
                  <a:pt x="1754489" y="411453"/>
                </a:lnTo>
                <a:lnTo>
                  <a:pt x="1759260" y="409345"/>
                </a:lnTo>
                <a:lnTo>
                  <a:pt x="1764630" y="407214"/>
                </a:lnTo>
                <a:lnTo>
                  <a:pt x="1764630" y="402975"/>
                </a:lnTo>
                <a:lnTo>
                  <a:pt x="1763431" y="400335"/>
                </a:lnTo>
                <a:lnTo>
                  <a:pt x="1762831" y="397694"/>
                </a:lnTo>
                <a:lnTo>
                  <a:pt x="1758061" y="395030"/>
                </a:lnTo>
                <a:lnTo>
                  <a:pt x="1754489" y="395563"/>
                </a:lnTo>
                <a:lnTo>
                  <a:pt x="1744973" y="397161"/>
                </a:lnTo>
                <a:lnTo>
                  <a:pt x="1737804" y="395563"/>
                </a:lnTo>
                <a:lnTo>
                  <a:pt x="1736605" y="395030"/>
                </a:lnTo>
                <a:lnTo>
                  <a:pt x="1739003" y="392923"/>
                </a:lnTo>
                <a:lnTo>
                  <a:pt x="1741376" y="391324"/>
                </a:lnTo>
                <a:lnTo>
                  <a:pt x="1746147" y="387086"/>
                </a:lnTo>
                <a:lnTo>
                  <a:pt x="1749718" y="380207"/>
                </a:lnTo>
                <a:lnTo>
                  <a:pt x="1752117" y="378099"/>
                </a:lnTo>
                <a:lnTo>
                  <a:pt x="1754489" y="374393"/>
                </a:lnTo>
                <a:lnTo>
                  <a:pt x="1759260" y="372795"/>
                </a:lnTo>
                <a:lnTo>
                  <a:pt x="1761658" y="371729"/>
                </a:lnTo>
                <a:lnTo>
                  <a:pt x="1762258" y="370154"/>
                </a:lnTo>
                <a:lnTo>
                  <a:pt x="1761059" y="367490"/>
                </a:lnTo>
                <a:lnTo>
                  <a:pt x="1762831" y="367490"/>
                </a:lnTo>
                <a:lnTo>
                  <a:pt x="1770001" y="366448"/>
                </a:lnTo>
                <a:lnTo>
                  <a:pt x="1778943" y="362742"/>
                </a:lnTo>
                <a:lnTo>
                  <a:pt x="1783114" y="361676"/>
                </a:lnTo>
                <a:lnTo>
                  <a:pt x="1784287" y="358503"/>
                </a:lnTo>
                <a:lnTo>
                  <a:pt x="1784887" y="356372"/>
                </a:lnTo>
                <a:lnTo>
                  <a:pt x="1787285" y="354264"/>
                </a:lnTo>
                <a:lnTo>
                  <a:pt x="1800998" y="353199"/>
                </a:lnTo>
                <a:lnTo>
                  <a:pt x="1808741" y="352666"/>
                </a:lnTo>
                <a:lnTo>
                  <a:pt x="1820655" y="351624"/>
                </a:lnTo>
                <a:lnTo>
                  <a:pt x="1830197" y="351091"/>
                </a:lnTo>
                <a:lnTo>
                  <a:pt x="1834368" y="351624"/>
                </a:lnTo>
                <a:lnTo>
                  <a:pt x="1839738" y="355839"/>
                </a:lnTo>
                <a:lnTo>
                  <a:pt x="1840911" y="357438"/>
                </a:lnTo>
                <a:lnTo>
                  <a:pt x="1852252" y="357438"/>
                </a:lnTo>
                <a:lnTo>
                  <a:pt x="1867737" y="356372"/>
                </a:lnTo>
                <a:lnTo>
                  <a:pt x="1871909" y="356372"/>
                </a:lnTo>
                <a:lnTo>
                  <a:pt x="1875480" y="352134"/>
                </a:lnTo>
                <a:lnTo>
                  <a:pt x="1876679" y="351091"/>
                </a:lnTo>
                <a:lnTo>
                  <a:pt x="1880251" y="347918"/>
                </a:lnTo>
                <a:lnTo>
                  <a:pt x="1882050" y="343679"/>
                </a:lnTo>
                <a:lnTo>
                  <a:pt x="1891591" y="342081"/>
                </a:lnTo>
                <a:lnTo>
                  <a:pt x="1902906" y="342081"/>
                </a:lnTo>
                <a:lnTo>
                  <a:pt x="1905878" y="345787"/>
                </a:lnTo>
                <a:lnTo>
                  <a:pt x="1906477" y="351624"/>
                </a:lnTo>
                <a:lnTo>
                  <a:pt x="1907077" y="352666"/>
                </a:lnTo>
                <a:lnTo>
                  <a:pt x="1911248" y="354264"/>
                </a:lnTo>
                <a:lnTo>
                  <a:pt x="1912447" y="356372"/>
                </a:lnTo>
                <a:lnTo>
                  <a:pt x="1913621" y="363275"/>
                </a:lnTo>
                <a:lnTo>
                  <a:pt x="1914820" y="368556"/>
                </a:lnTo>
                <a:lnTo>
                  <a:pt x="1916019" y="369088"/>
                </a:lnTo>
                <a:lnTo>
                  <a:pt x="1920790" y="369621"/>
                </a:lnTo>
                <a:lnTo>
                  <a:pt x="1921963" y="371196"/>
                </a:lnTo>
                <a:lnTo>
                  <a:pt x="1923162" y="373327"/>
                </a:lnTo>
                <a:lnTo>
                  <a:pt x="1927333" y="378631"/>
                </a:lnTo>
                <a:lnTo>
                  <a:pt x="1930331" y="379674"/>
                </a:lnTo>
                <a:lnTo>
                  <a:pt x="1933903" y="379141"/>
                </a:lnTo>
                <a:lnTo>
                  <a:pt x="1938074" y="375435"/>
                </a:lnTo>
                <a:lnTo>
                  <a:pt x="1938074" y="373860"/>
                </a:lnTo>
                <a:lnTo>
                  <a:pt x="1938074" y="367490"/>
                </a:lnTo>
                <a:lnTo>
                  <a:pt x="1939247" y="359036"/>
                </a:lnTo>
                <a:lnTo>
                  <a:pt x="1938674" y="355839"/>
                </a:lnTo>
                <a:lnTo>
                  <a:pt x="1935676" y="352666"/>
                </a:lnTo>
                <a:lnTo>
                  <a:pt x="1933903" y="351624"/>
                </a:lnTo>
                <a:lnTo>
                  <a:pt x="1929732" y="348960"/>
                </a:lnTo>
                <a:lnTo>
                  <a:pt x="1928533" y="345787"/>
                </a:lnTo>
                <a:lnTo>
                  <a:pt x="1928533" y="337842"/>
                </a:lnTo>
                <a:lnTo>
                  <a:pt x="1927933" y="330430"/>
                </a:lnTo>
                <a:lnTo>
                  <a:pt x="1927933" y="328322"/>
                </a:lnTo>
                <a:lnTo>
                  <a:pt x="1933303" y="324616"/>
                </a:lnTo>
                <a:lnTo>
                  <a:pt x="1936875" y="324084"/>
                </a:lnTo>
                <a:lnTo>
                  <a:pt x="1939847" y="322485"/>
                </a:lnTo>
                <a:lnTo>
                  <a:pt x="1944018" y="313498"/>
                </a:lnTo>
                <a:lnTo>
                  <a:pt x="1947616" y="309260"/>
                </a:lnTo>
                <a:lnTo>
                  <a:pt x="1954159" y="302890"/>
                </a:lnTo>
                <a:lnTo>
                  <a:pt x="1960703" y="298651"/>
                </a:lnTo>
                <a:lnTo>
                  <a:pt x="1963701" y="296543"/>
                </a:lnTo>
                <a:lnTo>
                  <a:pt x="1964900" y="291772"/>
                </a:lnTo>
                <a:lnTo>
                  <a:pt x="1967273" y="288599"/>
                </a:lnTo>
                <a:lnTo>
                  <a:pt x="1970844" y="283827"/>
                </a:lnTo>
                <a:lnTo>
                  <a:pt x="1981585" y="271134"/>
                </a:lnTo>
                <a:lnTo>
                  <a:pt x="1986929" y="268470"/>
                </a:lnTo>
                <a:lnTo>
                  <a:pt x="1991101" y="266363"/>
                </a:lnTo>
                <a:lnTo>
                  <a:pt x="1994099" y="261058"/>
                </a:lnTo>
                <a:lnTo>
                  <a:pt x="1993499" y="258951"/>
                </a:lnTo>
                <a:lnTo>
                  <a:pt x="1996471" y="255245"/>
                </a:lnTo>
                <a:lnTo>
                  <a:pt x="2001242" y="253646"/>
                </a:lnTo>
                <a:lnTo>
                  <a:pt x="2004214" y="248875"/>
                </a:lnTo>
                <a:lnTo>
                  <a:pt x="2005413" y="240930"/>
                </a:lnTo>
                <a:lnTo>
                  <a:pt x="2004813" y="234051"/>
                </a:lnTo>
                <a:lnTo>
                  <a:pt x="2003640" y="228237"/>
                </a:lnTo>
                <a:lnTo>
                  <a:pt x="2003640" y="226106"/>
                </a:lnTo>
                <a:lnTo>
                  <a:pt x="2006013" y="222933"/>
                </a:lnTo>
                <a:lnTo>
                  <a:pt x="2008385" y="221868"/>
                </a:lnTo>
                <a:lnTo>
                  <a:pt x="2010184" y="217652"/>
                </a:lnTo>
                <a:lnTo>
                  <a:pt x="2009584" y="212880"/>
                </a:lnTo>
                <a:lnTo>
                  <a:pt x="2013156" y="209174"/>
                </a:lnTo>
                <a:lnTo>
                  <a:pt x="2015554" y="207576"/>
                </a:lnTo>
                <a:lnTo>
                  <a:pt x="2019726" y="204403"/>
                </a:lnTo>
                <a:lnTo>
                  <a:pt x="2022098" y="195393"/>
                </a:lnTo>
                <a:lnTo>
                  <a:pt x="2020325" y="191154"/>
                </a:lnTo>
                <a:lnTo>
                  <a:pt x="2019726" y="189579"/>
                </a:lnTo>
                <a:lnTo>
                  <a:pt x="2021498" y="186406"/>
                </a:lnTo>
                <a:lnTo>
                  <a:pt x="2028068" y="183232"/>
                </a:lnTo>
                <a:lnTo>
                  <a:pt x="2033438" y="182700"/>
                </a:lnTo>
                <a:lnTo>
                  <a:pt x="2044753" y="182167"/>
                </a:lnTo>
                <a:close/>
                <a:moveTo>
                  <a:pt x="892730" y="0"/>
                </a:moveTo>
                <a:lnTo>
                  <a:pt x="896901" y="0"/>
                </a:lnTo>
                <a:lnTo>
                  <a:pt x="902871" y="1065"/>
                </a:lnTo>
                <a:lnTo>
                  <a:pt x="908815" y="3196"/>
                </a:lnTo>
                <a:lnTo>
                  <a:pt x="911813" y="4239"/>
                </a:lnTo>
                <a:lnTo>
                  <a:pt x="914785" y="7412"/>
                </a:lnTo>
                <a:lnTo>
                  <a:pt x="918357" y="7945"/>
                </a:lnTo>
                <a:lnTo>
                  <a:pt x="921929" y="8478"/>
                </a:lnTo>
                <a:lnTo>
                  <a:pt x="925500" y="12716"/>
                </a:lnTo>
                <a:lnTo>
                  <a:pt x="928498" y="13782"/>
                </a:lnTo>
                <a:lnTo>
                  <a:pt x="932669" y="15890"/>
                </a:lnTo>
                <a:lnTo>
                  <a:pt x="938040" y="19596"/>
                </a:lnTo>
                <a:lnTo>
                  <a:pt x="942785" y="23834"/>
                </a:lnTo>
                <a:lnTo>
                  <a:pt x="948755" y="27540"/>
                </a:lnTo>
                <a:lnTo>
                  <a:pt x="955898" y="28606"/>
                </a:lnTo>
                <a:lnTo>
                  <a:pt x="967838" y="27007"/>
                </a:lnTo>
                <a:lnTo>
                  <a:pt x="973782" y="27540"/>
                </a:lnTo>
                <a:lnTo>
                  <a:pt x="974381" y="31779"/>
                </a:lnTo>
                <a:lnTo>
                  <a:pt x="977953" y="33377"/>
                </a:lnTo>
                <a:lnTo>
                  <a:pt x="985122" y="34419"/>
                </a:lnTo>
                <a:lnTo>
                  <a:pt x="992865" y="38126"/>
                </a:lnTo>
                <a:lnTo>
                  <a:pt x="1001807" y="41831"/>
                </a:lnTo>
                <a:lnTo>
                  <a:pt x="1008351" y="41831"/>
                </a:lnTo>
                <a:lnTo>
                  <a:pt x="1019091" y="45028"/>
                </a:lnTo>
                <a:lnTo>
                  <a:pt x="1023263" y="48734"/>
                </a:lnTo>
                <a:lnTo>
                  <a:pt x="1028633" y="50842"/>
                </a:lnTo>
                <a:lnTo>
                  <a:pt x="1039947" y="57721"/>
                </a:lnTo>
                <a:lnTo>
                  <a:pt x="1045918" y="64091"/>
                </a:lnTo>
                <a:lnTo>
                  <a:pt x="1050089" y="68839"/>
                </a:lnTo>
                <a:lnTo>
                  <a:pt x="1053660" y="71503"/>
                </a:lnTo>
                <a:lnTo>
                  <a:pt x="1060803" y="73610"/>
                </a:lnTo>
                <a:lnTo>
                  <a:pt x="1063202" y="75741"/>
                </a:lnTo>
                <a:lnTo>
                  <a:pt x="1064975" y="78382"/>
                </a:lnTo>
                <a:lnTo>
                  <a:pt x="1069745" y="82088"/>
                </a:lnTo>
                <a:lnTo>
                  <a:pt x="1072717" y="82621"/>
                </a:lnTo>
                <a:lnTo>
                  <a:pt x="1088229" y="82621"/>
                </a:lnTo>
                <a:lnTo>
                  <a:pt x="1104914" y="82088"/>
                </a:lnTo>
                <a:lnTo>
                  <a:pt x="1109085" y="82088"/>
                </a:lnTo>
                <a:lnTo>
                  <a:pt x="1112057" y="76784"/>
                </a:lnTo>
                <a:lnTo>
                  <a:pt x="1110884" y="71503"/>
                </a:lnTo>
                <a:lnTo>
                  <a:pt x="1110284" y="68839"/>
                </a:lnTo>
                <a:lnTo>
                  <a:pt x="1112057" y="67264"/>
                </a:lnTo>
                <a:lnTo>
                  <a:pt x="1115629" y="66198"/>
                </a:lnTo>
                <a:lnTo>
                  <a:pt x="1118627" y="64091"/>
                </a:lnTo>
                <a:lnTo>
                  <a:pt x="1120399" y="60917"/>
                </a:lnTo>
                <a:lnTo>
                  <a:pt x="1126969" y="56679"/>
                </a:lnTo>
                <a:lnTo>
                  <a:pt x="1132339" y="54015"/>
                </a:lnTo>
                <a:lnTo>
                  <a:pt x="1137084" y="50842"/>
                </a:lnTo>
                <a:lnTo>
                  <a:pt x="1140682" y="45028"/>
                </a:lnTo>
                <a:lnTo>
                  <a:pt x="1146026" y="43962"/>
                </a:lnTo>
                <a:lnTo>
                  <a:pt x="1151397" y="42897"/>
                </a:lnTo>
                <a:lnTo>
                  <a:pt x="1153195" y="36550"/>
                </a:lnTo>
                <a:lnTo>
                  <a:pt x="1152596" y="33377"/>
                </a:lnTo>
                <a:lnTo>
                  <a:pt x="1153795" y="30714"/>
                </a:lnTo>
                <a:lnTo>
                  <a:pt x="1164510" y="29138"/>
                </a:lnTo>
                <a:lnTo>
                  <a:pt x="1169880" y="28073"/>
                </a:lnTo>
                <a:lnTo>
                  <a:pt x="1173452" y="28606"/>
                </a:lnTo>
                <a:lnTo>
                  <a:pt x="1175824" y="33910"/>
                </a:lnTo>
                <a:lnTo>
                  <a:pt x="1178223" y="35485"/>
                </a:lnTo>
                <a:lnTo>
                  <a:pt x="1180595" y="37083"/>
                </a:lnTo>
                <a:lnTo>
                  <a:pt x="1183593" y="42897"/>
                </a:lnTo>
                <a:lnTo>
                  <a:pt x="1187764" y="43962"/>
                </a:lnTo>
                <a:lnTo>
                  <a:pt x="1189537" y="43962"/>
                </a:lnTo>
                <a:lnTo>
                  <a:pt x="1190137" y="46603"/>
                </a:lnTo>
                <a:lnTo>
                  <a:pt x="1188937" y="51375"/>
                </a:lnTo>
                <a:lnTo>
                  <a:pt x="1190137" y="53482"/>
                </a:lnTo>
                <a:lnTo>
                  <a:pt x="1196706" y="55080"/>
                </a:lnTo>
                <a:lnTo>
                  <a:pt x="1206222" y="53482"/>
                </a:lnTo>
                <a:lnTo>
                  <a:pt x="1209820" y="54548"/>
                </a:lnTo>
                <a:lnTo>
                  <a:pt x="1213391" y="59319"/>
                </a:lnTo>
                <a:lnTo>
                  <a:pt x="1216363" y="60917"/>
                </a:lnTo>
                <a:lnTo>
                  <a:pt x="1224106" y="60917"/>
                </a:lnTo>
                <a:lnTo>
                  <a:pt x="1231848" y="60385"/>
                </a:lnTo>
                <a:lnTo>
                  <a:pt x="1234847" y="60917"/>
                </a:lnTo>
                <a:lnTo>
                  <a:pt x="1238418" y="65666"/>
                </a:lnTo>
                <a:lnTo>
                  <a:pt x="1241390" y="67797"/>
                </a:lnTo>
                <a:lnTo>
                  <a:pt x="1242589" y="73610"/>
                </a:lnTo>
                <a:lnTo>
                  <a:pt x="1241990" y="81022"/>
                </a:lnTo>
                <a:lnTo>
                  <a:pt x="1243189" y="83686"/>
                </a:lnTo>
                <a:lnTo>
                  <a:pt x="1249133" y="85794"/>
                </a:lnTo>
                <a:lnTo>
                  <a:pt x="1252731" y="86327"/>
                </a:lnTo>
                <a:lnTo>
                  <a:pt x="1255103" y="85794"/>
                </a:lnTo>
                <a:lnTo>
                  <a:pt x="1258075" y="79447"/>
                </a:lnTo>
                <a:lnTo>
                  <a:pt x="1261673" y="78382"/>
                </a:lnTo>
                <a:lnTo>
                  <a:pt x="1264045" y="78382"/>
                </a:lnTo>
                <a:lnTo>
                  <a:pt x="1265844" y="76251"/>
                </a:lnTo>
                <a:lnTo>
                  <a:pt x="1265244" y="71503"/>
                </a:lnTo>
                <a:lnTo>
                  <a:pt x="1265244" y="68329"/>
                </a:lnTo>
                <a:lnTo>
                  <a:pt x="1266417" y="65666"/>
                </a:lnTo>
                <a:lnTo>
                  <a:pt x="1272987" y="64091"/>
                </a:lnTo>
                <a:lnTo>
                  <a:pt x="1275959" y="63558"/>
                </a:lnTo>
                <a:lnTo>
                  <a:pt x="1280730" y="65666"/>
                </a:lnTo>
                <a:lnTo>
                  <a:pt x="1285501" y="69904"/>
                </a:lnTo>
                <a:lnTo>
                  <a:pt x="1287299" y="70970"/>
                </a:lnTo>
                <a:lnTo>
                  <a:pt x="1289672" y="77849"/>
                </a:lnTo>
                <a:lnTo>
                  <a:pt x="1289672" y="82088"/>
                </a:lnTo>
                <a:lnTo>
                  <a:pt x="1290271" y="94804"/>
                </a:lnTo>
                <a:lnTo>
                  <a:pt x="1290271" y="105922"/>
                </a:lnTo>
                <a:lnTo>
                  <a:pt x="1285501" y="111203"/>
                </a:lnTo>
                <a:lnTo>
                  <a:pt x="1277158" y="115975"/>
                </a:lnTo>
                <a:lnTo>
                  <a:pt x="1271788" y="120746"/>
                </a:lnTo>
                <a:lnTo>
                  <a:pt x="1267017" y="129224"/>
                </a:lnTo>
                <a:lnTo>
                  <a:pt x="1264645" y="132397"/>
                </a:lnTo>
                <a:lnTo>
                  <a:pt x="1259874" y="133972"/>
                </a:lnTo>
                <a:lnTo>
                  <a:pt x="1255703" y="134505"/>
                </a:lnTo>
                <a:lnTo>
                  <a:pt x="1250332" y="137678"/>
                </a:lnTo>
                <a:lnTo>
                  <a:pt x="1236619" y="150394"/>
                </a:lnTo>
                <a:lnTo>
                  <a:pt x="1232448" y="153567"/>
                </a:lnTo>
                <a:lnTo>
                  <a:pt x="1227104" y="159404"/>
                </a:lnTo>
                <a:lnTo>
                  <a:pt x="1221134" y="168391"/>
                </a:lnTo>
                <a:lnTo>
                  <a:pt x="1212791" y="174761"/>
                </a:lnTo>
                <a:lnTo>
                  <a:pt x="1209820" y="180042"/>
                </a:lnTo>
                <a:lnTo>
                  <a:pt x="1208620" y="182706"/>
                </a:lnTo>
                <a:lnTo>
                  <a:pt x="1202051" y="185346"/>
                </a:lnTo>
                <a:lnTo>
                  <a:pt x="1181794" y="185346"/>
                </a:lnTo>
                <a:lnTo>
                  <a:pt x="1178822" y="184281"/>
                </a:lnTo>
                <a:lnTo>
                  <a:pt x="1176424" y="180042"/>
                </a:lnTo>
                <a:lnTo>
                  <a:pt x="1173452" y="179533"/>
                </a:lnTo>
                <a:lnTo>
                  <a:pt x="1164510" y="178467"/>
                </a:lnTo>
                <a:lnTo>
                  <a:pt x="1157367" y="176336"/>
                </a:lnTo>
                <a:lnTo>
                  <a:pt x="1154368" y="176869"/>
                </a:lnTo>
                <a:lnTo>
                  <a:pt x="1150797" y="183239"/>
                </a:lnTo>
                <a:lnTo>
                  <a:pt x="1150197" y="186412"/>
                </a:lnTo>
                <a:lnTo>
                  <a:pt x="1150197" y="196464"/>
                </a:lnTo>
                <a:lnTo>
                  <a:pt x="1151996" y="203877"/>
                </a:lnTo>
                <a:lnTo>
                  <a:pt x="1154968" y="206007"/>
                </a:lnTo>
                <a:lnTo>
                  <a:pt x="1163910" y="206517"/>
                </a:lnTo>
                <a:lnTo>
                  <a:pt x="1175824" y="206517"/>
                </a:lnTo>
                <a:lnTo>
                  <a:pt x="1188364" y="207050"/>
                </a:lnTo>
                <a:lnTo>
                  <a:pt x="1206821" y="206517"/>
                </a:lnTo>
                <a:lnTo>
                  <a:pt x="1221733" y="206007"/>
                </a:lnTo>
                <a:lnTo>
                  <a:pt x="1224106" y="205474"/>
                </a:lnTo>
                <a:lnTo>
                  <a:pt x="1228277" y="201769"/>
                </a:lnTo>
                <a:lnTo>
                  <a:pt x="1230076" y="198595"/>
                </a:lnTo>
                <a:lnTo>
                  <a:pt x="1234247" y="193291"/>
                </a:lnTo>
                <a:lnTo>
                  <a:pt x="1237219" y="187454"/>
                </a:lnTo>
                <a:lnTo>
                  <a:pt x="1241390" y="182173"/>
                </a:lnTo>
                <a:lnTo>
                  <a:pt x="1249133" y="177402"/>
                </a:lnTo>
                <a:lnTo>
                  <a:pt x="1254503" y="171588"/>
                </a:lnTo>
                <a:lnTo>
                  <a:pt x="1258675" y="162045"/>
                </a:lnTo>
                <a:lnTo>
                  <a:pt x="1265844" y="153567"/>
                </a:lnTo>
                <a:lnTo>
                  <a:pt x="1270015" y="147754"/>
                </a:lnTo>
                <a:lnTo>
                  <a:pt x="1274786" y="142449"/>
                </a:lnTo>
                <a:lnTo>
                  <a:pt x="1281929" y="138211"/>
                </a:lnTo>
                <a:lnTo>
                  <a:pt x="1287299" y="133972"/>
                </a:lnTo>
                <a:lnTo>
                  <a:pt x="1292070" y="129756"/>
                </a:lnTo>
                <a:lnTo>
                  <a:pt x="1294442" y="127093"/>
                </a:lnTo>
                <a:lnTo>
                  <a:pt x="1296815" y="122854"/>
                </a:lnTo>
                <a:lnTo>
                  <a:pt x="1299213" y="122854"/>
                </a:lnTo>
                <a:lnTo>
                  <a:pt x="1303384" y="125518"/>
                </a:lnTo>
                <a:lnTo>
                  <a:pt x="1304584" y="130266"/>
                </a:lnTo>
                <a:lnTo>
                  <a:pt x="1305157" y="141384"/>
                </a:lnTo>
                <a:lnTo>
                  <a:pt x="1305157" y="158339"/>
                </a:lnTo>
                <a:lnTo>
                  <a:pt x="1306356" y="175294"/>
                </a:lnTo>
                <a:lnTo>
                  <a:pt x="1304584" y="185346"/>
                </a:lnTo>
                <a:lnTo>
                  <a:pt x="1301586" y="187454"/>
                </a:lnTo>
                <a:lnTo>
                  <a:pt x="1300986" y="191693"/>
                </a:lnTo>
                <a:lnTo>
                  <a:pt x="1299813" y="193824"/>
                </a:lnTo>
                <a:lnTo>
                  <a:pt x="1292070" y="196464"/>
                </a:lnTo>
                <a:lnTo>
                  <a:pt x="1289072" y="196464"/>
                </a:lnTo>
                <a:lnTo>
                  <a:pt x="1284301" y="197530"/>
                </a:lnTo>
                <a:lnTo>
                  <a:pt x="1280130" y="198062"/>
                </a:lnTo>
                <a:lnTo>
                  <a:pt x="1275959" y="201769"/>
                </a:lnTo>
                <a:lnTo>
                  <a:pt x="1273587" y="207050"/>
                </a:lnTo>
                <a:lnTo>
                  <a:pt x="1268816" y="209713"/>
                </a:lnTo>
                <a:lnTo>
                  <a:pt x="1261673" y="210246"/>
                </a:lnTo>
                <a:lnTo>
                  <a:pt x="1259274" y="211288"/>
                </a:lnTo>
                <a:lnTo>
                  <a:pt x="1259874" y="218168"/>
                </a:lnTo>
                <a:lnTo>
                  <a:pt x="1259874" y="221364"/>
                </a:lnTo>
                <a:lnTo>
                  <a:pt x="1260473" y="224537"/>
                </a:lnTo>
                <a:lnTo>
                  <a:pt x="1263445" y="230884"/>
                </a:lnTo>
                <a:lnTo>
                  <a:pt x="1265844" y="231949"/>
                </a:lnTo>
                <a:lnTo>
                  <a:pt x="1272387" y="231949"/>
                </a:lnTo>
                <a:lnTo>
                  <a:pt x="1284301" y="231417"/>
                </a:lnTo>
                <a:lnTo>
                  <a:pt x="1289072" y="230351"/>
                </a:lnTo>
                <a:lnTo>
                  <a:pt x="1290871" y="226645"/>
                </a:lnTo>
                <a:lnTo>
                  <a:pt x="1294442" y="226112"/>
                </a:lnTo>
                <a:lnTo>
                  <a:pt x="1299213" y="226112"/>
                </a:lnTo>
                <a:lnTo>
                  <a:pt x="1303384" y="224005"/>
                </a:lnTo>
                <a:lnTo>
                  <a:pt x="1303384" y="221364"/>
                </a:lnTo>
                <a:lnTo>
                  <a:pt x="1303384" y="219233"/>
                </a:lnTo>
                <a:lnTo>
                  <a:pt x="1309928" y="217125"/>
                </a:lnTo>
                <a:lnTo>
                  <a:pt x="1314099" y="217658"/>
                </a:lnTo>
                <a:lnTo>
                  <a:pt x="1318270" y="217125"/>
                </a:lnTo>
                <a:lnTo>
                  <a:pt x="1323041" y="211821"/>
                </a:lnTo>
                <a:lnTo>
                  <a:pt x="1323641" y="208648"/>
                </a:lnTo>
                <a:lnTo>
                  <a:pt x="1324240" y="205474"/>
                </a:lnTo>
                <a:lnTo>
                  <a:pt x="1326639" y="201769"/>
                </a:lnTo>
                <a:lnTo>
                  <a:pt x="1329011" y="200703"/>
                </a:lnTo>
                <a:lnTo>
                  <a:pt x="1336754" y="199638"/>
                </a:lnTo>
                <a:lnTo>
                  <a:pt x="1348668" y="198062"/>
                </a:lnTo>
                <a:lnTo>
                  <a:pt x="1353439" y="198062"/>
                </a:lnTo>
                <a:lnTo>
                  <a:pt x="1355837" y="202301"/>
                </a:lnTo>
                <a:lnTo>
                  <a:pt x="1355837" y="204409"/>
                </a:lnTo>
                <a:lnTo>
                  <a:pt x="1357610" y="212886"/>
                </a:lnTo>
                <a:lnTo>
                  <a:pt x="1357610" y="223472"/>
                </a:lnTo>
                <a:lnTo>
                  <a:pt x="1356437" y="226645"/>
                </a:lnTo>
                <a:lnTo>
                  <a:pt x="1351666" y="230351"/>
                </a:lnTo>
                <a:lnTo>
                  <a:pt x="1347495" y="230884"/>
                </a:lnTo>
                <a:lnTo>
                  <a:pt x="1344497" y="231417"/>
                </a:lnTo>
                <a:lnTo>
                  <a:pt x="1343324" y="237763"/>
                </a:lnTo>
                <a:lnTo>
                  <a:pt x="1340925" y="241469"/>
                </a:lnTo>
                <a:lnTo>
                  <a:pt x="1336154" y="244666"/>
                </a:lnTo>
                <a:lnTo>
                  <a:pt x="1331384" y="245175"/>
                </a:lnTo>
                <a:lnTo>
                  <a:pt x="1329011" y="246773"/>
                </a:lnTo>
                <a:lnTo>
                  <a:pt x="1330210" y="252587"/>
                </a:lnTo>
                <a:lnTo>
                  <a:pt x="1330810" y="255251"/>
                </a:lnTo>
                <a:lnTo>
                  <a:pt x="1327812" y="256826"/>
                </a:lnTo>
                <a:lnTo>
                  <a:pt x="1321268" y="256293"/>
                </a:lnTo>
                <a:lnTo>
                  <a:pt x="1318270" y="256293"/>
                </a:lnTo>
                <a:lnTo>
                  <a:pt x="1309928" y="250479"/>
                </a:lnTo>
                <a:lnTo>
                  <a:pt x="1305757" y="249414"/>
                </a:lnTo>
                <a:lnTo>
                  <a:pt x="1302185" y="249946"/>
                </a:lnTo>
                <a:lnTo>
                  <a:pt x="1300412" y="255251"/>
                </a:lnTo>
                <a:lnTo>
                  <a:pt x="1298614" y="256293"/>
                </a:lnTo>
                <a:lnTo>
                  <a:pt x="1295642" y="257358"/>
                </a:lnTo>
                <a:lnTo>
                  <a:pt x="1292644" y="261597"/>
                </a:lnTo>
                <a:lnTo>
                  <a:pt x="1292644" y="264238"/>
                </a:lnTo>
                <a:lnTo>
                  <a:pt x="1293243" y="271650"/>
                </a:lnTo>
                <a:lnTo>
                  <a:pt x="1296241" y="279085"/>
                </a:lnTo>
                <a:lnTo>
                  <a:pt x="1298014" y="281726"/>
                </a:lnTo>
                <a:lnTo>
                  <a:pt x="1303984" y="285431"/>
                </a:lnTo>
                <a:lnTo>
                  <a:pt x="1309354" y="285964"/>
                </a:lnTo>
                <a:lnTo>
                  <a:pt x="1314099" y="286497"/>
                </a:lnTo>
                <a:lnTo>
                  <a:pt x="1321268" y="284366"/>
                </a:lnTo>
                <a:lnTo>
                  <a:pt x="1326039" y="282258"/>
                </a:lnTo>
                <a:lnTo>
                  <a:pt x="1329611" y="280127"/>
                </a:lnTo>
                <a:lnTo>
                  <a:pt x="1330210" y="275379"/>
                </a:lnTo>
                <a:lnTo>
                  <a:pt x="1329611" y="270607"/>
                </a:lnTo>
                <a:lnTo>
                  <a:pt x="1330210" y="266369"/>
                </a:lnTo>
                <a:lnTo>
                  <a:pt x="1334981" y="265303"/>
                </a:lnTo>
                <a:lnTo>
                  <a:pt x="1337953" y="265836"/>
                </a:lnTo>
                <a:lnTo>
                  <a:pt x="1343324" y="264770"/>
                </a:lnTo>
                <a:lnTo>
                  <a:pt x="1347495" y="263195"/>
                </a:lnTo>
                <a:lnTo>
                  <a:pt x="1350467" y="263195"/>
                </a:lnTo>
                <a:lnTo>
                  <a:pt x="1355837" y="260532"/>
                </a:lnTo>
                <a:lnTo>
                  <a:pt x="1357010" y="257891"/>
                </a:lnTo>
                <a:lnTo>
                  <a:pt x="1357610" y="255251"/>
                </a:lnTo>
                <a:lnTo>
                  <a:pt x="1361781" y="250479"/>
                </a:lnTo>
                <a:lnTo>
                  <a:pt x="1367152" y="247839"/>
                </a:lnTo>
                <a:lnTo>
                  <a:pt x="1372522" y="245708"/>
                </a:lnTo>
                <a:lnTo>
                  <a:pt x="1373122" y="241469"/>
                </a:lnTo>
                <a:lnTo>
                  <a:pt x="1374295" y="238296"/>
                </a:lnTo>
                <a:lnTo>
                  <a:pt x="1376094" y="234590"/>
                </a:lnTo>
                <a:lnTo>
                  <a:pt x="1382064" y="227711"/>
                </a:lnTo>
                <a:lnTo>
                  <a:pt x="1386235" y="226112"/>
                </a:lnTo>
                <a:lnTo>
                  <a:pt x="1393978" y="224005"/>
                </a:lnTo>
                <a:lnTo>
                  <a:pt x="1399948" y="222406"/>
                </a:lnTo>
                <a:lnTo>
                  <a:pt x="1407690" y="225070"/>
                </a:lnTo>
                <a:lnTo>
                  <a:pt x="1414234" y="228243"/>
                </a:lnTo>
                <a:lnTo>
                  <a:pt x="1415433" y="229309"/>
                </a:lnTo>
                <a:lnTo>
                  <a:pt x="1419005" y="234590"/>
                </a:lnTo>
                <a:lnTo>
                  <a:pt x="1421977" y="236721"/>
                </a:lnTo>
                <a:lnTo>
                  <a:pt x="1425574" y="237763"/>
                </a:lnTo>
                <a:lnTo>
                  <a:pt x="1428546" y="239361"/>
                </a:lnTo>
                <a:lnTo>
                  <a:pt x="1430919" y="242534"/>
                </a:lnTo>
                <a:lnTo>
                  <a:pt x="1433317" y="245175"/>
                </a:lnTo>
                <a:lnTo>
                  <a:pt x="1441060" y="244666"/>
                </a:lnTo>
                <a:lnTo>
                  <a:pt x="1447604" y="243600"/>
                </a:lnTo>
                <a:lnTo>
                  <a:pt x="1452974" y="244133"/>
                </a:lnTo>
                <a:lnTo>
                  <a:pt x="1454773" y="248881"/>
                </a:lnTo>
                <a:lnTo>
                  <a:pt x="1455972" y="250479"/>
                </a:lnTo>
                <a:lnTo>
                  <a:pt x="1461916" y="251545"/>
                </a:lnTo>
                <a:lnTo>
                  <a:pt x="1472057" y="253653"/>
                </a:lnTo>
                <a:lnTo>
                  <a:pt x="1476228" y="255251"/>
                </a:lnTo>
                <a:lnTo>
                  <a:pt x="1478001" y="260532"/>
                </a:lnTo>
                <a:lnTo>
                  <a:pt x="1481599" y="262130"/>
                </a:lnTo>
                <a:lnTo>
                  <a:pt x="1487543" y="265303"/>
                </a:lnTo>
                <a:lnTo>
                  <a:pt x="1491714" y="266902"/>
                </a:lnTo>
                <a:lnTo>
                  <a:pt x="1495286" y="267944"/>
                </a:lnTo>
                <a:lnTo>
                  <a:pt x="1497084" y="273781"/>
                </a:lnTo>
                <a:lnTo>
                  <a:pt x="1497084" y="276954"/>
                </a:lnTo>
                <a:lnTo>
                  <a:pt x="1499457" y="282791"/>
                </a:lnTo>
                <a:lnTo>
                  <a:pt x="1503054" y="285431"/>
                </a:lnTo>
                <a:lnTo>
                  <a:pt x="1523910" y="285431"/>
                </a:lnTo>
                <a:lnTo>
                  <a:pt x="1529281" y="282258"/>
                </a:lnTo>
                <a:lnTo>
                  <a:pt x="1532253" y="280127"/>
                </a:lnTo>
                <a:lnTo>
                  <a:pt x="1536424" y="276421"/>
                </a:lnTo>
                <a:lnTo>
                  <a:pt x="1538197" y="272182"/>
                </a:lnTo>
                <a:lnTo>
                  <a:pt x="1540595" y="267944"/>
                </a:lnTo>
                <a:lnTo>
                  <a:pt x="1544167" y="264770"/>
                </a:lnTo>
                <a:lnTo>
                  <a:pt x="1550137" y="261597"/>
                </a:lnTo>
                <a:lnTo>
                  <a:pt x="1556081" y="257891"/>
                </a:lnTo>
                <a:lnTo>
                  <a:pt x="1559652" y="251545"/>
                </a:lnTo>
                <a:lnTo>
                  <a:pt x="1563250" y="248881"/>
                </a:lnTo>
                <a:lnTo>
                  <a:pt x="1569194" y="248881"/>
                </a:lnTo>
                <a:lnTo>
                  <a:pt x="1578736" y="252078"/>
                </a:lnTo>
                <a:lnTo>
                  <a:pt x="1591849" y="252587"/>
                </a:lnTo>
                <a:lnTo>
                  <a:pt x="1607334" y="251012"/>
                </a:lnTo>
                <a:lnTo>
                  <a:pt x="1618675" y="249414"/>
                </a:lnTo>
                <a:lnTo>
                  <a:pt x="1629390" y="247839"/>
                </a:lnTo>
                <a:lnTo>
                  <a:pt x="1640130" y="248372"/>
                </a:lnTo>
                <a:lnTo>
                  <a:pt x="1647274" y="251012"/>
                </a:lnTo>
                <a:lnTo>
                  <a:pt x="1648473" y="253653"/>
                </a:lnTo>
                <a:lnTo>
                  <a:pt x="1646074" y="264770"/>
                </a:lnTo>
                <a:lnTo>
                  <a:pt x="1644302" y="267944"/>
                </a:lnTo>
                <a:lnTo>
                  <a:pt x="1635959" y="269542"/>
                </a:lnTo>
                <a:lnTo>
                  <a:pt x="1626418" y="269009"/>
                </a:lnTo>
                <a:lnTo>
                  <a:pt x="1622846" y="270075"/>
                </a:lnTo>
                <a:lnTo>
                  <a:pt x="1614504" y="279085"/>
                </a:lnTo>
                <a:lnTo>
                  <a:pt x="1613904" y="284366"/>
                </a:lnTo>
                <a:lnTo>
                  <a:pt x="1614504" y="289670"/>
                </a:lnTo>
                <a:lnTo>
                  <a:pt x="1616876" y="294951"/>
                </a:lnTo>
                <a:lnTo>
                  <a:pt x="1619874" y="296550"/>
                </a:lnTo>
                <a:lnTo>
                  <a:pt x="1622246" y="298657"/>
                </a:lnTo>
                <a:lnTo>
                  <a:pt x="1621047" y="305027"/>
                </a:lnTo>
                <a:lnTo>
                  <a:pt x="1621047" y="309266"/>
                </a:lnTo>
                <a:lnTo>
                  <a:pt x="1621047" y="311374"/>
                </a:lnTo>
                <a:lnTo>
                  <a:pt x="1623446" y="312439"/>
                </a:lnTo>
                <a:lnTo>
                  <a:pt x="1628790" y="311906"/>
                </a:lnTo>
                <a:lnTo>
                  <a:pt x="1630589" y="312972"/>
                </a:lnTo>
                <a:lnTo>
                  <a:pt x="1630589" y="318785"/>
                </a:lnTo>
                <a:lnTo>
                  <a:pt x="1630589" y="326730"/>
                </a:lnTo>
                <a:lnTo>
                  <a:pt x="1629989" y="330436"/>
                </a:lnTo>
                <a:lnTo>
                  <a:pt x="1624045" y="335740"/>
                </a:lnTo>
                <a:lnTo>
                  <a:pt x="1619874" y="337315"/>
                </a:lnTo>
                <a:lnTo>
                  <a:pt x="1615677" y="338914"/>
                </a:lnTo>
                <a:lnTo>
                  <a:pt x="1614504" y="343685"/>
                </a:lnTo>
                <a:lnTo>
                  <a:pt x="1613904" y="347924"/>
                </a:lnTo>
                <a:lnTo>
                  <a:pt x="1612105" y="351630"/>
                </a:lnTo>
                <a:lnTo>
                  <a:pt x="1605562" y="353738"/>
                </a:lnTo>
                <a:lnTo>
                  <a:pt x="1602590" y="355336"/>
                </a:lnTo>
                <a:lnTo>
                  <a:pt x="1594221" y="362748"/>
                </a:lnTo>
                <a:lnTo>
                  <a:pt x="1588277" y="369627"/>
                </a:lnTo>
                <a:lnTo>
                  <a:pt x="1584706" y="374932"/>
                </a:lnTo>
                <a:lnTo>
                  <a:pt x="1578136" y="379680"/>
                </a:lnTo>
                <a:lnTo>
                  <a:pt x="1569794" y="381278"/>
                </a:lnTo>
                <a:lnTo>
                  <a:pt x="1561451" y="381278"/>
                </a:lnTo>
                <a:lnTo>
                  <a:pt x="1557880" y="380745"/>
                </a:lnTo>
                <a:lnTo>
                  <a:pt x="1551310" y="374399"/>
                </a:lnTo>
                <a:lnTo>
                  <a:pt x="1548338" y="373333"/>
                </a:lnTo>
                <a:lnTo>
                  <a:pt x="1531054" y="373333"/>
                </a:lnTo>
                <a:lnTo>
                  <a:pt x="1527482" y="374399"/>
                </a:lnTo>
                <a:lnTo>
                  <a:pt x="1522112" y="380745"/>
                </a:lnTo>
                <a:lnTo>
                  <a:pt x="1522112" y="383919"/>
                </a:lnTo>
                <a:lnTo>
                  <a:pt x="1522112" y="386559"/>
                </a:lnTo>
                <a:lnTo>
                  <a:pt x="1517341" y="391330"/>
                </a:lnTo>
                <a:lnTo>
                  <a:pt x="1514968" y="392396"/>
                </a:lnTo>
                <a:lnTo>
                  <a:pt x="1511397" y="395569"/>
                </a:lnTo>
                <a:lnTo>
                  <a:pt x="1508399" y="402981"/>
                </a:lnTo>
                <a:lnTo>
                  <a:pt x="1508399" y="406154"/>
                </a:lnTo>
                <a:lnTo>
                  <a:pt x="1511996" y="409861"/>
                </a:lnTo>
                <a:lnTo>
                  <a:pt x="1513769" y="413566"/>
                </a:lnTo>
                <a:lnTo>
                  <a:pt x="1517341" y="418871"/>
                </a:lnTo>
                <a:lnTo>
                  <a:pt x="1523311" y="422577"/>
                </a:lnTo>
                <a:lnTo>
                  <a:pt x="1530454" y="426283"/>
                </a:lnTo>
                <a:lnTo>
                  <a:pt x="1539996" y="427881"/>
                </a:lnTo>
                <a:lnTo>
                  <a:pt x="1544167" y="428923"/>
                </a:lnTo>
                <a:lnTo>
                  <a:pt x="1547139" y="434227"/>
                </a:lnTo>
                <a:lnTo>
                  <a:pt x="1547738" y="436335"/>
                </a:lnTo>
                <a:lnTo>
                  <a:pt x="1548338" y="446411"/>
                </a:lnTo>
                <a:lnTo>
                  <a:pt x="1548338" y="459127"/>
                </a:lnTo>
                <a:lnTo>
                  <a:pt x="1547139" y="462300"/>
                </a:lnTo>
                <a:lnTo>
                  <a:pt x="1538796" y="464408"/>
                </a:lnTo>
                <a:lnTo>
                  <a:pt x="1535824" y="464941"/>
                </a:lnTo>
                <a:lnTo>
                  <a:pt x="1532253" y="469180"/>
                </a:lnTo>
                <a:lnTo>
                  <a:pt x="1531054" y="476592"/>
                </a:lnTo>
                <a:lnTo>
                  <a:pt x="1532253" y="479232"/>
                </a:lnTo>
                <a:lnTo>
                  <a:pt x="1538796" y="479765"/>
                </a:lnTo>
                <a:lnTo>
                  <a:pt x="1543567" y="480830"/>
                </a:lnTo>
                <a:lnTo>
                  <a:pt x="1543566" y="480832"/>
                </a:lnTo>
                <a:lnTo>
                  <a:pt x="1543504" y="480824"/>
                </a:lnTo>
                <a:lnTo>
                  <a:pt x="1541732" y="484530"/>
                </a:lnTo>
                <a:lnTo>
                  <a:pt x="1539333" y="486638"/>
                </a:lnTo>
                <a:lnTo>
                  <a:pt x="1535162" y="489302"/>
                </a:lnTo>
                <a:lnTo>
                  <a:pt x="1526220" y="496714"/>
                </a:lnTo>
                <a:lnTo>
                  <a:pt x="1525021" y="499887"/>
                </a:lnTo>
                <a:lnTo>
                  <a:pt x="1523248" y="509407"/>
                </a:lnTo>
                <a:lnTo>
                  <a:pt x="1525021" y="517884"/>
                </a:lnTo>
                <a:lnTo>
                  <a:pt x="1533389" y="523721"/>
                </a:lnTo>
                <a:lnTo>
                  <a:pt x="1541732" y="532176"/>
                </a:lnTo>
                <a:lnTo>
                  <a:pt x="1544704" y="536947"/>
                </a:lnTo>
                <a:lnTo>
                  <a:pt x="1553046" y="550729"/>
                </a:lnTo>
                <a:lnTo>
                  <a:pt x="1557817" y="553369"/>
                </a:lnTo>
                <a:lnTo>
                  <a:pt x="1561988" y="555477"/>
                </a:lnTo>
                <a:lnTo>
                  <a:pt x="1571530" y="563954"/>
                </a:lnTo>
                <a:lnTo>
                  <a:pt x="1575101" y="568193"/>
                </a:lnTo>
                <a:lnTo>
                  <a:pt x="1577474" y="572432"/>
                </a:lnTo>
                <a:lnTo>
                  <a:pt x="1578073" y="581952"/>
                </a:lnTo>
                <a:lnTo>
                  <a:pt x="1576874" y="584083"/>
                </a:lnTo>
                <a:lnTo>
                  <a:pt x="1567358" y="590429"/>
                </a:lnTo>
                <a:lnTo>
                  <a:pt x="1556618" y="598907"/>
                </a:lnTo>
                <a:lnTo>
                  <a:pt x="1548875" y="604744"/>
                </a:lnTo>
                <a:lnTo>
                  <a:pt x="1539333" y="610025"/>
                </a:lnTo>
                <a:lnTo>
                  <a:pt x="1534562" y="613198"/>
                </a:lnTo>
                <a:lnTo>
                  <a:pt x="1524447" y="622208"/>
                </a:lnTo>
                <a:lnTo>
                  <a:pt x="1523248" y="625914"/>
                </a:lnTo>
                <a:lnTo>
                  <a:pt x="1528618" y="632793"/>
                </a:lnTo>
                <a:lnTo>
                  <a:pt x="1535162" y="639163"/>
                </a:lnTo>
                <a:lnTo>
                  <a:pt x="1536361" y="642869"/>
                </a:lnTo>
                <a:lnTo>
                  <a:pt x="1536361" y="652389"/>
                </a:lnTo>
                <a:lnTo>
                  <a:pt x="1535162" y="656628"/>
                </a:lnTo>
                <a:lnTo>
                  <a:pt x="1533389" y="659801"/>
                </a:lnTo>
                <a:lnTo>
                  <a:pt x="1527419" y="665105"/>
                </a:lnTo>
                <a:lnTo>
                  <a:pt x="1521449" y="665638"/>
                </a:lnTo>
                <a:lnTo>
                  <a:pt x="1515560" y="665110"/>
                </a:lnTo>
                <a:lnTo>
                  <a:pt x="1507799" y="664046"/>
                </a:lnTo>
                <a:lnTo>
                  <a:pt x="1507794" y="664048"/>
                </a:lnTo>
                <a:lnTo>
                  <a:pt x="1507736" y="664040"/>
                </a:lnTo>
                <a:lnTo>
                  <a:pt x="1503565" y="665638"/>
                </a:lnTo>
                <a:lnTo>
                  <a:pt x="1502392" y="667746"/>
                </a:lnTo>
                <a:lnTo>
                  <a:pt x="1498221" y="678331"/>
                </a:lnTo>
                <a:lnTo>
                  <a:pt x="1494649" y="684701"/>
                </a:lnTo>
                <a:lnTo>
                  <a:pt x="1488679" y="689982"/>
                </a:lnTo>
                <a:lnTo>
                  <a:pt x="1483908" y="698992"/>
                </a:lnTo>
                <a:lnTo>
                  <a:pt x="1481536" y="709577"/>
                </a:lnTo>
                <a:lnTo>
                  <a:pt x="1475692" y="710098"/>
                </a:lnTo>
                <a:lnTo>
                  <a:pt x="1472120" y="709565"/>
                </a:lnTo>
                <a:lnTo>
                  <a:pt x="1463178" y="708500"/>
                </a:lnTo>
                <a:lnTo>
                  <a:pt x="1455436" y="707458"/>
                </a:lnTo>
                <a:lnTo>
                  <a:pt x="1448866" y="706925"/>
                </a:lnTo>
                <a:lnTo>
                  <a:pt x="1436952" y="703219"/>
                </a:lnTo>
                <a:lnTo>
                  <a:pt x="1433380" y="700555"/>
                </a:lnTo>
                <a:lnTo>
                  <a:pt x="1432884" y="700188"/>
                </a:lnTo>
                <a:lnTo>
                  <a:pt x="1429746" y="697400"/>
                </a:lnTo>
                <a:lnTo>
                  <a:pt x="1419085" y="695433"/>
                </a:lnTo>
                <a:lnTo>
                  <a:pt x="1416096" y="694741"/>
                </a:lnTo>
                <a:lnTo>
                  <a:pt x="1412524" y="692634"/>
                </a:lnTo>
                <a:lnTo>
                  <a:pt x="1412462" y="692652"/>
                </a:lnTo>
                <a:lnTo>
                  <a:pt x="1412461" y="692652"/>
                </a:lnTo>
                <a:lnTo>
                  <a:pt x="1410063" y="686815"/>
                </a:lnTo>
                <a:lnTo>
                  <a:pt x="1408864" y="674098"/>
                </a:lnTo>
                <a:lnTo>
                  <a:pt x="1407690" y="670925"/>
                </a:lnTo>
                <a:lnTo>
                  <a:pt x="1402920" y="665644"/>
                </a:lnTo>
                <a:lnTo>
                  <a:pt x="1402892" y="665631"/>
                </a:lnTo>
                <a:lnTo>
                  <a:pt x="1402887" y="665625"/>
                </a:lnTo>
                <a:lnTo>
                  <a:pt x="1392146" y="660321"/>
                </a:lnTo>
                <a:lnTo>
                  <a:pt x="1384404" y="656615"/>
                </a:lnTo>
                <a:lnTo>
                  <a:pt x="1377891" y="652926"/>
                </a:lnTo>
                <a:lnTo>
                  <a:pt x="1370723" y="642875"/>
                </a:lnTo>
                <a:lnTo>
                  <a:pt x="1368950" y="636505"/>
                </a:lnTo>
                <a:lnTo>
                  <a:pt x="1367751" y="633332"/>
                </a:lnTo>
                <a:lnTo>
                  <a:pt x="1367721" y="633320"/>
                </a:lnTo>
                <a:lnTo>
                  <a:pt x="1367719" y="633313"/>
                </a:lnTo>
                <a:lnTo>
                  <a:pt x="1361149" y="630672"/>
                </a:lnTo>
                <a:lnTo>
                  <a:pt x="1348635" y="630140"/>
                </a:lnTo>
                <a:lnTo>
                  <a:pt x="1342092" y="630672"/>
                </a:lnTo>
                <a:lnTo>
                  <a:pt x="1339713" y="630672"/>
                </a:lnTo>
                <a:lnTo>
                  <a:pt x="1337953" y="628028"/>
                </a:lnTo>
                <a:lnTo>
                  <a:pt x="1340326" y="622214"/>
                </a:lnTo>
                <a:lnTo>
                  <a:pt x="1343324" y="617443"/>
                </a:lnTo>
                <a:lnTo>
                  <a:pt x="1345696" y="612671"/>
                </a:lnTo>
                <a:lnTo>
                  <a:pt x="1345696" y="601553"/>
                </a:lnTo>
                <a:lnTo>
                  <a:pt x="1344497" y="594141"/>
                </a:lnTo>
                <a:lnTo>
                  <a:pt x="1343897" y="590968"/>
                </a:lnTo>
                <a:lnTo>
                  <a:pt x="1345096" y="587795"/>
                </a:lnTo>
                <a:lnTo>
                  <a:pt x="1351666" y="586729"/>
                </a:lnTo>
                <a:lnTo>
                  <a:pt x="1356437" y="584089"/>
                </a:lnTo>
                <a:lnTo>
                  <a:pt x="1360608" y="579850"/>
                </a:lnTo>
                <a:lnTo>
                  <a:pt x="1360008" y="568732"/>
                </a:lnTo>
                <a:lnTo>
                  <a:pt x="1356437" y="565026"/>
                </a:lnTo>
                <a:lnTo>
                  <a:pt x="1348094" y="557081"/>
                </a:lnTo>
                <a:lnTo>
                  <a:pt x="1337953" y="546496"/>
                </a:lnTo>
                <a:lnTo>
                  <a:pt x="1333182" y="541192"/>
                </a:lnTo>
                <a:lnTo>
                  <a:pt x="1331983" y="529008"/>
                </a:lnTo>
                <a:lnTo>
                  <a:pt x="1331983" y="524770"/>
                </a:lnTo>
                <a:lnTo>
                  <a:pt x="1331983" y="520531"/>
                </a:lnTo>
                <a:lnTo>
                  <a:pt x="1329611" y="514184"/>
                </a:lnTo>
                <a:lnTo>
                  <a:pt x="1329581" y="514171"/>
                </a:lnTo>
                <a:lnTo>
                  <a:pt x="1329578" y="514165"/>
                </a:lnTo>
                <a:lnTo>
                  <a:pt x="1326007" y="512590"/>
                </a:lnTo>
                <a:lnTo>
                  <a:pt x="1323608" y="513100"/>
                </a:lnTo>
                <a:lnTo>
                  <a:pt x="1318837" y="514165"/>
                </a:lnTo>
                <a:lnTo>
                  <a:pt x="1311095" y="517339"/>
                </a:lnTo>
                <a:lnTo>
                  <a:pt x="1309322" y="520002"/>
                </a:lnTo>
                <a:lnTo>
                  <a:pt x="1306324" y="523175"/>
                </a:lnTo>
                <a:lnTo>
                  <a:pt x="1294410" y="527414"/>
                </a:lnTo>
                <a:lnTo>
                  <a:pt x="1290838" y="529522"/>
                </a:lnTo>
                <a:lnTo>
                  <a:pt x="1288440" y="532163"/>
                </a:lnTo>
                <a:lnTo>
                  <a:pt x="1281896" y="537467"/>
                </a:lnTo>
                <a:lnTo>
                  <a:pt x="1277126" y="538532"/>
                </a:lnTo>
                <a:lnTo>
                  <a:pt x="1268183" y="540107"/>
                </a:lnTo>
                <a:lnTo>
                  <a:pt x="1262213" y="544346"/>
                </a:lnTo>
                <a:lnTo>
                  <a:pt x="1260441" y="554422"/>
                </a:lnTo>
                <a:lnTo>
                  <a:pt x="1261640" y="567647"/>
                </a:lnTo>
                <a:lnTo>
                  <a:pt x="1261040" y="571353"/>
                </a:lnTo>
                <a:lnTo>
                  <a:pt x="1253871" y="574017"/>
                </a:lnTo>
                <a:lnTo>
                  <a:pt x="1249700" y="574017"/>
                </a:lnTo>
                <a:lnTo>
                  <a:pt x="1245528" y="575059"/>
                </a:lnTo>
                <a:lnTo>
                  <a:pt x="1237786" y="581429"/>
                </a:lnTo>
                <a:lnTo>
                  <a:pt x="1233015" y="582471"/>
                </a:lnTo>
                <a:lnTo>
                  <a:pt x="1219302" y="584602"/>
                </a:lnTo>
                <a:lnTo>
                  <a:pt x="1205016" y="586177"/>
                </a:lnTo>
                <a:lnTo>
                  <a:pt x="1202617" y="586710"/>
                </a:lnTo>
                <a:lnTo>
                  <a:pt x="1201444" y="588841"/>
                </a:lnTo>
                <a:lnTo>
                  <a:pt x="1203816" y="594655"/>
                </a:lnTo>
                <a:lnTo>
                  <a:pt x="1204416" y="599426"/>
                </a:lnTo>
                <a:lnTo>
                  <a:pt x="1203816" y="601534"/>
                </a:lnTo>
                <a:lnTo>
                  <a:pt x="1200245" y="603665"/>
                </a:lnTo>
                <a:lnTo>
                  <a:pt x="1197850" y="604729"/>
                </a:lnTo>
                <a:lnTo>
                  <a:pt x="1192535" y="601020"/>
                </a:lnTo>
                <a:lnTo>
                  <a:pt x="1188937" y="599445"/>
                </a:lnTo>
                <a:lnTo>
                  <a:pt x="1184766" y="596805"/>
                </a:lnTo>
                <a:lnTo>
                  <a:pt x="1180595" y="592566"/>
                </a:lnTo>
                <a:lnTo>
                  <a:pt x="1179422" y="590435"/>
                </a:lnTo>
                <a:lnTo>
                  <a:pt x="1179422" y="587795"/>
                </a:lnTo>
                <a:lnTo>
                  <a:pt x="1176424" y="585154"/>
                </a:lnTo>
                <a:lnTo>
                  <a:pt x="1172253" y="581958"/>
                </a:lnTo>
                <a:lnTo>
                  <a:pt x="1169880" y="579317"/>
                </a:lnTo>
                <a:lnTo>
                  <a:pt x="1169880" y="576677"/>
                </a:lnTo>
                <a:lnTo>
                  <a:pt x="1166309" y="569797"/>
                </a:lnTo>
                <a:lnTo>
                  <a:pt x="1159139" y="556016"/>
                </a:lnTo>
                <a:lnTo>
                  <a:pt x="1156167" y="551777"/>
                </a:lnTo>
                <a:lnTo>
                  <a:pt x="1151996" y="549136"/>
                </a:lnTo>
                <a:lnTo>
                  <a:pt x="1148425" y="548604"/>
                </a:lnTo>
                <a:lnTo>
                  <a:pt x="1144853" y="546496"/>
                </a:lnTo>
                <a:lnTo>
                  <a:pt x="1139483" y="539084"/>
                </a:lnTo>
                <a:lnTo>
                  <a:pt x="1137084" y="533780"/>
                </a:lnTo>
                <a:lnTo>
                  <a:pt x="1133513" y="527433"/>
                </a:lnTo>
                <a:lnTo>
                  <a:pt x="1129941" y="525302"/>
                </a:lnTo>
                <a:lnTo>
                  <a:pt x="1125170" y="521064"/>
                </a:lnTo>
                <a:lnTo>
                  <a:pt x="1120999" y="515250"/>
                </a:lnTo>
                <a:lnTo>
                  <a:pt x="1113256" y="506772"/>
                </a:lnTo>
                <a:lnTo>
                  <a:pt x="1105513" y="500959"/>
                </a:lnTo>
                <a:lnTo>
                  <a:pt x="1098944" y="497762"/>
                </a:lnTo>
                <a:lnTo>
                  <a:pt x="1093599" y="490883"/>
                </a:lnTo>
                <a:lnTo>
                  <a:pt x="1091201" y="488242"/>
                </a:lnTo>
                <a:lnTo>
                  <a:pt x="1084657" y="487710"/>
                </a:lnTo>
                <a:lnTo>
                  <a:pt x="1080486" y="487710"/>
                </a:lnTo>
                <a:lnTo>
                  <a:pt x="1077488" y="487177"/>
                </a:lnTo>
                <a:lnTo>
                  <a:pt x="1074516" y="481896"/>
                </a:lnTo>
                <a:lnTo>
                  <a:pt x="1071544" y="480830"/>
                </a:lnTo>
                <a:lnTo>
                  <a:pt x="1062003" y="480830"/>
                </a:lnTo>
                <a:lnTo>
                  <a:pt x="1053660" y="481896"/>
                </a:lnTo>
                <a:lnTo>
                  <a:pt x="1051262" y="480830"/>
                </a:lnTo>
                <a:lnTo>
                  <a:pt x="1041147" y="474994"/>
                </a:lnTo>
                <a:lnTo>
                  <a:pt x="1034577" y="474484"/>
                </a:lnTo>
                <a:lnTo>
                  <a:pt x="1023263" y="474994"/>
                </a:lnTo>
                <a:lnTo>
                  <a:pt x="1005379" y="474994"/>
                </a:lnTo>
                <a:lnTo>
                  <a:pt x="995237" y="471820"/>
                </a:lnTo>
                <a:lnTo>
                  <a:pt x="988694" y="469712"/>
                </a:lnTo>
                <a:lnTo>
                  <a:pt x="981551" y="468114"/>
                </a:lnTo>
                <a:lnTo>
                  <a:pt x="977953" y="466539"/>
                </a:lnTo>
                <a:lnTo>
                  <a:pt x="977353" y="460170"/>
                </a:lnTo>
                <a:lnTo>
                  <a:pt x="976180" y="456464"/>
                </a:lnTo>
                <a:lnTo>
                  <a:pt x="970210" y="451182"/>
                </a:lnTo>
                <a:lnTo>
                  <a:pt x="966639" y="444813"/>
                </a:lnTo>
                <a:lnTo>
                  <a:pt x="963067" y="437401"/>
                </a:lnTo>
                <a:lnTo>
                  <a:pt x="960669" y="431587"/>
                </a:lnTo>
                <a:lnTo>
                  <a:pt x="956497" y="427348"/>
                </a:lnTo>
                <a:lnTo>
                  <a:pt x="952926" y="424175"/>
                </a:lnTo>
                <a:lnTo>
                  <a:pt x="950553" y="416763"/>
                </a:lnTo>
                <a:lnTo>
                  <a:pt x="948755" y="409861"/>
                </a:lnTo>
                <a:lnTo>
                  <a:pt x="949954" y="408286"/>
                </a:lnTo>
                <a:lnTo>
                  <a:pt x="957097" y="408286"/>
                </a:lnTo>
                <a:lnTo>
                  <a:pt x="961868" y="408818"/>
                </a:lnTo>
                <a:lnTo>
                  <a:pt x="970810" y="408818"/>
                </a:lnTo>
                <a:lnTo>
                  <a:pt x="973782" y="407220"/>
                </a:lnTo>
                <a:lnTo>
                  <a:pt x="975581" y="400874"/>
                </a:lnTo>
                <a:lnTo>
                  <a:pt x="976180" y="388690"/>
                </a:lnTo>
                <a:lnTo>
                  <a:pt x="974981" y="380745"/>
                </a:lnTo>
                <a:lnTo>
                  <a:pt x="974381" y="376506"/>
                </a:lnTo>
                <a:lnTo>
                  <a:pt x="973782" y="373866"/>
                </a:lnTo>
                <a:lnTo>
                  <a:pt x="967838" y="370693"/>
                </a:lnTo>
                <a:lnTo>
                  <a:pt x="964840" y="370160"/>
                </a:lnTo>
                <a:lnTo>
                  <a:pt x="958896" y="368029"/>
                </a:lnTo>
                <a:lnTo>
                  <a:pt x="953525" y="366987"/>
                </a:lnTo>
                <a:lnTo>
                  <a:pt x="951153" y="365921"/>
                </a:lnTo>
                <a:lnTo>
                  <a:pt x="946982" y="360617"/>
                </a:lnTo>
                <a:lnTo>
                  <a:pt x="946382" y="356911"/>
                </a:lnTo>
                <a:lnTo>
                  <a:pt x="945183" y="354270"/>
                </a:lnTo>
                <a:lnTo>
                  <a:pt x="939813" y="352139"/>
                </a:lnTo>
                <a:lnTo>
                  <a:pt x="938040" y="352139"/>
                </a:lnTo>
                <a:lnTo>
                  <a:pt x="936841" y="344218"/>
                </a:lnTo>
                <a:lnTo>
                  <a:pt x="937440" y="333609"/>
                </a:lnTo>
                <a:lnTo>
                  <a:pt x="939813" y="328861"/>
                </a:lnTo>
                <a:lnTo>
                  <a:pt x="941611" y="319851"/>
                </a:lnTo>
                <a:lnTo>
                  <a:pt x="941611" y="315080"/>
                </a:lnTo>
                <a:lnTo>
                  <a:pt x="942211" y="312439"/>
                </a:lnTo>
                <a:lnTo>
                  <a:pt x="943384" y="311906"/>
                </a:lnTo>
                <a:lnTo>
                  <a:pt x="949954" y="310841"/>
                </a:lnTo>
                <a:lnTo>
                  <a:pt x="958296" y="309799"/>
                </a:lnTo>
                <a:lnTo>
                  <a:pt x="960669" y="309799"/>
                </a:lnTo>
                <a:lnTo>
                  <a:pt x="964266" y="305027"/>
                </a:lnTo>
                <a:lnTo>
                  <a:pt x="964266" y="302363"/>
                </a:lnTo>
                <a:lnTo>
                  <a:pt x="964840" y="299723"/>
                </a:lnTo>
                <a:lnTo>
                  <a:pt x="972009" y="300255"/>
                </a:lnTo>
                <a:lnTo>
                  <a:pt x="976780" y="300788"/>
                </a:lnTo>
                <a:lnTo>
                  <a:pt x="980351" y="300255"/>
                </a:lnTo>
                <a:lnTo>
                  <a:pt x="981551" y="294442"/>
                </a:lnTo>
                <a:lnTo>
                  <a:pt x="981551" y="291245"/>
                </a:lnTo>
                <a:lnTo>
                  <a:pt x="980951" y="281726"/>
                </a:lnTo>
                <a:lnTo>
                  <a:pt x="979752" y="273781"/>
                </a:lnTo>
                <a:lnTo>
                  <a:pt x="979152" y="272182"/>
                </a:lnTo>
                <a:lnTo>
                  <a:pt x="971409" y="269542"/>
                </a:lnTo>
                <a:lnTo>
                  <a:pt x="966639" y="269542"/>
                </a:lnTo>
                <a:lnTo>
                  <a:pt x="958296" y="270075"/>
                </a:lnTo>
                <a:lnTo>
                  <a:pt x="951153" y="270607"/>
                </a:lnTo>
                <a:lnTo>
                  <a:pt x="948155" y="271650"/>
                </a:lnTo>
                <a:lnTo>
                  <a:pt x="943984" y="276954"/>
                </a:lnTo>
                <a:lnTo>
                  <a:pt x="941611" y="278019"/>
                </a:lnTo>
                <a:lnTo>
                  <a:pt x="939213" y="278552"/>
                </a:lnTo>
                <a:lnTo>
                  <a:pt x="939213" y="281726"/>
                </a:lnTo>
                <a:lnTo>
                  <a:pt x="939213" y="283833"/>
                </a:lnTo>
                <a:lnTo>
                  <a:pt x="935042" y="285431"/>
                </a:lnTo>
                <a:lnTo>
                  <a:pt x="925500" y="284899"/>
                </a:lnTo>
                <a:lnTo>
                  <a:pt x="910015" y="283833"/>
                </a:lnTo>
                <a:lnTo>
                  <a:pt x="895702" y="283833"/>
                </a:lnTo>
                <a:lnTo>
                  <a:pt x="893330" y="284899"/>
                </a:lnTo>
                <a:lnTo>
                  <a:pt x="890358" y="290713"/>
                </a:lnTo>
                <a:lnTo>
                  <a:pt x="888559" y="291778"/>
                </a:lnTo>
                <a:lnTo>
                  <a:pt x="882015" y="291245"/>
                </a:lnTo>
                <a:lnTo>
                  <a:pt x="873673" y="289670"/>
                </a:lnTo>
                <a:lnTo>
                  <a:pt x="871275" y="288072"/>
                </a:lnTo>
                <a:lnTo>
                  <a:pt x="871275" y="280127"/>
                </a:lnTo>
                <a:lnTo>
                  <a:pt x="871275" y="275379"/>
                </a:lnTo>
                <a:lnTo>
                  <a:pt x="870675" y="271650"/>
                </a:lnTo>
                <a:lnTo>
                  <a:pt x="873074" y="266902"/>
                </a:lnTo>
                <a:lnTo>
                  <a:pt x="875446" y="265836"/>
                </a:lnTo>
                <a:lnTo>
                  <a:pt x="880816" y="264770"/>
                </a:lnTo>
                <a:lnTo>
                  <a:pt x="886760" y="264770"/>
                </a:lnTo>
                <a:lnTo>
                  <a:pt x="889159" y="263728"/>
                </a:lnTo>
                <a:lnTo>
                  <a:pt x="887360" y="256293"/>
                </a:lnTo>
                <a:lnTo>
                  <a:pt x="886760" y="252078"/>
                </a:lnTo>
                <a:lnTo>
                  <a:pt x="887360" y="248881"/>
                </a:lnTo>
                <a:lnTo>
                  <a:pt x="890957" y="247839"/>
                </a:lnTo>
                <a:lnTo>
                  <a:pt x="890957" y="245708"/>
                </a:lnTo>
                <a:lnTo>
                  <a:pt x="890358" y="243067"/>
                </a:lnTo>
                <a:lnTo>
                  <a:pt x="892131" y="239361"/>
                </a:lnTo>
                <a:lnTo>
                  <a:pt x="894529" y="238829"/>
                </a:lnTo>
                <a:lnTo>
                  <a:pt x="899873" y="238296"/>
                </a:lnTo>
                <a:lnTo>
                  <a:pt x="913586" y="236721"/>
                </a:lnTo>
                <a:lnTo>
                  <a:pt x="918957" y="235123"/>
                </a:lnTo>
                <a:lnTo>
                  <a:pt x="917757" y="231949"/>
                </a:lnTo>
                <a:lnTo>
                  <a:pt x="918357" y="230884"/>
                </a:lnTo>
                <a:lnTo>
                  <a:pt x="926699" y="231417"/>
                </a:lnTo>
                <a:lnTo>
                  <a:pt x="942211" y="231949"/>
                </a:lnTo>
                <a:lnTo>
                  <a:pt x="954725" y="230884"/>
                </a:lnTo>
                <a:lnTo>
                  <a:pt x="961868" y="230351"/>
                </a:lnTo>
                <a:lnTo>
                  <a:pt x="970810" y="229309"/>
                </a:lnTo>
                <a:lnTo>
                  <a:pt x="980951" y="228776"/>
                </a:lnTo>
                <a:lnTo>
                  <a:pt x="985122" y="228776"/>
                </a:lnTo>
                <a:lnTo>
                  <a:pt x="988694" y="225070"/>
                </a:lnTo>
                <a:lnTo>
                  <a:pt x="991066" y="224005"/>
                </a:lnTo>
                <a:lnTo>
                  <a:pt x="992865" y="222939"/>
                </a:lnTo>
                <a:lnTo>
                  <a:pt x="993465" y="217658"/>
                </a:lnTo>
                <a:lnTo>
                  <a:pt x="993465" y="214994"/>
                </a:lnTo>
                <a:lnTo>
                  <a:pt x="993465" y="208648"/>
                </a:lnTo>
                <a:lnTo>
                  <a:pt x="993465" y="201236"/>
                </a:lnTo>
                <a:lnTo>
                  <a:pt x="992265" y="196464"/>
                </a:lnTo>
                <a:lnTo>
                  <a:pt x="988094" y="192226"/>
                </a:lnTo>
                <a:lnTo>
                  <a:pt x="984523" y="186944"/>
                </a:lnTo>
                <a:lnTo>
                  <a:pt x="982124" y="181108"/>
                </a:lnTo>
                <a:lnTo>
                  <a:pt x="977353" y="177402"/>
                </a:lnTo>
                <a:lnTo>
                  <a:pt x="971409" y="173163"/>
                </a:lnTo>
                <a:lnTo>
                  <a:pt x="966039" y="166816"/>
                </a:lnTo>
                <a:lnTo>
                  <a:pt x="957697" y="158872"/>
                </a:lnTo>
                <a:lnTo>
                  <a:pt x="954125" y="155166"/>
                </a:lnTo>
                <a:lnTo>
                  <a:pt x="951153" y="148819"/>
                </a:lnTo>
                <a:lnTo>
                  <a:pt x="948155" y="145113"/>
                </a:lnTo>
                <a:lnTo>
                  <a:pt x="938613" y="136103"/>
                </a:lnTo>
                <a:lnTo>
                  <a:pt x="931470" y="128158"/>
                </a:lnTo>
                <a:lnTo>
                  <a:pt x="926699" y="122321"/>
                </a:lnTo>
                <a:lnTo>
                  <a:pt x="924327" y="114400"/>
                </a:lnTo>
                <a:lnTo>
                  <a:pt x="923128" y="105922"/>
                </a:lnTo>
                <a:lnTo>
                  <a:pt x="920156" y="102216"/>
                </a:lnTo>
                <a:lnTo>
                  <a:pt x="918357" y="101683"/>
                </a:lnTo>
                <a:lnTo>
                  <a:pt x="917757" y="97445"/>
                </a:lnTo>
                <a:lnTo>
                  <a:pt x="917757" y="94804"/>
                </a:lnTo>
                <a:lnTo>
                  <a:pt x="917158" y="87902"/>
                </a:lnTo>
                <a:lnTo>
                  <a:pt x="915385" y="83153"/>
                </a:lnTo>
                <a:lnTo>
                  <a:pt x="913586" y="82088"/>
                </a:lnTo>
                <a:lnTo>
                  <a:pt x="907642" y="79447"/>
                </a:lnTo>
                <a:lnTo>
                  <a:pt x="907043" y="76784"/>
                </a:lnTo>
                <a:lnTo>
                  <a:pt x="906443" y="69372"/>
                </a:lnTo>
                <a:lnTo>
                  <a:pt x="906443" y="63025"/>
                </a:lnTo>
                <a:lnTo>
                  <a:pt x="904045" y="58254"/>
                </a:lnTo>
                <a:lnTo>
                  <a:pt x="897501" y="52440"/>
                </a:lnTo>
                <a:lnTo>
                  <a:pt x="893330" y="46603"/>
                </a:lnTo>
                <a:lnTo>
                  <a:pt x="890358" y="40256"/>
                </a:lnTo>
                <a:lnTo>
                  <a:pt x="887959" y="36018"/>
                </a:lnTo>
                <a:lnTo>
                  <a:pt x="886187" y="29671"/>
                </a:lnTo>
                <a:lnTo>
                  <a:pt x="885587" y="22769"/>
                </a:lnTo>
                <a:lnTo>
                  <a:pt x="887360" y="16422"/>
                </a:lnTo>
                <a:lnTo>
                  <a:pt x="887959" y="9010"/>
                </a:lnTo>
                <a:lnTo>
                  <a:pt x="887360" y="3706"/>
                </a:lnTo>
                <a:lnTo>
                  <a:pt x="887360" y="213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rgbClr val="23375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405;p44"/>
          <p:cNvSpPr/>
          <p:nvPr/>
        </p:nvSpPr>
        <p:spPr>
          <a:xfrm>
            <a:off x="2431273" y="2061580"/>
            <a:ext cx="1034093" cy="955291"/>
          </a:xfrm>
          <a:custGeom>
            <a:avLst/>
            <a:gdLst/>
            <a:ahLst/>
            <a:cxnLst/>
            <a:rect l="l" t="t" r="r" b="b"/>
            <a:pathLst>
              <a:path w="39666" h="41243" extrusionOk="0">
                <a:moveTo>
                  <a:pt x="28326" y="0"/>
                </a:moveTo>
                <a:lnTo>
                  <a:pt x="27732" y="69"/>
                </a:lnTo>
                <a:lnTo>
                  <a:pt x="27297" y="160"/>
                </a:lnTo>
                <a:lnTo>
                  <a:pt x="27229" y="252"/>
                </a:lnTo>
                <a:lnTo>
                  <a:pt x="27229" y="480"/>
                </a:lnTo>
                <a:lnTo>
                  <a:pt x="27137" y="617"/>
                </a:lnTo>
                <a:lnTo>
                  <a:pt x="27023" y="663"/>
                </a:lnTo>
                <a:lnTo>
                  <a:pt x="26474" y="663"/>
                </a:lnTo>
                <a:lnTo>
                  <a:pt x="26154" y="617"/>
                </a:lnTo>
                <a:lnTo>
                  <a:pt x="25354" y="572"/>
                </a:lnTo>
                <a:lnTo>
                  <a:pt x="24531" y="595"/>
                </a:lnTo>
                <a:lnTo>
                  <a:pt x="24142" y="686"/>
                </a:lnTo>
                <a:lnTo>
                  <a:pt x="23731" y="778"/>
                </a:lnTo>
                <a:lnTo>
                  <a:pt x="23594" y="846"/>
                </a:lnTo>
                <a:lnTo>
                  <a:pt x="23365" y="1189"/>
                </a:lnTo>
                <a:lnTo>
                  <a:pt x="23273" y="1418"/>
                </a:lnTo>
                <a:lnTo>
                  <a:pt x="23068" y="1829"/>
                </a:lnTo>
                <a:lnTo>
                  <a:pt x="22976" y="2126"/>
                </a:lnTo>
                <a:lnTo>
                  <a:pt x="22908" y="2675"/>
                </a:lnTo>
                <a:lnTo>
                  <a:pt x="22793" y="3269"/>
                </a:lnTo>
                <a:lnTo>
                  <a:pt x="22611" y="3567"/>
                </a:lnTo>
                <a:lnTo>
                  <a:pt x="22405" y="3750"/>
                </a:lnTo>
                <a:lnTo>
                  <a:pt x="22268" y="3841"/>
                </a:lnTo>
                <a:lnTo>
                  <a:pt x="21787" y="3772"/>
                </a:lnTo>
                <a:lnTo>
                  <a:pt x="21650" y="3727"/>
                </a:lnTo>
                <a:lnTo>
                  <a:pt x="21536" y="3681"/>
                </a:lnTo>
                <a:lnTo>
                  <a:pt x="21193" y="3727"/>
                </a:lnTo>
                <a:lnTo>
                  <a:pt x="21056" y="3818"/>
                </a:lnTo>
                <a:lnTo>
                  <a:pt x="20942" y="3910"/>
                </a:lnTo>
                <a:lnTo>
                  <a:pt x="20576" y="4024"/>
                </a:lnTo>
                <a:lnTo>
                  <a:pt x="20324" y="4070"/>
                </a:lnTo>
                <a:lnTo>
                  <a:pt x="19707" y="4207"/>
                </a:lnTo>
                <a:lnTo>
                  <a:pt x="19250" y="4390"/>
                </a:lnTo>
                <a:lnTo>
                  <a:pt x="18907" y="4641"/>
                </a:lnTo>
                <a:lnTo>
                  <a:pt x="18587" y="4824"/>
                </a:lnTo>
                <a:lnTo>
                  <a:pt x="18244" y="5121"/>
                </a:lnTo>
                <a:lnTo>
                  <a:pt x="17901" y="5533"/>
                </a:lnTo>
                <a:lnTo>
                  <a:pt x="17695" y="5876"/>
                </a:lnTo>
                <a:lnTo>
                  <a:pt x="17512" y="6264"/>
                </a:lnTo>
                <a:lnTo>
                  <a:pt x="17421" y="6401"/>
                </a:lnTo>
                <a:lnTo>
                  <a:pt x="17101" y="6447"/>
                </a:lnTo>
                <a:lnTo>
                  <a:pt x="17009" y="6424"/>
                </a:lnTo>
                <a:lnTo>
                  <a:pt x="16781" y="6310"/>
                </a:lnTo>
                <a:lnTo>
                  <a:pt x="16529" y="6127"/>
                </a:lnTo>
                <a:lnTo>
                  <a:pt x="16369" y="5739"/>
                </a:lnTo>
                <a:lnTo>
                  <a:pt x="16278" y="5350"/>
                </a:lnTo>
                <a:lnTo>
                  <a:pt x="16209" y="5258"/>
                </a:lnTo>
                <a:lnTo>
                  <a:pt x="15866" y="5121"/>
                </a:lnTo>
                <a:lnTo>
                  <a:pt x="15706" y="5144"/>
                </a:lnTo>
                <a:lnTo>
                  <a:pt x="15318" y="5190"/>
                </a:lnTo>
                <a:lnTo>
                  <a:pt x="15043" y="5258"/>
                </a:lnTo>
                <a:lnTo>
                  <a:pt x="14746" y="5258"/>
                </a:lnTo>
                <a:lnTo>
                  <a:pt x="14312" y="5236"/>
                </a:lnTo>
                <a:lnTo>
                  <a:pt x="13946" y="5190"/>
                </a:lnTo>
                <a:lnTo>
                  <a:pt x="13489" y="5098"/>
                </a:lnTo>
                <a:lnTo>
                  <a:pt x="12757" y="5053"/>
                </a:lnTo>
                <a:lnTo>
                  <a:pt x="12117" y="4961"/>
                </a:lnTo>
                <a:lnTo>
                  <a:pt x="11797" y="4870"/>
                </a:lnTo>
                <a:lnTo>
                  <a:pt x="10677" y="4481"/>
                </a:lnTo>
                <a:lnTo>
                  <a:pt x="10471" y="4344"/>
                </a:lnTo>
                <a:lnTo>
                  <a:pt x="10334" y="4207"/>
                </a:lnTo>
                <a:lnTo>
                  <a:pt x="9625" y="3750"/>
                </a:lnTo>
                <a:lnTo>
                  <a:pt x="9442" y="3544"/>
                </a:lnTo>
                <a:lnTo>
                  <a:pt x="9259" y="3361"/>
                </a:lnTo>
                <a:lnTo>
                  <a:pt x="8665" y="3064"/>
                </a:lnTo>
                <a:lnTo>
                  <a:pt x="8482" y="3018"/>
                </a:lnTo>
                <a:lnTo>
                  <a:pt x="8322" y="2972"/>
                </a:lnTo>
                <a:lnTo>
                  <a:pt x="7842" y="2629"/>
                </a:lnTo>
                <a:lnTo>
                  <a:pt x="7727" y="2492"/>
                </a:lnTo>
                <a:lnTo>
                  <a:pt x="7567" y="2401"/>
                </a:lnTo>
                <a:lnTo>
                  <a:pt x="6950" y="2378"/>
                </a:lnTo>
                <a:lnTo>
                  <a:pt x="6699" y="2401"/>
                </a:lnTo>
                <a:lnTo>
                  <a:pt x="6173" y="2446"/>
                </a:lnTo>
                <a:lnTo>
                  <a:pt x="5716" y="2538"/>
                </a:lnTo>
                <a:lnTo>
                  <a:pt x="5624" y="2629"/>
                </a:lnTo>
                <a:lnTo>
                  <a:pt x="5556" y="2972"/>
                </a:lnTo>
                <a:lnTo>
                  <a:pt x="5601" y="3178"/>
                </a:lnTo>
                <a:lnTo>
                  <a:pt x="5601" y="3338"/>
                </a:lnTo>
                <a:lnTo>
                  <a:pt x="5396" y="3612"/>
                </a:lnTo>
                <a:lnTo>
                  <a:pt x="5258" y="3658"/>
                </a:lnTo>
                <a:lnTo>
                  <a:pt x="4687" y="3772"/>
                </a:lnTo>
                <a:lnTo>
                  <a:pt x="3841" y="3818"/>
                </a:lnTo>
                <a:lnTo>
                  <a:pt x="3567" y="3795"/>
                </a:lnTo>
                <a:lnTo>
                  <a:pt x="3086" y="3612"/>
                </a:lnTo>
                <a:lnTo>
                  <a:pt x="2835" y="3612"/>
                </a:lnTo>
                <a:lnTo>
                  <a:pt x="2286" y="3681"/>
                </a:lnTo>
                <a:lnTo>
                  <a:pt x="1943" y="3750"/>
                </a:lnTo>
                <a:lnTo>
                  <a:pt x="1852" y="3818"/>
                </a:lnTo>
                <a:lnTo>
                  <a:pt x="1761" y="4230"/>
                </a:lnTo>
                <a:lnTo>
                  <a:pt x="1738" y="4435"/>
                </a:lnTo>
                <a:lnTo>
                  <a:pt x="1692" y="4595"/>
                </a:lnTo>
                <a:lnTo>
                  <a:pt x="1532" y="4847"/>
                </a:lnTo>
                <a:lnTo>
                  <a:pt x="1395" y="4961"/>
                </a:lnTo>
                <a:lnTo>
                  <a:pt x="1235" y="4984"/>
                </a:lnTo>
                <a:lnTo>
                  <a:pt x="732" y="4847"/>
                </a:lnTo>
                <a:lnTo>
                  <a:pt x="549" y="4870"/>
                </a:lnTo>
                <a:lnTo>
                  <a:pt x="412" y="4961"/>
                </a:lnTo>
                <a:lnTo>
                  <a:pt x="320" y="5373"/>
                </a:lnTo>
                <a:lnTo>
                  <a:pt x="229" y="5510"/>
                </a:lnTo>
                <a:lnTo>
                  <a:pt x="114" y="5601"/>
                </a:lnTo>
                <a:lnTo>
                  <a:pt x="0" y="5899"/>
                </a:lnTo>
                <a:lnTo>
                  <a:pt x="23" y="6081"/>
                </a:lnTo>
                <a:lnTo>
                  <a:pt x="69" y="6447"/>
                </a:lnTo>
                <a:lnTo>
                  <a:pt x="206" y="6813"/>
                </a:lnTo>
                <a:lnTo>
                  <a:pt x="297" y="7019"/>
                </a:lnTo>
                <a:lnTo>
                  <a:pt x="709" y="7202"/>
                </a:lnTo>
                <a:lnTo>
                  <a:pt x="937" y="7293"/>
                </a:lnTo>
                <a:lnTo>
                  <a:pt x="1098" y="7385"/>
                </a:lnTo>
                <a:lnTo>
                  <a:pt x="1235" y="7659"/>
                </a:lnTo>
                <a:lnTo>
                  <a:pt x="1372" y="7796"/>
                </a:lnTo>
                <a:lnTo>
                  <a:pt x="1509" y="7956"/>
                </a:lnTo>
                <a:lnTo>
                  <a:pt x="1623" y="8276"/>
                </a:lnTo>
                <a:lnTo>
                  <a:pt x="1669" y="8505"/>
                </a:lnTo>
                <a:lnTo>
                  <a:pt x="1738" y="8733"/>
                </a:lnTo>
                <a:lnTo>
                  <a:pt x="1738" y="9076"/>
                </a:lnTo>
                <a:lnTo>
                  <a:pt x="1715" y="9213"/>
                </a:lnTo>
                <a:lnTo>
                  <a:pt x="1669" y="9282"/>
                </a:lnTo>
                <a:lnTo>
                  <a:pt x="1555" y="9282"/>
                </a:lnTo>
                <a:lnTo>
                  <a:pt x="1600" y="9351"/>
                </a:lnTo>
                <a:lnTo>
                  <a:pt x="1646" y="9396"/>
                </a:lnTo>
                <a:lnTo>
                  <a:pt x="1829" y="9511"/>
                </a:lnTo>
                <a:lnTo>
                  <a:pt x="2035" y="9625"/>
                </a:lnTo>
                <a:lnTo>
                  <a:pt x="2309" y="9762"/>
                </a:lnTo>
                <a:lnTo>
                  <a:pt x="2629" y="9762"/>
                </a:lnTo>
                <a:lnTo>
                  <a:pt x="2904" y="9785"/>
                </a:lnTo>
                <a:lnTo>
                  <a:pt x="3247" y="9899"/>
                </a:lnTo>
                <a:lnTo>
                  <a:pt x="3429" y="9968"/>
                </a:lnTo>
                <a:lnTo>
                  <a:pt x="3749" y="10288"/>
                </a:lnTo>
                <a:lnTo>
                  <a:pt x="3864" y="10517"/>
                </a:lnTo>
                <a:lnTo>
                  <a:pt x="3978" y="10768"/>
                </a:lnTo>
                <a:lnTo>
                  <a:pt x="4321" y="11340"/>
                </a:lnTo>
                <a:lnTo>
                  <a:pt x="4412" y="11385"/>
                </a:lnTo>
                <a:lnTo>
                  <a:pt x="4641" y="11477"/>
                </a:lnTo>
                <a:lnTo>
                  <a:pt x="4984" y="11637"/>
                </a:lnTo>
                <a:lnTo>
                  <a:pt x="5144" y="11637"/>
                </a:lnTo>
                <a:lnTo>
                  <a:pt x="5464" y="11431"/>
                </a:lnTo>
                <a:lnTo>
                  <a:pt x="5578" y="11362"/>
                </a:lnTo>
                <a:lnTo>
                  <a:pt x="5761" y="11317"/>
                </a:lnTo>
                <a:lnTo>
                  <a:pt x="6036" y="11431"/>
                </a:lnTo>
                <a:lnTo>
                  <a:pt x="6196" y="11477"/>
                </a:lnTo>
                <a:lnTo>
                  <a:pt x="6493" y="11362"/>
                </a:lnTo>
                <a:lnTo>
                  <a:pt x="6722" y="11317"/>
                </a:lnTo>
                <a:lnTo>
                  <a:pt x="6973" y="11294"/>
                </a:lnTo>
                <a:lnTo>
                  <a:pt x="7293" y="11431"/>
                </a:lnTo>
                <a:lnTo>
                  <a:pt x="7522" y="11523"/>
                </a:lnTo>
                <a:lnTo>
                  <a:pt x="7750" y="11614"/>
                </a:lnTo>
                <a:lnTo>
                  <a:pt x="8185" y="11751"/>
                </a:lnTo>
                <a:lnTo>
                  <a:pt x="8322" y="11911"/>
                </a:lnTo>
                <a:lnTo>
                  <a:pt x="8596" y="12208"/>
                </a:lnTo>
                <a:lnTo>
                  <a:pt x="8848" y="12414"/>
                </a:lnTo>
                <a:lnTo>
                  <a:pt x="8962" y="12551"/>
                </a:lnTo>
                <a:lnTo>
                  <a:pt x="9053" y="12894"/>
                </a:lnTo>
                <a:lnTo>
                  <a:pt x="8962" y="13123"/>
                </a:lnTo>
                <a:lnTo>
                  <a:pt x="8825" y="13489"/>
                </a:lnTo>
                <a:lnTo>
                  <a:pt x="8756" y="13740"/>
                </a:lnTo>
                <a:lnTo>
                  <a:pt x="8665" y="13854"/>
                </a:lnTo>
                <a:lnTo>
                  <a:pt x="8436" y="13900"/>
                </a:lnTo>
                <a:lnTo>
                  <a:pt x="8322" y="13900"/>
                </a:lnTo>
                <a:lnTo>
                  <a:pt x="7979" y="13923"/>
                </a:lnTo>
                <a:lnTo>
                  <a:pt x="7613" y="13969"/>
                </a:lnTo>
                <a:lnTo>
                  <a:pt x="7476" y="14014"/>
                </a:lnTo>
                <a:lnTo>
                  <a:pt x="7247" y="14289"/>
                </a:lnTo>
                <a:lnTo>
                  <a:pt x="7224" y="14403"/>
                </a:lnTo>
                <a:lnTo>
                  <a:pt x="7202" y="14540"/>
                </a:lnTo>
                <a:lnTo>
                  <a:pt x="7202" y="14929"/>
                </a:lnTo>
                <a:lnTo>
                  <a:pt x="7316" y="15066"/>
                </a:lnTo>
                <a:lnTo>
                  <a:pt x="7453" y="15249"/>
                </a:lnTo>
                <a:lnTo>
                  <a:pt x="7590" y="15752"/>
                </a:lnTo>
                <a:lnTo>
                  <a:pt x="7705" y="15912"/>
                </a:lnTo>
                <a:lnTo>
                  <a:pt x="7796" y="16072"/>
                </a:lnTo>
                <a:lnTo>
                  <a:pt x="7819" y="16506"/>
                </a:lnTo>
                <a:lnTo>
                  <a:pt x="7842" y="16689"/>
                </a:lnTo>
                <a:lnTo>
                  <a:pt x="7819" y="16849"/>
                </a:lnTo>
                <a:lnTo>
                  <a:pt x="7545" y="17055"/>
                </a:lnTo>
                <a:lnTo>
                  <a:pt x="7407" y="17055"/>
                </a:lnTo>
                <a:lnTo>
                  <a:pt x="7293" y="17078"/>
                </a:lnTo>
                <a:lnTo>
                  <a:pt x="7110" y="17375"/>
                </a:lnTo>
                <a:lnTo>
                  <a:pt x="7087" y="17512"/>
                </a:lnTo>
                <a:lnTo>
                  <a:pt x="7064" y="17672"/>
                </a:lnTo>
                <a:lnTo>
                  <a:pt x="7087" y="18084"/>
                </a:lnTo>
                <a:lnTo>
                  <a:pt x="7179" y="18221"/>
                </a:lnTo>
                <a:lnTo>
                  <a:pt x="7362" y="18541"/>
                </a:lnTo>
                <a:lnTo>
                  <a:pt x="7476" y="18793"/>
                </a:lnTo>
                <a:lnTo>
                  <a:pt x="7727" y="18930"/>
                </a:lnTo>
                <a:lnTo>
                  <a:pt x="8025" y="18975"/>
                </a:lnTo>
                <a:lnTo>
                  <a:pt x="8276" y="19044"/>
                </a:lnTo>
                <a:lnTo>
                  <a:pt x="8528" y="19250"/>
                </a:lnTo>
                <a:lnTo>
                  <a:pt x="8665" y="19341"/>
                </a:lnTo>
                <a:lnTo>
                  <a:pt x="8962" y="19501"/>
                </a:lnTo>
                <a:lnTo>
                  <a:pt x="9122" y="19478"/>
                </a:lnTo>
                <a:lnTo>
                  <a:pt x="9191" y="19478"/>
                </a:lnTo>
                <a:lnTo>
                  <a:pt x="9305" y="19616"/>
                </a:lnTo>
                <a:lnTo>
                  <a:pt x="9419" y="19959"/>
                </a:lnTo>
                <a:lnTo>
                  <a:pt x="9419" y="20119"/>
                </a:lnTo>
                <a:lnTo>
                  <a:pt x="9442" y="20553"/>
                </a:lnTo>
                <a:lnTo>
                  <a:pt x="9488" y="20987"/>
                </a:lnTo>
                <a:lnTo>
                  <a:pt x="9488" y="21102"/>
                </a:lnTo>
                <a:lnTo>
                  <a:pt x="9213" y="21239"/>
                </a:lnTo>
                <a:lnTo>
                  <a:pt x="9122" y="21284"/>
                </a:lnTo>
                <a:lnTo>
                  <a:pt x="9099" y="21605"/>
                </a:lnTo>
                <a:lnTo>
                  <a:pt x="9145" y="22062"/>
                </a:lnTo>
                <a:lnTo>
                  <a:pt x="9168" y="22222"/>
                </a:lnTo>
                <a:lnTo>
                  <a:pt x="9396" y="22428"/>
                </a:lnTo>
                <a:lnTo>
                  <a:pt x="9488" y="22519"/>
                </a:lnTo>
                <a:lnTo>
                  <a:pt x="9602" y="22633"/>
                </a:lnTo>
                <a:lnTo>
                  <a:pt x="9762" y="22953"/>
                </a:lnTo>
                <a:lnTo>
                  <a:pt x="9739" y="23091"/>
                </a:lnTo>
                <a:lnTo>
                  <a:pt x="9534" y="23388"/>
                </a:lnTo>
                <a:lnTo>
                  <a:pt x="9396" y="23525"/>
                </a:lnTo>
                <a:lnTo>
                  <a:pt x="9213" y="23525"/>
                </a:lnTo>
                <a:lnTo>
                  <a:pt x="8871" y="23548"/>
                </a:lnTo>
                <a:lnTo>
                  <a:pt x="8665" y="23662"/>
                </a:lnTo>
                <a:lnTo>
                  <a:pt x="8459" y="23822"/>
                </a:lnTo>
                <a:lnTo>
                  <a:pt x="8368" y="23868"/>
                </a:lnTo>
                <a:lnTo>
                  <a:pt x="8276" y="24119"/>
                </a:lnTo>
                <a:lnTo>
                  <a:pt x="8253" y="24211"/>
                </a:lnTo>
                <a:lnTo>
                  <a:pt x="8299" y="24302"/>
                </a:lnTo>
                <a:lnTo>
                  <a:pt x="8550" y="24439"/>
                </a:lnTo>
                <a:lnTo>
                  <a:pt x="8665" y="24439"/>
                </a:lnTo>
                <a:lnTo>
                  <a:pt x="8893" y="24462"/>
                </a:lnTo>
                <a:lnTo>
                  <a:pt x="9168" y="24531"/>
                </a:lnTo>
                <a:lnTo>
                  <a:pt x="9305" y="24554"/>
                </a:lnTo>
                <a:lnTo>
                  <a:pt x="9465" y="24782"/>
                </a:lnTo>
                <a:lnTo>
                  <a:pt x="9488" y="24897"/>
                </a:lnTo>
                <a:lnTo>
                  <a:pt x="9488" y="25011"/>
                </a:lnTo>
                <a:lnTo>
                  <a:pt x="9305" y="25262"/>
                </a:lnTo>
                <a:lnTo>
                  <a:pt x="9213" y="25308"/>
                </a:lnTo>
                <a:lnTo>
                  <a:pt x="8985" y="25400"/>
                </a:lnTo>
                <a:lnTo>
                  <a:pt x="8756" y="25468"/>
                </a:lnTo>
                <a:lnTo>
                  <a:pt x="8665" y="25514"/>
                </a:lnTo>
                <a:lnTo>
                  <a:pt x="8573" y="25857"/>
                </a:lnTo>
                <a:lnTo>
                  <a:pt x="8550" y="26040"/>
                </a:lnTo>
                <a:lnTo>
                  <a:pt x="8550" y="26200"/>
                </a:lnTo>
                <a:lnTo>
                  <a:pt x="8665" y="26474"/>
                </a:lnTo>
                <a:lnTo>
                  <a:pt x="8848" y="26520"/>
                </a:lnTo>
                <a:lnTo>
                  <a:pt x="9076" y="26611"/>
                </a:lnTo>
                <a:lnTo>
                  <a:pt x="9396" y="27023"/>
                </a:lnTo>
                <a:lnTo>
                  <a:pt x="9534" y="27137"/>
                </a:lnTo>
                <a:lnTo>
                  <a:pt x="9762" y="27366"/>
                </a:lnTo>
                <a:lnTo>
                  <a:pt x="9922" y="27663"/>
                </a:lnTo>
                <a:lnTo>
                  <a:pt x="9968" y="27823"/>
                </a:lnTo>
                <a:lnTo>
                  <a:pt x="9876" y="28212"/>
                </a:lnTo>
                <a:lnTo>
                  <a:pt x="9831" y="28372"/>
                </a:lnTo>
                <a:lnTo>
                  <a:pt x="9831" y="28486"/>
                </a:lnTo>
                <a:lnTo>
                  <a:pt x="10128" y="28623"/>
                </a:lnTo>
                <a:lnTo>
                  <a:pt x="10174" y="28692"/>
                </a:lnTo>
                <a:lnTo>
                  <a:pt x="10197" y="28783"/>
                </a:lnTo>
                <a:lnTo>
                  <a:pt x="10517" y="28897"/>
                </a:lnTo>
                <a:lnTo>
                  <a:pt x="10654" y="28920"/>
                </a:lnTo>
                <a:lnTo>
                  <a:pt x="10905" y="28897"/>
                </a:lnTo>
                <a:lnTo>
                  <a:pt x="11157" y="28737"/>
                </a:lnTo>
                <a:lnTo>
                  <a:pt x="11248" y="28623"/>
                </a:lnTo>
                <a:lnTo>
                  <a:pt x="11317" y="28280"/>
                </a:lnTo>
                <a:lnTo>
                  <a:pt x="11362" y="28189"/>
                </a:lnTo>
                <a:lnTo>
                  <a:pt x="11477" y="28166"/>
                </a:lnTo>
                <a:lnTo>
                  <a:pt x="11888" y="28280"/>
                </a:lnTo>
                <a:lnTo>
                  <a:pt x="11911" y="28372"/>
                </a:lnTo>
                <a:lnTo>
                  <a:pt x="11934" y="28486"/>
                </a:lnTo>
                <a:lnTo>
                  <a:pt x="12231" y="28715"/>
                </a:lnTo>
                <a:lnTo>
                  <a:pt x="12300" y="28875"/>
                </a:lnTo>
                <a:lnTo>
                  <a:pt x="12368" y="29240"/>
                </a:lnTo>
                <a:lnTo>
                  <a:pt x="12460" y="29492"/>
                </a:lnTo>
                <a:lnTo>
                  <a:pt x="12643" y="29583"/>
                </a:lnTo>
                <a:lnTo>
                  <a:pt x="12963" y="29560"/>
                </a:lnTo>
                <a:lnTo>
                  <a:pt x="13077" y="29492"/>
                </a:lnTo>
                <a:lnTo>
                  <a:pt x="13214" y="29240"/>
                </a:lnTo>
                <a:lnTo>
                  <a:pt x="13351" y="29195"/>
                </a:lnTo>
                <a:lnTo>
                  <a:pt x="13466" y="29149"/>
                </a:lnTo>
                <a:lnTo>
                  <a:pt x="13580" y="28920"/>
                </a:lnTo>
                <a:lnTo>
                  <a:pt x="13672" y="28897"/>
                </a:lnTo>
                <a:lnTo>
                  <a:pt x="14106" y="28943"/>
                </a:lnTo>
                <a:lnTo>
                  <a:pt x="14609" y="28966"/>
                </a:lnTo>
                <a:lnTo>
                  <a:pt x="14769" y="28989"/>
                </a:lnTo>
                <a:lnTo>
                  <a:pt x="15112" y="29103"/>
                </a:lnTo>
                <a:lnTo>
                  <a:pt x="15203" y="29218"/>
                </a:lnTo>
                <a:lnTo>
                  <a:pt x="15272" y="29332"/>
                </a:lnTo>
                <a:lnTo>
                  <a:pt x="15500" y="29606"/>
                </a:lnTo>
                <a:lnTo>
                  <a:pt x="15523" y="29812"/>
                </a:lnTo>
                <a:lnTo>
                  <a:pt x="15546" y="29972"/>
                </a:lnTo>
                <a:lnTo>
                  <a:pt x="15729" y="30201"/>
                </a:lnTo>
                <a:lnTo>
                  <a:pt x="15752" y="30338"/>
                </a:lnTo>
                <a:lnTo>
                  <a:pt x="15798" y="30475"/>
                </a:lnTo>
                <a:lnTo>
                  <a:pt x="16049" y="30635"/>
                </a:lnTo>
                <a:lnTo>
                  <a:pt x="16163" y="30658"/>
                </a:lnTo>
                <a:lnTo>
                  <a:pt x="16964" y="30681"/>
                </a:lnTo>
                <a:lnTo>
                  <a:pt x="17901" y="30726"/>
                </a:lnTo>
                <a:lnTo>
                  <a:pt x="18290" y="30818"/>
                </a:lnTo>
                <a:lnTo>
                  <a:pt x="18518" y="30955"/>
                </a:lnTo>
                <a:lnTo>
                  <a:pt x="18610" y="31046"/>
                </a:lnTo>
                <a:lnTo>
                  <a:pt x="18770" y="31298"/>
                </a:lnTo>
                <a:lnTo>
                  <a:pt x="18907" y="31367"/>
                </a:lnTo>
                <a:lnTo>
                  <a:pt x="19044" y="31412"/>
                </a:lnTo>
                <a:lnTo>
                  <a:pt x="19227" y="31664"/>
                </a:lnTo>
                <a:lnTo>
                  <a:pt x="19250" y="31801"/>
                </a:lnTo>
                <a:lnTo>
                  <a:pt x="19410" y="32167"/>
                </a:lnTo>
                <a:lnTo>
                  <a:pt x="19661" y="32510"/>
                </a:lnTo>
                <a:lnTo>
                  <a:pt x="19798" y="32784"/>
                </a:lnTo>
                <a:lnTo>
                  <a:pt x="19867" y="33104"/>
                </a:lnTo>
                <a:lnTo>
                  <a:pt x="20050" y="33538"/>
                </a:lnTo>
                <a:lnTo>
                  <a:pt x="20187" y="33996"/>
                </a:lnTo>
                <a:lnTo>
                  <a:pt x="20096" y="34361"/>
                </a:lnTo>
                <a:lnTo>
                  <a:pt x="19959" y="34636"/>
                </a:lnTo>
                <a:lnTo>
                  <a:pt x="19867" y="34727"/>
                </a:lnTo>
                <a:lnTo>
                  <a:pt x="19547" y="34796"/>
                </a:lnTo>
                <a:lnTo>
                  <a:pt x="19410" y="34796"/>
                </a:lnTo>
                <a:lnTo>
                  <a:pt x="19341" y="34841"/>
                </a:lnTo>
                <a:lnTo>
                  <a:pt x="19296" y="35139"/>
                </a:lnTo>
                <a:lnTo>
                  <a:pt x="19318" y="35344"/>
                </a:lnTo>
                <a:lnTo>
                  <a:pt x="19273" y="35527"/>
                </a:lnTo>
                <a:lnTo>
                  <a:pt x="19044" y="35756"/>
                </a:lnTo>
                <a:lnTo>
                  <a:pt x="18953" y="35779"/>
                </a:lnTo>
                <a:lnTo>
                  <a:pt x="18884" y="35962"/>
                </a:lnTo>
                <a:lnTo>
                  <a:pt x="18907" y="36396"/>
                </a:lnTo>
                <a:lnTo>
                  <a:pt x="18953" y="36556"/>
                </a:lnTo>
                <a:lnTo>
                  <a:pt x="19250" y="36853"/>
                </a:lnTo>
                <a:lnTo>
                  <a:pt x="19433" y="36899"/>
                </a:lnTo>
                <a:lnTo>
                  <a:pt x="19776" y="37013"/>
                </a:lnTo>
                <a:lnTo>
                  <a:pt x="20141" y="37173"/>
                </a:lnTo>
                <a:lnTo>
                  <a:pt x="20324" y="37242"/>
                </a:lnTo>
                <a:lnTo>
                  <a:pt x="20484" y="37539"/>
                </a:lnTo>
                <a:lnTo>
                  <a:pt x="20507" y="37699"/>
                </a:lnTo>
                <a:lnTo>
                  <a:pt x="20530" y="38111"/>
                </a:lnTo>
                <a:lnTo>
                  <a:pt x="20416" y="38454"/>
                </a:lnTo>
                <a:lnTo>
                  <a:pt x="20233" y="38637"/>
                </a:lnTo>
                <a:lnTo>
                  <a:pt x="20141" y="38911"/>
                </a:lnTo>
                <a:lnTo>
                  <a:pt x="20210" y="39322"/>
                </a:lnTo>
                <a:lnTo>
                  <a:pt x="20301" y="39642"/>
                </a:lnTo>
                <a:lnTo>
                  <a:pt x="20347" y="40054"/>
                </a:lnTo>
                <a:lnTo>
                  <a:pt x="20439" y="40465"/>
                </a:lnTo>
                <a:lnTo>
                  <a:pt x="20690" y="40808"/>
                </a:lnTo>
                <a:lnTo>
                  <a:pt x="21010" y="41151"/>
                </a:lnTo>
                <a:lnTo>
                  <a:pt x="21330" y="41243"/>
                </a:lnTo>
                <a:lnTo>
                  <a:pt x="21856" y="41243"/>
                </a:lnTo>
                <a:lnTo>
                  <a:pt x="22108" y="41037"/>
                </a:lnTo>
                <a:lnTo>
                  <a:pt x="22245" y="41014"/>
                </a:lnTo>
                <a:lnTo>
                  <a:pt x="22496" y="40877"/>
                </a:lnTo>
                <a:lnTo>
                  <a:pt x="22748" y="40626"/>
                </a:lnTo>
                <a:lnTo>
                  <a:pt x="23045" y="40351"/>
                </a:lnTo>
                <a:lnTo>
                  <a:pt x="23205" y="40077"/>
                </a:lnTo>
                <a:lnTo>
                  <a:pt x="23273" y="39985"/>
                </a:lnTo>
                <a:lnTo>
                  <a:pt x="23662" y="39871"/>
                </a:lnTo>
                <a:lnTo>
                  <a:pt x="23868" y="39848"/>
                </a:lnTo>
                <a:lnTo>
                  <a:pt x="24074" y="39871"/>
                </a:lnTo>
                <a:lnTo>
                  <a:pt x="24348" y="40145"/>
                </a:lnTo>
                <a:lnTo>
                  <a:pt x="24394" y="40237"/>
                </a:lnTo>
                <a:lnTo>
                  <a:pt x="24439" y="40305"/>
                </a:lnTo>
                <a:lnTo>
                  <a:pt x="24691" y="40443"/>
                </a:lnTo>
                <a:lnTo>
                  <a:pt x="24874" y="40465"/>
                </a:lnTo>
                <a:lnTo>
                  <a:pt x="25034" y="40511"/>
                </a:lnTo>
                <a:lnTo>
                  <a:pt x="25194" y="40763"/>
                </a:lnTo>
                <a:lnTo>
                  <a:pt x="25308" y="40854"/>
                </a:lnTo>
                <a:lnTo>
                  <a:pt x="25423" y="40877"/>
                </a:lnTo>
                <a:lnTo>
                  <a:pt x="25628" y="40740"/>
                </a:lnTo>
                <a:lnTo>
                  <a:pt x="25697" y="40626"/>
                </a:lnTo>
                <a:lnTo>
                  <a:pt x="25834" y="40557"/>
                </a:lnTo>
                <a:lnTo>
                  <a:pt x="26611" y="40557"/>
                </a:lnTo>
                <a:lnTo>
                  <a:pt x="27297" y="40580"/>
                </a:lnTo>
                <a:lnTo>
                  <a:pt x="29195" y="40603"/>
                </a:lnTo>
                <a:lnTo>
                  <a:pt x="30292" y="40626"/>
                </a:lnTo>
                <a:lnTo>
                  <a:pt x="30749" y="40488"/>
                </a:lnTo>
                <a:lnTo>
                  <a:pt x="31161" y="40328"/>
                </a:lnTo>
                <a:lnTo>
                  <a:pt x="31504" y="40305"/>
                </a:lnTo>
                <a:lnTo>
                  <a:pt x="31870" y="40328"/>
                </a:lnTo>
                <a:lnTo>
                  <a:pt x="31938" y="40328"/>
                </a:lnTo>
                <a:lnTo>
                  <a:pt x="32007" y="39985"/>
                </a:lnTo>
                <a:lnTo>
                  <a:pt x="32030" y="39848"/>
                </a:lnTo>
                <a:lnTo>
                  <a:pt x="31915" y="39505"/>
                </a:lnTo>
                <a:lnTo>
                  <a:pt x="31801" y="39140"/>
                </a:lnTo>
                <a:lnTo>
                  <a:pt x="31824" y="39025"/>
                </a:lnTo>
                <a:lnTo>
                  <a:pt x="32167" y="38888"/>
                </a:lnTo>
                <a:lnTo>
                  <a:pt x="32395" y="38888"/>
                </a:lnTo>
                <a:lnTo>
                  <a:pt x="32601" y="38865"/>
                </a:lnTo>
                <a:lnTo>
                  <a:pt x="32761" y="38637"/>
                </a:lnTo>
                <a:lnTo>
                  <a:pt x="32761" y="38545"/>
                </a:lnTo>
                <a:lnTo>
                  <a:pt x="33173" y="38454"/>
                </a:lnTo>
                <a:lnTo>
                  <a:pt x="33836" y="38477"/>
                </a:lnTo>
                <a:lnTo>
                  <a:pt x="34499" y="38454"/>
                </a:lnTo>
                <a:lnTo>
                  <a:pt x="34933" y="38454"/>
                </a:lnTo>
                <a:lnTo>
                  <a:pt x="35230" y="38271"/>
                </a:lnTo>
                <a:lnTo>
                  <a:pt x="35550" y="37928"/>
                </a:lnTo>
                <a:lnTo>
                  <a:pt x="35916" y="37631"/>
                </a:lnTo>
                <a:lnTo>
                  <a:pt x="36350" y="37471"/>
                </a:lnTo>
                <a:lnTo>
                  <a:pt x="36853" y="37425"/>
                </a:lnTo>
                <a:lnTo>
                  <a:pt x="37402" y="37425"/>
                </a:lnTo>
                <a:lnTo>
                  <a:pt x="37699" y="37333"/>
                </a:lnTo>
                <a:lnTo>
                  <a:pt x="38019" y="37059"/>
                </a:lnTo>
                <a:lnTo>
                  <a:pt x="38134" y="36922"/>
                </a:lnTo>
                <a:lnTo>
                  <a:pt x="38248" y="36670"/>
                </a:lnTo>
                <a:lnTo>
                  <a:pt x="38248" y="36579"/>
                </a:lnTo>
                <a:lnTo>
                  <a:pt x="38317" y="36419"/>
                </a:lnTo>
                <a:lnTo>
                  <a:pt x="38545" y="36167"/>
                </a:lnTo>
                <a:lnTo>
                  <a:pt x="38499" y="36053"/>
                </a:lnTo>
                <a:lnTo>
                  <a:pt x="38454" y="35847"/>
                </a:lnTo>
                <a:lnTo>
                  <a:pt x="38431" y="35619"/>
                </a:lnTo>
                <a:lnTo>
                  <a:pt x="38431" y="35299"/>
                </a:lnTo>
                <a:lnTo>
                  <a:pt x="38568" y="35230"/>
                </a:lnTo>
                <a:lnTo>
                  <a:pt x="38728" y="35184"/>
                </a:lnTo>
                <a:lnTo>
                  <a:pt x="39071" y="35070"/>
                </a:lnTo>
                <a:lnTo>
                  <a:pt x="39140" y="34910"/>
                </a:lnTo>
                <a:lnTo>
                  <a:pt x="39231" y="34773"/>
                </a:lnTo>
                <a:lnTo>
                  <a:pt x="39483" y="34613"/>
                </a:lnTo>
                <a:lnTo>
                  <a:pt x="39551" y="34476"/>
                </a:lnTo>
                <a:lnTo>
                  <a:pt x="39597" y="34293"/>
                </a:lnTo>
                <a:lnTo>
                  <a:pt x="39665" y="34018"/>
                </a:lnTo>
                <a:lnTo>
                  <a:pt x="39551" y="33881"/>
                </a:lnTo>
                <a:lnTo>
                  <a:pt x="39231" y="33721"/>
                </a:lnTo>
                <a:lnTo>
                  <a:pt x="38820" y="33630"/>
                </a:lnTo>
                <a:lnTo>
                  <a:pt x="38637" y="33493"/>
                </a:lnTo>
                <a:lnTo>
                  <a:pt x="38385" y="33127"/>
                </a:lnTo>
                <a:lnTo>
                  <a:pt x="38202" y="33035"/>
                </a:lnTo>
                <a:lnTo>
                  <a:pt x="38019" y="32967"/>
                </a:lnTo>
                <a:lnTo>
                  <a:pt x="37768" y="32761"/>
                </a:lnTo>
                <a:lnTo>
                  <a:pt x="37699" y="32578"/>
                </a:lnTo>
                <a:lnTo>
                  <a:pt x="37608" y="32418"/>
                </a:lnTo>
                <a:lnTo>
                  <a:pt x="37311" y="32121"/>
                </a:lnTo>
                <a:lnTo>
                  <a:pt x="37288" y="31938"/>
                </a:lnTo>
                <a:lnTo>
                  <a:pt x="37311" y="31367"/>
                </a:lnTo>
                <a:lnTo>
                  <a:pt x="37288" y="30864"/>
                </a:lnTo>
                <a:lnTo>
                  <a:pt x="37379" y="30749"/>
                </a:lnTo>
                <a:lnTo>
                  <a:pt x="37676" y="30658"/>
                </a:lnTo>
                <a:lnTo>
                  <a:pt x="37814" y="30566"/>
                </a:lnTo>
                <a:lnTo>
                  <a:pt x="37836" y="30475"/>
                </a:lnTo>
                <a:lnTo>
                  <a:pt x="37836" y="30269"/>
                </a:lnTo>
                <a:lnTo>
                  <a:pt x="37951" y="29903"/>
                </a:lnTo>
                <a:lnTo>
                  <a:pt x="38042" y="29766"/>
                </a:lnTo>
                <a:lnTo>
                  <a:pt x="38225" y="29515"/>
                </a:lnTo>
                <a:lnTo>
                  <a:pt x="38499" y="29195"/>
                </a:lnTo>
                <a:lnTo>
                  <a:pt x="38682" y="29012"/>
                </a:lnTo>
                <a:lnTo>
                  <a:pt x="38842" y="28715"/>
                </a:lnTo>
                <a:lnTo>
                  <a:pt x="38865" y="28509"/>
                </a:lnTo>
                <a:lnTo>
                  <a:pt x="38751" y="27823"/>
                </a:lnTo>
                <a:lnTo>
                  <a:pt x="38637" y="27206"/>
                </a:lnTo>
                <a:lnTo>
                  <a:pt x="38522" y="26931"/>
                </a:lnTo>
                <a:lnTo>
                  <a:pt x="38339" y="26726"/>
                </a:lnTo>
                <a:lnTo>
                  <a:pt x="38248" y="26451"/>
                </a:lnTo>
                <a:lnTo>
                  <a:pt x="38179" y="26177"/>
                </a:lnTo>
                <a:lnTo>
                  <a:pt x="38111" y="25971"/>
                </a:lnTo>
                <a:lnTo>
                  <a:pt x="37905" y="25834"/>
                </a:lnTo>
                <a:lnTo>
                  <a:pt x="37791" y="25765"/>
                </a:lnTo>
                <a:lnTo>
                  <a:pt x="37631" y="25514"/>
                </a:lnTo>
                <a:lnTo>
                  <a:pt x="37631" y="25377"/>
                </a:lnTo>
                <a:lnTo>
                  <a:pt x="37631" y="25057"/>
                </a:lnTo>
                <a:lnTo>
                  <a:pt x="37676" y="24005"/>
                </a:lnTo>
                <a:lnTo>
                  <a:pt x="37631" y="23479"/>
                </a:lnTo>
                <a:lnTo>
                  <a:pt x="37562" y="23433"/>
                </a:lnTo>
                <a:lnTo>
                  <a:pt x="37448" y="23365"/>
                </a:lnTo>
                <a:lnTo>
                  <a:pt x="37311" y="23045"/>
                </a:lnTo>
                <a:lnTo>
                  <a:pt x="37173" y="22999"/>
                </a:lnTo>
                <a:lnTo>
                  <a:pt x="36968" y="23022"/>
                </a:lnTo>
                <a:lnTo>
                  <a:pt x="36693" y="22976"/>
                </a:lnTo>
                <a:lnTo>
                  <a:pt x="36579" y="22885"/>
                </a:lnTo>
                <a:lnTo>
                  <a:pt x="36556" y="22793"/>
                </a:lnTo>
                <a:lnTo>
                  <a:pt x="36488" y="22428"/>
                </a:lnTo>
                <a:lnTo>
                  <a:pt x="36350" y="22016"/>
                </a:lnTo>
                <a:lnTo>
                  <a:pt x="36282" y="21765"/>
                </a:lnTo>
                <a:lnTo>
                  <a:pt x="36099" y="21193"/>
                </a:lnTo>
                <a:lnTo>
                  <a:pt x="35939" y="20964"/>
                </a:lnTo>
                <a:lnTo>
                  <a:pt x="35870" y="20942"/>
                </a:lnTo>
                <a:lnTo>
                  <a:pt x="35687" y="20919"/>
                </a:lnTo>
                <a:lnTo>
                  <a:pt x="35413" y="20644"/>
                </a:lnTo>
                <a:lnTo>
                  <a:pt x="35390" y="20416"/>
                </a:lnTo>
                <a:lnTo>
                  <a:pt x="35390" y="20187"/>
                </a:lnTo>
                <a:lnTo>
                  <a:pt x="35413" y="19798"/>
                </a:lnTo>
                <a:lnTo>
                  <a:pt x="35482" y="19776"/>
                </a:lnTo>
                <a:lnTo>
                  <a:pt x="35619" y="19776"/>
                </a:lnTo>
                <a:lnTo>
                  <a:pt x="35939" y="19730"/>
                </a:lnTo>
                <a:lnTo>
                  <a:pt x="36053" y="19638"/>
                </a:lnTo>
                <a:lnTo>
                  <a:pt x="36053" y="19570"/>
                </a:lnTo>
                <a:lnTo>
                  <a:pt x="36053" y="19433"/>
                </a:lnTo>
                <a:lnTo>
                  <a:pt x="36259" y="19227"/>
                </a:lnTo>
                <a:lnTo>
                  <a:pt x="36350" y="19135"/>
                </a:lnTo>
                <a:lnTo>
                  <a:pt x="36442" y="19090"/>
                </a:lnTo>
                <a:lnTo>
                  <a:pt x="36579" y="18907"/>
                </a:lnTo>
                <a:lnTo>
                  <a:pt x="36602" y="18655"/>
                </a:lnTo>
                <a:lnTo>
                  <a:pt x="36602" y="18290"/>
                </a:lnTo>
                <a:lnTo>
                  <a:pt x="36556" y="17695"/>
                </a:lnTo>
                <a:lnTo>
                  <a:pt x="36465" y="17421"/>
                </a:lnTo>
                <a:lnTo>
                  <a:pt x="36396" y="17375"/>
                </a:lnTo>
                <a:lnTo>
                  <a:pt x="36213" y="17352"/>
                </a:lnTo>
                <a:lnTo>
                  <a:pt x="35893" y="17124"/>
                </a:lnTo>
                <a:lnTo>
                  <a:pt x="35733" y="16849"/>
                </a:lnTo>
                <a:lnTo>
                  <a:pt x="35619" y="16575"/>
                </a:lnTo>
                <a:lnTo>
                  <a:pt x="35322" y="16255"/>
                </a:lnTo>
                <a:lnTo>
                  <a:pt x="35116" y="16118"/>
                </a:lnTo>
                <a:lnTo>
                  <a:pt x="34773" y="15843"/>
                </a:lnTo>
                <a:lnTo>
                  <a:pt x="34476" y="15660"/>
                </a:lnTo>
                <a:lnTo>
                  <a:pt x="34064" y="15318"/>
                </a:lnTo>
                <a:lnTo>
                  <a:pt x="33653" y="14860"/>
                </a:lnTo>
                <a:lnTo>
                  <a:pt x="33516" y="14677"/>
                </a:lnTo>
                <a:lnTo>
                  <a:pt x="33356" y="14357"/>
                </a:lnTo>
                <a:lnTo>
                  <a:pt x="33310" y="14129"/>
                </a:lnTo>
                <a:lnTo>
                  <a:pt x="33264" y="13877"/>
                </a:lnTo>
                <a:lnTo>
                  <a:pt x="33081" y="13534"/>
                </a:lnTo>
                <a:lnTo>
                  <a:pt x="32967" y="13397"/>
                </a:lnTo>
                <a:lnTo>
                  <a:pt x="32647" y="13123"/>
                </a:lnTo>
                <a:lnTo>
                  <a:pt x="32327" y="12871"/>
                </a:lnTo>
                <a:lnTo>
                  <a:pt x="31938" y="12528"/>
                </a:lnTo>
                <a:lnTo>
                  <a:pt x="31527" y="12323"/>
                </a:lnTo>
                <a:lnTo>
                  <a:pt x="31092" y="12254"/>
                </a:lnTo>
                <a:lnTo>
                  <a:pt x="30704" y="12163"/>
                </a:lnTo>
                <a:lnTo>
                  <a:pt x="30612" y="12117"/>
                </a:lnTo>
                <a:lnTo>
                  <a:pt x="30566" y="11888"/>
                </a:lnTo>
                <a:lnTo>
                  <a:pt x="30452" y="11774"/>
                </a:lnTo>
                <a:lnTo>
                  <a:pt x="29789" y="11774"/>
                </a:lnTo>
                <a:lnTo>
                  <a:pt x="29766" y="11683"/>
                </a:lnTo>
                <a:lnTo>
                  <a:pt x="29789" y="11545"/>
                </a:lnTo>
                <a:lnTo>
                  <a:pt x="29789" y="11202"/>
                </a:lnTo>
                <a:lnTo>
                  <a:pt x="29881" y="11157"/>
                </a:lnTo>
                <a:lnTo>
                  <a:pt x="29995" y="11134"/>
                </a:lnTo>
                <a:lnTo>
                  <a:pt x="30315" y="10860"/>
                </a:lnTo>
                <a:lnTo>
                  <a:pt x="30338" y="10654"/>
                </a:lnTo>
                <a:lnTo>
                  <a:pt x="30338" y="9854"/>
                </a:lnTo>
                <a:lnTo>
                  <a:pt x="30315" y="9168"/>
                </a:lnTo>
                <a:lnTo>
                  <a:pt x="30361" y="9031"/>
                </a:lnTo>
                <a:lnTo>
                  <a:pt x="30589" y="8871"/>
                </a:lnTo>
                <a:lnTo>
                  <a:pt x="30612" y="8779"/>
                </a:lnTo>
                <a:lnTo>
                  <a:pt x="30589" y="8688"/>
                </a:lnTo>
                <a:lnTo>
                  <a:pt x="30544" y="8368"/>
                </a:lnTo>
                <a:lnTo>
                  <a:pt x="30658" y="8299"/>
                </a:lnTo>
                <a:lnTo>
                  <a:pt x="30955" y="8185"/>
                </a:lnTo>
                <a:lnTo>
                  <a:pt x="31229" y="8025"/>
                </a:lnTo>
                <a:lnTo>
                  <a:pt x="31389" y="7933"/>
                </a:lnTo>
                <a:lnTo>
                  <a:pt x="31801" y="7659"/>
                </a:lnTo>
                <a:lnTo>
                  <a:pt x="31870" y="7522"/>
                </a:lnTo>
                <a:lnTo>
                  <a:pt x="31892" y="7385"/>
                </a:lnTo>
                <a:lnTo>
                  <a:pt x="32030" y="7179"/>
                </a:lnTo>
                <a:lnTo>
                  <a:pt x="32144" y="7156"/>
                </a:lnTo>
                <a:lnTo>
                  <a:pt x="32373" y="6950"/>
                </a:lnTo>
                <a:lnTo>
                  <a:pt x="32578" y="6676"/>
                </a:lnTo>
                <a:lnTo>
                  <a:pt x="32647" y="6562"/>
                </a:lnTo>
                <a:lnTo>
                  <a:pt x="32738" y="6241"/>
                </a:lnTo>
                <a:lnTo>
                  <a:pt x="32830" y="6104"/>
                </a:lnTo>
                <a:lnTo>
                  <a:pt x="32921" y="6081"/>
                </a:lnTo>
                <a:lnTo>
                  <a:pt x="33035" y="6081"/>
                </a:lnTo>
                <a:lnTo>
                  <a:pt x="33196" y="5944"/>
                </a:lnTo>
                <a:lnTo>
                  <a:pt x="33356" y="5601"/>
                </a:lnTo>
                <a:lnTo>
                  <a:pt x="33378" y="5373"/>
                </a:lnTo>
                <a:lnTo>
                  <a:pt x="33356" y="5121"/>
                </a:lnTo>
                <a:lnTo>
                  <a:pt x="33264" y="4755"/>
                </a:lnTo>
                <a:lnTo>
                  <a:pt x="33150" y="4710"/>
                </a:lnTo>
                <a:lnTo>
                  <a:pt x="33035" y="4710"/>
                </a:lnTo>
                <a:lnTo>
                  <a:pt x="32807" y="4527"/>
                </a:lnTo>
                <a:lnTo>
                  <a:pt x="32784" y="4321"/>
                </a:lnTo>
                <a:lnTo>
                  <a:pt x="32807" y="4115"/>
                </a:lnTo>
                <a:lnTo>
                  <a:pt x="32761" y="3864"/>
                </a:lnTo>
                <a:lnTo>
                  <a:pt x="32624" y="3795"/>
                </a:lnTo>
                <a:lnTo>
                  <a:pt x="32464" y="3727"/>
                </a:lnTo>
                <a:lnTo>
                  <a:pt x="32235" y="3544"/>
                </a:lnTo>
                <a:lnTo>
                  <a:pt x="32167" y="3407"/>
                </a:lnTo>
                <a:lnTo>
                  <a:pt x="32190" y="3338"/>
                </a:lnTo>
                <a:lnTo>
                  <a:pt x="32304" y="2995"/>
                </a:lnTo>
                <a:lnTo>
                  <a:pt x="32350" y="2675"/>
                </a:lnTo>
                <a:lnTo>
                  <a:pt x="32395" y="2561"/>
                </a:lnTo>
                <a:lnTo>
                  <a:pt x="32624" y="2424"/>
                </a:lnTo>
                <a:lnTo>
                  <a:pt x="32715" y="2332"/>
                </a:lnTo>
                <a:lnTo>
                  <a:pt x="32784" y="2218"/>
                </a:lnTo>
                <a:lnTo>
                  <a:pt x="32990" y="1989"/>
                </a:lnTo>
                <a:lnTo>
                  <a:pt x="32990" y="1852"/>
                </a:lnTo>
                <a:lnTo>
                  <a:pt x="32967" y="1601"/>
                </a:lnTo>
                <a:lnTo>
                  <a:pt x="33013" y="1372"/>
                </a:lnTo>
                <a:lnTo>
                  <a:pt x="32898" y="1349"/>
                </a:lnTo>
                <a:lnTo>
                  <a:pt x="32807" y="1326"/>
                </a:lnTo>
                <a:lnTo>
                  <a:pt x="32624" y="1280"/>
                </a:lnTo>
                <a:lnTo>
                  <a:pt x="32212" y="1280"/>
                </a:lnTo>
                <a:lnTo>
                  <a:pt x="31915" y="1395"/>
                </a:lnTo>
                <a:lnTo>
                  <a:pt x="31778" y="1440"/>
                </a:lnTo>
                <a:lnTo>
                  <a:pt x="31687" y="1692"/>
                </a:lnTo>
                <a:lnTo>
                  <a:pt x="31710" y="1875"/>
                </a:lnTo>
                <a:lnTo>
                  <a:pt x="31755" y="2286"/>
                </a:lnTo>
                <a:lnTo>
                  <a:pt x="31778" y="2766"/>
                </a:lnTo>
                <a:lnTo>
                  <a:pt x="31778" y="2881"/>
                </a:lnTo>
                <a:lnTo>
                  <a:pt x="31618" y="3018"/>
                </a:lnTo>
                <a:lnTo>
                  <a:pt x="31275" y="3109"/>
                </a:lnTo>
                <a:lnTo>
                  <a:pt x="31092" y="3109"/>
                </a:lnTo>
                <a:lnTo>
                  <a:pt x="30978" y="3064"/>
                </a:lnTo>
                <a:lnTo>
                  <a:pt x="30886" y="2652"/>
                </a:lnTo>
                <a:lnTo>
                  <a:pt x="30864" y="2446"/>
                </a:lnTo>
                <a:lnTo>
                  <a:pt x="30749" y="2012"/>
                </a:lnTo>
                <a:lnTo>
                  <a:pt x="30566" y="1783"/>
                </a:lnTo>
                <a:lnTo>
                  <a:pt x="30498" y="1715"/>
                </a:lnTo>
                <a:lnTo>
                  <a:pt x="30429" y="1349"/>
                </a:lnTo>
                <a:lnTo>
                  <a:pt x="30452" y="1143"/>
                </a:lnTo>
                <a:lnTo>
                  <a:pt x="30452" y="1052"/>
                </a:lnTo>
                <a:lnTo>
                  <a:pt x="30384" y="869"/>
                </a:lnTo>
                <a:lnTo>
                  <a:pt x="30132" y="686"/>
                </a:lnTo>
                <a:lnTo>
                  <a:pt x="29995" y="663"/>
                </a:lnTo>
                <a:lnTo>
                  <a:pt x="29858" y="617"/>
                </a:lnTo>
                <a:lnTo>
                  <a:pt x="29515" y="275"/>
                </a:lnTo>
                <a:lnTo>
                  <a:pt x="29446" y="137"/>
                </a:lnTo>
                <a:lnTo>
                  <a:pt x="29309" y="46"/>
                </a:lnTo>
                <a:lnTo>
                  <a:pt x="28623" y="0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5406;p44"/>
          <p:cNvSpPr/>
          <p:nvPr/>
        </p:nvSpPr>
        <p:spPr>
          <a:xfrm>
            <a:off x="2140439" y="1591353"/>
            <a:ext cx="1172968" cy="685263"/>
          </a:xfrm>
          <a:custGeom>
            <a:avLst/>
            <a:gdLst/>
            <a:ahLst/>
            <a:cxnLst/>
            <a:rect l="l" t="t" r="r" b="b"/>
            <a:pathLst>
              <a:path w="44993" h="29585" extrusionOk="0">
                <a:moveTo>
                  <a:pt x="22291" y="1"/>
                </a:moveTo>
                <a:lnTo>
                  <a:pt x="21605" y="24"/>
                </a:lnTo>
                <a:lnTo>
                  <a:pt x="21171" y="47"/>
                </a:lnTo>
                <a:lnTo>
                  <a:pt x="20965" y="70"/>
                </a:lnTo>
                <a:lnTo>
                  <a:pt x="20713" y="207"/>
                </a:lnTo>
                <a:lnTo>
                  <a:pt x="20645" y="344"/>
                </a:lnTo>
                <a:lnTo>
                  <a:pt x="20668" y="412"/>
                </a:lnTo>
                <a:lnTo>
                  <a:pt x="20736" y="595"/>
                </a:lnTo>
                <a:lnTo>
                  <a:pt x="20645" y="984"/>
                </a:lnTo>
                <a:lnTo>
                  <a:pt x="20485" y="1121"/>
                </a:lnTo>
                <a:lnTo>
                  <a:pt x="20393" y="1190"/>
                </a:lnTo>
                <a:lnTo>
                  <a:pt x="20256" y="1350"/>
                </a:lnTo>
                <a:lnTo>
                  <a:pt x="20279" y="1556"/>
                </a:lnTo>
                <a:lnTo>
                  <a:pt x="20210" y="1738"/>
                </a:lnTo>
                <a:lnTo>
                  <a:pt x="20119" y="1784"/>
                </a:lnTo>
                <a:lnTo>
                  <a:pt x="20028" y="1921"/>
                </a:lnTo>
                <a:lnTo>
                  <a:pt x="20028" y="2013"/>
                </a:lnTo>
                <a:lnTo>
                  <a:pt x="20073" y="2264"/>
                </a:lnTo>
                <a:lnTo>
                  <a:pt x="20096" y="2561"/>
                </a:lnTo>
                <a:lnTo>
                  <a:pt x="20050" y="2904"/>
                </a:lnTo>
                <a:lnTo>
                  <a:pt x="19936" y="3110"/>
                </a:lnTo>
                <a:lnTo>
                  <a:pt x="19753" y="3179"/>
                </a:lnTo>
                <a:lnTo>
                  <a:pt x="19639" y="3339"/>
                </a:lnTo>
                <a:lnTo>
                  <a:pt x="19662" y="3430"/>
                </a:lnTo>
                <a:lnTo>
                  <a:pt x="19547" y="3659"/>
                </a:lnTo>
                <a:lnTo>
                  <a:pt x="19387" y="3750"/>
                </a:lnTo>
                <a:lnTo>
                  <a:pt x="19182" y="3865"/>
                </a:lnTo>
                <a:lnTo>
                  <a:pt x="18770" y="4413"/>
                </a:lnTo>
                <a:lnTo>
                  <a:pt x="18633" y="4619"/>
                </a:lnTo>
                <a:lnTo>
                  <a:pt x="18542" y="4756"/>
                </a:lnTo>
                <a:lnTo>
                  <a:pt x="18496" y="4962"/>
                </a:lnTo>
                <a:lnTo>
                  <a:pt x="18381" y="5053"/>
                </a:lnTo>
                <a:lnTo>
                  <a:pt x="18130" y="5236"/>
                </a:lnTo>
                <a:lnTo>
                  <a:pt x="17879" y="5511"/>
                </a:lnTo>
                <a:lnTo>
                  <a:pt x="17741" y="5694"/>
                </a:lnTo>
                <a:lnTo>
                  <a:pt x="17581" y="6082"/>
                </a:lnTo>
                <a:lnTo>
                  <a:pt x="17467" y="6151"/>
                </a:lnTo>
                <a:lnTo>
                  <a:pt x="17330" y="6174"/>
                </a:lnTo>
                <a:lnTo>
                  <a:pt x="17124" y="6334"/>
                </a:lnTo>
                <a:lnTo>
                  <a:pt x="17124" y="6425"/>
                </a:lnTo>
                <a:lnTo>
                  <a:pt x="17147" y="6745"/>
                </a:lnTo>
                <a:lnTo>
                  <a:pt x="17147" y="7088"/>
                </a:lnTo>
                <a:lnTo>
                  <a:pt x="17193" y="7225"/>
                </a:lnTo>
                <a:lnTo>
                  <a:pt x="17353" y="7340"/>
                </a:lnTo>
                <a:lnTo>
                  <a:pt x="17421" y="7385"/>
                </a:lnTo>
                <a:lnTo>
                  <a:pt x="17536" y="7522"/>
                </a:lnTo>
                <a:lnTo>
                  <a:pt x="17558" y="7660"/>
                </a:lnTo>
                <a:lnTo>
                  <a:pt x="17513" y="8025"/>
                </a:lnTo>
                <a:lnTo>
                  <a:pt x="17513" y="8300"/>
                </a:lnTo>
                <a:lnTo>
                  <a:pt x="17513" y="8368"/>
                </a:lnTo>
                <a:lnTo>
                  <a:pt x="17353" y="8528"/>
                </a:lnTo>
                <a:lnTo>
                  <a:pt x="17216" y="8551"/>
                </a:lnTo>
                <a:lnTo>
                  <a:pt x="17101" y="8506"/>
                </a:lnTo>
                <a:lnTo>
                  <a:pt x="16941" y="8277"/>
                </a:lnTo>
                <a:lnTo>
                  <a:pt x="16895" y="8185"/>
                </a:lnTo>
                <a:lnTo>
                  <a:pt x="16850" y="8117"/>
                </a:lnTo>
                <a:lnTo>
                  <a:pt x="16667" y="8094"/>
                </a:lnTo>
                <a:lnTo>
                  <a:pt x="16621" y="8071"/>
                </a:lnTo>
                <a:lnTo>
                  <a:pt x="16575" y="7843"/>
                </a:lnTo>
                <a:lnTo>
                  <a:pt x="16530" y="7545"/>
                </a:lnTo>
                <a:lnTo>
                  <a:pt x="16484" y="7454"/>
                </a:lnTo>
                <a:lnTo>
                  <a:pt x="16324" y="7385"/>
                </a:lnTo>
                <a:lnTo>
                  <a:pt x="16301" y="7340"/>
                </a:lnTo>
                <a:lnTo>
                  <a:pt x="16278" y="7088"/>
                </a:lnTo>
                <a:lnTo>
                  <a:pt x="16164" y="6928"/>
                </a:lnTo>
                <a:lnTo>
                  <a:pt x="15730" y="6928"/>
                </a:lnTo>
                <a:lnTo>
                  <a:pt x="15364" y="6997"/>
                </a:lnTo>
                <a:lnTo>
                  <a:pt x="15295" y="7180"/>
                </a:lnTo>
                <a:lnTo>
                  <a:pt x="15158" y="7317"/>
                </a:lnTo>
                <a:lnTo>
                  <a:pt x="15112" y="7362"/>
                </a:lnTo>
                <a:lnTo>
                  <a:pt x="14975" y="7545"/>
                </a:lnTo>
                <a:lnTo>
                  <a:pt x="14815" y="7545"/>
                </a:lnTo>
                <a:lnTo>
                  <a:pt x="14221" y="7591"/>
                </a:lnTo>
                <a:lnTo>
                  <a:pt x="13786" y="7591"/>
                </a:lnTo>
                <a:lnTo>
                  <a:pt x="13741" y="7522"/>
                </a:lnTo>
                <a:lnTo>
                  <a:pt x="13535" y="7340"/>
                </a:lnTo>
                <a:lnTo>
                  <a:pt x="13375" y="7317"/>
                </a:lnTo>
                <a:lnTo>
                  <a:pt x="13009" y="7340"/>
                </a:lnTo>
                <a:lnTo>
                  <a:pt x="12552" y="7385"/>
                </a:lnTo>
                <a:lnTo>
                  <a:pt x="12255" y="7408"/>
                </a:lnTo>
                <a:lnTo>
                  <a:pt x="11729" y="7454"/>
                </a:lnTo>
                <a:lnTo>
                  <a:pt x="11637" y="7545"/>
                </a:lnTo>
                <a:lnTo>
                  <a:pt x="11614" y="7637"/>
                </a:lnTo>
                <a:lnTo>
                  <a:pt x="11569" y="7774"/>
                </a:lnTo>
                <a:lnTo>
                  <a:pt x="11409" y="7820"/>
                </a:lnTo>
                <a:lnTo>
                  <a:pt x="11066" y="7980"/>
                </a:lnTo>
                <a:lnTo>
                  <a:pt x="10791" y="8025"/>
                </a:lnTo>
                <a:lnTo>
                  <a:pt x="10723" y="8025"/>
                </a:lnTo>
                <a:lnTo>
                  <a:pt x="10769" y="8140"/>
                </a:lnTo>
                <a:lnTo>
                  <a:pt x="10746" y="8208"/>
                </a:lnTo>
                <a:lnTo>
                  <a:pt x="10654" y="8254"/>
                </a:lnTo>
                <a:lnTo>
                  <a:pt x="10471" y="8323"/>
                </a:lnTo>
                <a:lnTo>
                  <a:pt x="10380" y="8483"/>
                </a:lnTo>
                <a:lnTo>
                  <a:pt x="10288" y="8574"/>
                </a:lnTo>
                <a:lnTo>
                  <a:pt x="10151" y="8871"/>
                </a:lnTo>
                <a:lnTo>
                  <a:pt x="9968" y="9054"/>
                </a:lnTo>
                <a:lnTo>
                  <a:pt x="9877" y="9123"/>
                </a:lnTo>
                <a:lnTo>
                  <a:pt x="9785" y="9214"/>
                </a:lnTo>
                <a:lnTo>
                  <a:pt x="9831" y="9237"/>
                </a:lnTo>
                <a:lnTo>
                  <a:pt x="10106" y="9306"/>
                </a:lnTo>
                <a:lnTo>
                  <a:pt x="10471" y="9237"/>
                </a:lnTo>
                <a:lnTo>
                  <a:pt x="10608" y="9214"/>
                </a:lnTo>
                <a:lnTo>
                  <a:pt x="10791" y="9329"/>
                </a:lnTo>
                <a:lnTo>
                  <a:pt x="10814" y="9443"/>
                </a:lnTo>
                <a:lnTo>
                  <a:pt x="10860" y="9557"/>
                </a:lnTo>
                <a:lnTo>
                  <a:pt x="10860" y="9740"/>
                </a:lnTo>
                <a:lnTo>
                  <a:pt x="10654" y="9832"/>
                </a:lnTo>
                <a:lnTo>
                  <a:pt x="10471" y="9923"/>
                </a:lnTo>
                <a:lnTo>
                  <a:pt x="10403" y="10083"/>
                </a:lnTo>
                <a:lnTo>
                  <a:pt x="10311" y="10152"/>
                </a:lnTo>
                <a:lnTo>
                  <a:pt x="10174" y="10220"/>
                </a:lnTo>
                <a:lnTo>
                  <a:pt x="9877" y="10312"/>
                </a:lnTo>
                <a:lnTo>
                  <a:pt x="9854" y="10403"/>
                </a:lnTo>
                <a:lnTo>
                  <a:pt x="9877" y="10769"/>
                </a:lnTo>
                <a:lnTo>
                  <a:pt x="9877" y="11180"/>
                </a:lnTo>
                <a:lnTo>
                  <a:pt x="9900" y="11546"/>
                </a:lnTo>
                <a:lnTo>
                  <a:pt x="9854" y="11775"/>
                </a:lnTo>
                <a:lnTo>
                  <a:pt x="9785" y="11798"/>
                </a:lnTo>
                <a:lnTo>
                  <a:pt x="9580" y="11912"/>
                </a:lnTo>
                <a:lnTo>
                  <a:pt x="9557" y="12026"/>
                </a:lnTo>
                <a:lnTo>
                  <a:pt x="9557" y="12163"/>
                </a:lnTo>
                <a:lnTo>
                  <a:pt x="9260" y="12369"/>
                </a:lnTo>
                <a:lnTo>
                  <a:pt x="9100" y="12369"/>
                </a:lnTo>
                <a:lnTo>
                  <a:pt x="8802" y="12323"/>
                </a:lnTo>
                <a:lnTo>
                  <a:pt x="8597" y="12278"/>
                </a:lnTo>
                <a:lnTo>
                  <a:pt x="8551" y="12209"/>
                </a:lnTo>
                <a:lnTo>
                  <a:pt x="8505" y="11912"/>
                </a:lnTo>
                <a:lnTo>
                  <a:pt x="8414" y="11843"/>
                </a:lnTo>
                <a:lnTo>
                  <a:pt x="8208" y="11729"/>
                </a:lnTo>
                <a:lnTo>
                  <a:pt x="8048" y="11706"/>
                </a:lnTo>
                <a:lnTo>
                  <a:pt x="7979" y="11683"/>
                </a:lnTo>
                <a:lnTo>
                  <a:pt x="7934" y="11500"/>
                </a:lnTo>
                <a:lnTo>
                  <a:pt x="7842" y="11432"/>
                </a:lnTo>
                <a:lnTo>
                  <a:pt x="7774" y="11432"/>
                </a:lnTo>
                <a:lnTo>
                  <a:pt x="7591" y="11478"/>
                </a:lnTo>
                <a:lnTo>
                  <a:pt x="7385" y="11386"/>
                </a:lnTo>
                <a:lnTo>
                  <a:pt x="7362" y="11295"/>
                </a:lnTo>
                <a:lnTo>
                  <a:pt x="7362" y="10906"/>
                </a:lnTo>
                <a:lnTo>
                  <a:pt x="7339" y="10563"/>
                </a:lnTo>
                <a:lnTo>
                  <a:pt x="7294" y="10495"/>
                </a:lnTo>
                <a:lnTo>
                  <a:pt x="7042" y="10403"/>
                </a:lnTo>
                <a:lnTo>
                  <a:pt x="6973" y="10312"/>
                </a:lnTo>
                <a:lnTo>
                  <a:pt x="6928" y="10197"/>
                </a:lnTo>
                <a:lnTo>
                  <a:pt x="6791" y="10060"/>
                </a:lnTo>
                <a:lnTo>
                  <a:pt x="6653" y="10037"/>
                </a:lnTo>
                <a:lnTo>
                  <a:pt x="6310" y="9992"/>
                </a:lnTo>
                <a:lnTo>
                  <a:pt x="6105" y="10014"/>
                </a:lnTo>
                <a:lnTo>
                  <a:pt x="6059" y="9969"/>
                </a:lnTo>
                <a:lnTo>
                  <a:pt x="6036" y="9809"/>
                </a:lnTo>
                <a:lnTo>
                  <a:pt x="5922" y="9740"/>
                </a:lnTo>
                <a:lnTo>
                  <a:pt x="5327" y="9740"/>
                </a:lnTo>
                <a:lnTo>
                  <a:pt x="5099" y="9786"/>
                </a:lnTo>
                <a:lnTo>
                  <a:pt x="5099" y="9854"/>
                </a:lnTo>
                <a:lnTo>
                  <a:pt x="5122" y="10014"/>
                </a:lnTo>
                <a:lnTo>
                  <a:pt x="5007" y="10106"/>
                </a:lnTo>
                <a:lnTo>
                  <a:pt x="4710" y="10312"/>
                </a:lnTo>
                <a:lnTo>
                  <a:pt x="4436" y="10403"/>
                </a:lnTo>
                <a:lnTo>
                  <a:pt x="4390" y="10403"/>
                </a:lnTo>
                <a:lnTo>
                  <a:pt x="4436" y="10540"/>
                </a:lnTo>
                <a:lnTo>
                  <a:pt x="4299" y="10563"/>
                </a:lnTo>
                <a:lnTo>
                  <a:pt x="3887" y="10563"/>
                </a:lnTo>
                <a:lnTo>
                  <a:pt x="3681" y="10609"/>
                </a:lnTo>
                <a:lnTo>
                  <a:pt x="3636" y="10700"/>
                </a:lnTo>
                <a:lnTo>
                  <a:pt x="3636" y="10929"/>
                </a:lnTo>
                <a:lnTo>
                  <a:pt x="3521" y="10975"/>
                </a:lnTo>
                <a:lnTo>
                  <a:pt x="3384" y="10975"/>
                </a:lnTo>
                <a:lnTo>
                  <a:pt x="3247" y="11066"/>
                </a:lnTo>
                <a:lnTo>
                  <a:pt x="3224" y="11158"/>
                </a:lnTo>
                <a:lnTo>
                  <a:pt x="3178" y="11455"/>
                </a:lnTo>
                <a:lnTo>
                  <a:pt x="3270" y="11638"/>
                </a:lnTo>
                <a:lnTo>
                  <a:pt x="3658" y="11638"/>
                </a:lnTo>
                <a:lnTo>
                  <a:pt x="3704" y="11729"/>
                </a:lnTo>
                <a:lnTo>
                  <a:pt x="3750" y="12003"/>
                </a:lnTo>
                <a:lnTo>
                  <a:pt x="3681" y="12232"/>
                </a:lnTo>
                <a:lnTo>
                  <a:pt x="3636" y="12346"/>
                </a:lnTo>
                <a:lnTo>
                  <a:pt x="3567" y="12529"/>
                </a:lnTo>
                <a:lnTo>
                  <a:pt x="3407" y="12552"/>
                </a:lnTo>
                <a:lnTo>
                  <a:pt x="3178" y="12529"/>
                </a:lnTo>
                <a:lnTo>
                  <a:pt x="2881" y="12621"/>
                </a:lnTo>
                <a:lnTo>
                  <a:pt x="2790" y="12712"/>
                </a:lnTo>
                <a:lnTo>
                  <a:pt x="2698" y="12826"/>
                </a:lnTo>
                <a:lnTo>
                  <a:pt x="2538" y="12941"/>
                </a:lnTo>
                <a:lnTo>
                  <a:pt x="2378" y="12918"/>
                </a:lnTo>
                <a:lnTo>
                  <a:pt x="2310" y="13078"/>
                </a:lnTo>
                <a:lnTo>
                  <a:pt x="2218" y="13169"/>
                </a:lnTo>
                <a:lnTo>
                  <a:pt x="2058" y="13284"/>
                </a:lnTo>
                <a:lnTo>
                  <a:pt x="1715" y="13604"/>
                </a:lnTo>
                <a:lnTo>
                  <a:pt x="1669" y="13741"/>
                </a:lnTo>
                <a:lnTo>
                  <a:pt x="1601" y="14152"/>
                </a:lnTo>
                <a:lnTo>
                  <a:pt x="1669" y="14518"/>
                </a:lnTo>
                <a:lnTo>
                  <a:pt x="1990" y="14770"/>
                </a:lnTo>
                <a:lnTo>
                  <a:pt x="2310" y="15135"/>
                </a:lnTo>
                <a:lnTo>
                  <a:pt x="2424" y="15341"/>
                </a:lnTo>
                <a:lnTo>
                  <a:pt x="2744" y="15936"/>
                </a:lnTo>
                <a:lnTo>
                  <a:pt x="2927" y="16050"/>
                </a:lnTo>
                <a:lnTo>
                  <a:pt x="3087" y="16141"/>
                </a:lnTo>
                <a:lnTo>
                  <a:pt x="3453" y="16507"/>
                </a:lnTo>
                <a:lnTo>
                  <a:pt x="3590" y="16690"/>
                </a:lnTo>
                <a:lnTo>
                  <a:pt x="3681" y="16873"/>
                </a:lnTo>
                <a:lnTo>
                  <a:pt x="3704" y="17284"/>
                </a:lnTo>
                <a:lnTo>
                  <a:pt x="3658" y="17376"/>
                </a:lnTo>
                <a:lnTo>
                  <a:pt x="3293" y="17650"/>
                </a:lnTo>
                <a:lnTo>
                  <a:pt x="2881" y="18016"/>
                </a:lnTo>
                <a:lnTo>
                  <a:pt x="2584" y="18268"/>
                </a:lnTo>
                <a:lnTo>
                  <a:pt x="2218" y="18496"/>
                </a:lnTo>
                <a:lnTo>
                  <a:pt x="2035" y="18633"/>
                </a:lnTo>
                <a:lnTo>
                  <a:pt x="1647" y="19022"/>
                </a:lnTo>
                <a:lnTo>
                  <a:pt x="1601" y="19182"/>
                </a:lnTo>
                <a:lnTo>
                  <a:pt x="1807" y="19479"/>
                </a:lnTo>
                <a:lnTo>
                  <a:pt x="2058" y="19754"/>
                </a:lnTo>
                <a:lnTo>
                  <a:pt x="2104" y="19914"/>
                </a:lnTo>
                <a:lnTo>
                  <a:pt x="2104" y="20325"/>
                </a:lnTo>
                <a:lnTo>
                  <a:pt x="2058" y="20508"/>
                </a:lnTo>
                <a:lnTo>
                  <a:pt x="1990" y="20645"/>
                </a:lnTo>
                <a:lnTo>
                  <a:pt x="1761" y="20874"/>
                </a:lnTo>
                <a:lnTo>
                  <a:pt x="1532" y="20897"/>
                </a:lnTo>
                <a:lnTo>
                  <a:pt x="1304" y="20874"/>
                </a:lnTo>
                <a:lnTo>
                  <a:pt x="1006" y="20828"/>
                </a:lnTo>
                <a:lnTo>
                  <a:pt x="846" y="20897"/>
                </a:lnTo>
                <a:lnTo>
                  <a:pt x="801" y="20988"/>
                </a:lnTo>
                <a:lnTo>
                  <a:pt x="641" y="21445"/>
                </a:lnTo>
                <a:lnTo>
                  <a:pt x="504" y="21720"/>
                </a:lnTo>
                <a:lnTo>
                  <a:pt x="275" y="21948"/>
                </a:lnTo>
                <a:lnTo>
                  <a:pt x="92" y="22337"/>
                </a:lnTo>
                <a:lnTo>
                  <a:pt x="1" y="22794"/>
                </a:lnTo>
                <a:lnTo>
                  <a:pt x="46" y="23068"/>
                </a:lnTo>
                <a:lnTo>
                  <a:pt x="275" y="23160"/>
                </a:lnTo>
                <a:lnTo>
                  <a:pt x="732" y="23137"/>
                </a:lnTo>
                <a:lnTo>
                  <a:pt x="961" y="23183"/>
                </a:lnTo>
                <a:lnTo>
                  <a:pt x="1327" y="23480"/>
                </a:lnTo>
                <a:lnTo>
                  <a:pt x="1441" y="23571"/>
                </a:lnTo>
                <a:lnTo>
                  <a:pt x="1555" y="23640"/>
                </a:lnTo>
                <a:lnTo>
                  <a:pt x="1761" y="23914"/>
                </a:lnTo>
                <a:lnTo>
                  <a:pt x="1784" y="24097"/>
                </a:lnTo>
                <a:lnTo>
                  <a:pt x="1761" y="24280"/>
                </a:lnTo>
                <a:lnTo>
                  <a:pt x="1601" y="24715"/>
                </a:lnTo>
                <a:lnTo>
                  <a:pt x="1601" y="24852"/>
                </a:lnTo>
                <a:lnTo>
                  <a:pt x="1669" y="24943"/>
                </a:lnTo>
                <a:lnTo>
                  <a:pt x="1921" y="25035"/>
                </a:lnTo>
                <a:lnTo>
                  <a:pt x="2058" y="25035"/>
                </a:lnTo>
                <a:lnTo>
                  <a:pt x="2172" y="25057"/>
                </a:lnTo>
                <a:lnTo>
                  <a:pt x="2424" y="25217"/>
                </a:lnTo>
                <a:lnTo>
                  <a:pt x="2607" y="25263"/>
                </a:lnTo>
                <a:lnTo>
                  <a:pt x="3156" y="25286"/>
                </a:lnTo>
                <a:lnTo>
                  <a:pt x="3498" y="25309"/>
                </a:lnTo>
                <a:lnTo>
                  <a:pt x="3681" y="25629"/>
                </a:lnTo>
                <a:lnTo>
                  <a:pt x="3841" y="25995"/>
                </a:lnTo>
                <a:lnTo>
                  <a:pt x="4093" y="26269"/>
                </a:lnTo>
                <a:lnTo>
                  <a:pt x="4504" y="26566"/>
                </a:lnTo>
                <a:lnTo>
                  <a:pt x="4939" y="26703"/>
                </a:lnTo>
                <a:lnTo>
                  <a:pt x="5465" y="26726"/>
                </a:lnTo>
                <a:lnTo>
                  <a:pt x="6196" y="26703"/>
                </a:lnTo>
                <a:lnTo>
                  <a:pt x="6699" y="26749"/>
                </a:lnTo>
                <a:lnTo>
                  <a:pt x="7019" y="27138"/>
                </a:lnTo>
                <a:lnTo>
                  <a:pt x="7316" y="27618"/>
                </a:lnTo>
                <a:lnTo>
                  <a:pt x="7408" y="27755"/>
                </a:lnTo>
                <a:lnTo>
                  <a:pt x="7796" y="27984"/>
                </a:lnTo>
                <a:lnTo>
                  <a:pt x="7979" y="27984"/>
                </a:lnTo>
                <a:lnTo>
                  <a:pt x="8368" y="28007"/>
                </a:lnTo>
                <a:lnTo>
                  <a:pt x="9031" y="28052"/>
                </a:lnTo>
                <a:lnTo>
                  <a:pt x="9740" y="28098"/>
                </a:lnTo>
                <a:lnTo>
                  <a:pt x="10220" y="28190"/>
                </a:lnTo>
                <a:lnTo>
                  <a:pt x="10403" y="28235"/>
                </a:lnTo>
                <a:lnTo>
                  <a:pt x="10677" y="28441"/>
                </a:lnTo>
                <a:lnTo>
                  <a:pt x="10837" y="28578"/>
                </a:lnTo>
                <a:lnTo>
                  <a:pt x="11134" y="28715"/>
                </a:lnTo>
                <a:lnTo>
                  <a:pt x="11409" y="28990"/>
                </a:lnTo>
                <a:lnTo>
                  <a:pt x="11546" y="29218"/>
                </a:lnTo>
                <a:lnTo>
                  <a:pt x="11729" y="29470"/>
                </a:lnTo>
                <a:lnTo>
                  <a:pt x="11912" y="29493"/>
                </a:lnTo>
                <a:lnTo>
                  <a:pt x="12163" y="29515"/>
                </a:lnTo>
                <a:lnTo>
                  <a:pt x="12620" y="29584"/>
                </a:lnTo>
                <a:lnTo>
                  <a:pt x="12826" y="29584"/>
                </a:lnTo>
                <a:lnTo>
                  <a:pt x="12872" y="29515"/>
                </a:lnTo>
                <a:lnTo>
                  <a:pt x="12895" y="29378"/>
                </a:lnTo>
                <a:lnTo>
                  <a:pt x="12895" y="29035"/>
                </a:lnTo>
                <a:lnTo>
                  <a:pt x="12826" y="28807"/>
                </a:lnTo>
                <a:lnTo>
                  <a:pt x="12780" y="28578"/>
                </a:lnTo>
                <a:lnTo>
                  <a:pt x="12666" y="28258"/>
                </a:lnTo>
                <a:lnTo>
                  <a:pt x="12529" y="28098"/>
                </a:lnTo>
                <a:lnTo>
                  <a:pt x="12392" y="27961"/>
                </a:lnTo>
                <a:lnTo>
                  <a:pt x="12255" y="27687"/>
                </a:lnTo>
                <a:lnTo>
                  <a:pt x="12094" y="27595"/>
                </a:lnTo>
                <a:lnTo>
                  <a:pt x="11866" y="27504"/>
                </a:lnTo>
                <a:lnTo>
                  <a:pt x="11454" y="27321"/>
                </a:lnTo>
                <a:lnTo>
                  <a:pt x="11363" y="27115"/>
                </a:lnTo>
                <a:lnTo>
                  <a:pt x="11226" y="26749"/>
                </a:lnTo>
                <a:lnTo>
                  <a:pt x="11180" y="26383"/>
                </a:lnTo>
                <a:lnTo>
                  <a:pt x="11157" y="26201"/>
                </a:lnTo>
                <a:lnTo>
                  <a:pt x="11271" y="25903"/>
                </a:lnTo>
                <a:lnTo>
                  <a:pt x="11386" y="25812"/>
                </a:lnTo>
                <a:lnTo>
                  <a:pt x="11477" y="25675"/>
                </a:lnTo>
                <a:lnTo>
                  <a:pt x="11569" y="25263"/>
                </a:lnTo>
                <a:lnTo>
                  <a:pt x="11706" y="25172"/>
                </a:lnTo>
                <a:lnTo>
                  <a:pt x="11889" y="25149"/>
                </a:lnTo>
                <a:lnTo>
                  <a:pt x="12392" y="25286"/>
                </a:lnTo>
                <a:lnTo>
                  <a:pt x="12552" y="25263"/>
                </a:lnTo>
                <a:lnTo>
                  <a:pt x="12689" y="25149"/>
                </a:lnTo>
                <a:lnTo>
                  <a:pt x="12849" y="24897"/>
                </a:lnTo>
                <a:lnTo>
                  <a:pt x="12895" y="24737"/>
                </a:lnTo>
                <a:lnTo>
                  <a:pt x="12918" y="24532"/>
                </a:lnTo>
                <a:lnTo>
                  <a:pt x="13009" y="24120"/>
                </a:lnTo>
                <a:lnTo>
                  <a:pt x="13100" y="24052"/>
                </a:lnTo>
                <a:lnTo>
                  <a:pt x="13443" y="23983"/>
                </a:lnTo>
                <a:lnTo>
                  <a:pt x="13992" y="23914"/>
                </a:lnTo>
                <a:lnTo>
                  <a:pt x="14243" y="23914"/>
                </a:lnTo>
                <a:lnTo>
                  <a:pt x="14724" y="24097"/>
                </a:lnTo>
                <a:lnTo>
                  <a:pt x="14998" y="24120"/>
                </a:lnTo>
                <a:lnTo>
                  <a:pt x="15844" y="24074"/>
                </a:lnTo>
                <a:lnTo>
                  <a:pt x="16415" y="23960"/>
                </a:lnTo>
                <a:lnTo>
                  <a:pt x="16553" y="23914"/>
                </a:lnTo>
                <a:lnTo>
                  <a:pt x="16758" y="23640"/>
                </a:lnTo>
                <a:lnTo>
                  <a:pt x="16758" y="23480"/>
                </a:lnTo>
                <a:lnTo>
                  <a:pt x="16713" y="23274"/>
                </a:lnTo>
                <a:lnTo>
                  <a:pt x="16781" y="22931"/>
                </a:lnTo>
                <a:lnTo>
                  <a:pt x="16873" y="22840"/>
                </a:lnTo>
                <a:lnTo>
                  <a:pt x="17330" y="22748"/>
                </a:lnTo>
                <a:lnTo>
                  <a:pt x="17856" y="22703"/>
                </a:lnTo>
                <a:lnTo>
                  <a:pt x="18107" y="22680"/>
                </a:lnTo>
                <a:lnTo>
                  <a:pt x="18724" y="22703"/>
                </a:lnTo>
                <a:lnTo>
                  <a:pt x="18884" y="22794"/>
                </a:lnTo>
                <a:lnTo>
                  <a:pt x="18999" y="22931"/>
                </a:lnTo>
                <a:lnTo>
                  <a:pt x="19479" y="23274"/>
                </a:lnTo>
                <a:lnTo>
                  <a:pt x="19639" y="23320"/>
                </a:lnTo>
                <a:lnTo>
                  <a:pt x="19822" y="23366"/>
                </a:lnTo>
                <a:lnTo>
                  <a:pt x="20416" y="23663"/>
                </a:lnTo>
                <a:lnTo>
                  <a:pt x="20599" y="23846"/>
                </a:lnTo>
                <a:lnTo>
                  <a:pt x="20782" y="24052"/>
                </a:lnTo>
                <a:lnTo>
                  <a:pt x="21491" y="24509"/>
                </a:lnTo>
                <a:lnTo>
                  <a:pt x="21628" y="24646"/>
                </a:lnTo>
                <a:lnTo>
                  <a:pt x="21834" y="24783"/>
                </a:lnTo>
                <a:lnTo>
                  <a:pt x="22954" y="25172"/>
                </a:lnTo>
                <a:lnTo>
                  <a:pt x="23251" y="25263"/>
                </a:lnTo>
                <a:lnTo>
                  <a:pt x="23914" y="25355"/>
                </a:lnTo>
                <a:lnTo>
                  <a:pt x="24646" y="25400"/>
                </a:lnTo>
                <a:lnTo>
                  <a:pt x="25103" y="25492"/>
                </a:lnTo>
                <a:lnTo>
                  <a:pt x="25469" y="25538"/>
                </a:lnTo>
                <a:lnTo>
                  <a:pt x="25903" y="25560"/>
                </a:lnTo>
                <a:lnTo>
                  <a:pt x="26200" y="25560"/>
                </a:lnTo>
                <a:lnTo>
                  <a:pt x="26475" y="25492"/>
                </a:lnTo>
                <a:lnTo>
                  <a:pt x="26863" y="25446"/>
                </a:lnTo>
                <a:lnTo>
                  <a:pt x="27023" y="25423"/>
                </a:lnTo>
                <a:lnTo>
                  <a:pt x="27366" y="25560"/>
                </a:lnTo>
                <a:lnTo>
                  <a:pt x="27435" y="25652"/>
                </a:lnTo>
                <a:lnTo>
                  <a:pt x="27526" y="26041"/>
                </a:lnTo>
                <a:lnTo>
                  <a:pt x="27686" y="26429"/>
                </a:lnTo>
                <a:lnTo>
                  <a:pt x="27938" y="26612"/>
                </a:lnTo>
                <a:lnTo>
                  <a:pt x="28166" y="26726"/>
                </a:lnTo>
                <a:lnTo>
                  <a:pt x="28258" y="26749"/>
                </a:lnTo>
                <a:lnTo>
                  <a:pt x="28578" y="26703"/>
                </a:lnTo>
                <a:lnTo>
                  <a:pt x="28669" y="26566"/>
                </a:lnTo>
                <a:lnTo>
                  <a:pt x="28852" y="26178"/>
                </a:lnTo>
                <a:lnTo>
                  <a:pt x="29058" y="25835"/>
                </a:lnTo>
                <a:lnTo>
                  <a:pt x="29401" y="25423"/>
                </a:lnTo>
                <a:lnTo>
                  <a:pt x="29744" y="25126"/>
                </a:lnTo>
                <a:lnTo>
                  <a:pt x="30064" y="24943"/>
                </a:lnTo>
                <a:lnTo>
                  <a:pt x="30407" y="24692"/>
                </a:lnTo>
                <a:lnTo>
                  <a:pt x="30864" y="24509"/>
                </a:lnTo>
                <a:lnTo>
                  <a:pt x="31481" y="24372"/>
                </a:lnTo>
                <a:lnTo>
                  <a:pt x="31733" y="24326"/>
                </a:lnTo>
                <a:lnTo>
                  <a:pt x="32099" y="24212"/>
                </a:lnTo>
                <a:lnTo>
                  <a:pt x="32213" y="24120"/>
                </a:lnTo>
                <a:lnTo>
                  <a:pt x="32350" y="24029"/>
                </a:lnTo>
                <a:lnTo>
                  <a:pt x="32693" y="23983"/>
                </a:lnTo>
                <a:lnTo>
                  <a:pt x="32807" y="24029"/>
                </a:lnTo>
                <a:lnTo>
                  <a:pt x="32944" y="24074"/>
                </a:lnTo>
                <a:lnTo>
                  <a:pt x="33425" y="24143"/>
                </a:lnTo>
                <a:lnTo>
                  <a:pt x="33562" y="24052"/>
                </a:lnTo>
                <a:lnTo>
                  <a:pt x="33768" y="23869"/>
                </a:lnTo>
                <a:lnTo>
                  <a:pt x="33950" y="23571"/>
                </a:lnTo>
                <a:lnTo>
                  <a:pt x="34065" y="22977"/>
                </a:lnTo>
                <a:lnTo>
                  <a:pt x="34133" y="22428"/>
                </a:lnTo>
                <a:lnTo>
                  <a:pt x="34225" y="22131"/>
                </a:lnTo>
                <a:lnTo>
                  <a:pt x="34430" y="21720"/>
                </a:lnTo>
                <a:lnTo>
                  <a:pt x="34522" y="21491"/>
                </a:lnTo>
                <a:lnTo>
                  <a:pt x="34751" y="21148"/>
                </a:lnTo>
                <a:lnTo>
                  <a:pt x="34888" y="21080"/>
                </a:lnTo>
                <a:lnTo>
                  <a:pt x="35299" y="20988"/>
                </a:lnTo>
                <a:lnTo>
                  <a:pt x="35688" y="20897"/>
                </a:lnTo>
                <a:lnTo>
                  <a:pt x="36511" y="20874"/>
                </a:lnTo>
                <a:lnTo>
                  <a:pt x="37311" y="20919"/>
                </a:lnTo>
                <a:lnTo>
                  <a:pt x="37631" y="20965"/>
                </a:lnTo>
                <a:lnTo>
                  <a:pt x="38180" y="20965"/>
                </a:lnTo>
                <a:lnTo>
                  <a:pt x="38294" y="20919"/>
                </a:lnTo>
                <a:lnTo>
                  <a:pt x="38386" y="20782"/>
                </a:lnTo>
                <a:lnTo>
                  <a:pt x="38386" y="20554"/>
                </a:lnTo>
                <a:lnTo>
                  <a:pt x="38454" y="20462"/>
                </a:lnTo>
                <a:lnTo>
                  <a:pt x="38889" y="20371"/>
                </a:lnTo>
                <a:lnTo>
                  <a:pt x="39483" y="20302"/>
                </a:lnTo>
                <a:lnTo>
                  <a:pt x="39780" y="20302"/>
                </a:lnTo>
                <a:lnTo>
                  <a:pt x="40466" y="20348"/>
                </a:lnTo>
                <a:lnTo>
                  <a:pt x="40603" y="20439"/>
                </a:lnTo>
                <a:lnTo>
                  <a:pt x="40672" y="20577"/>
                </a:lnTo>
                <a:lnTo>
                  <a:pt x="41015" y="20919"/>
                </a:lnTo>
                <a:lnTo>
                  <a:pt x="41152" y="20965"/>
                </a:lnTo>
                <a:lnTo>
                  <a:pt x="41289" y="20988"/>
                </a:lnTo>
                <a:lnTo>
                  <a:pt x="41541" y="21171"/>
                </a:lnTo>
                <a:lnTo>
                  <a:pt x="41609" y="21354"/>
                </a:lnTo>
                <a:lnTo>
                  <a:pt x="41609" y="21445"/>
                </a:lnTo>
                <a:lnTo>
                  <a:pt x="41586" y="21651"/>
                </a:lnTo>
                <a:lnTo>
                  <a:pt x="41655" y="22017"/>
                </a:lnTo>
                <a:lnTo>
                  <a:pt x="41723" y="22085"/>
                </a:lnTo>
                <a:lnTo>
                  <a:pt x="41906" y="22314"/>
                </a:lnTo>
                <a:lnTo>
                  <a:pt x="42021" y="22748"/>
                </a:lnTo>
                <a:lnTo>
                  <a:pt x="42043" y="22954"/>
                </a:lnTo>
                <a:lnTo>
                  <a:pt x="42135" y="23366"/>
                </a:lnTo>
                <a:lnTo>
                  <a:pt x="42249" y="23411"/>
                </a:lnTo>
                <a:lnTo>
                  <a:pt x="42432" y="23411"/>
                </a:lnTo>
                <a:lnTo>
                  <a:pt x="42775" y="23320"/>
                </a:lnTo>
                <a:lnTo>
                  <a:pt x="42935" y="23183"/>
                </a:lnTo>
                <a:lnTo>
                  <a:pt x="42935" y="23068"/>
                </a:lnTo>
                <a:lnTo>
                  <a:pt x="42912" y="22588"/>
                </a:lnTo>
                <a:lnTo>
                  <a:pt x="42867" y="22177"/>
                </a:lnTo>
                <a:lnTo>
                  <a:pt x="42844" y="21994"/>
                </a:lnTo>
                <a:lnTo>
                  <a:pt x="42935" y="21742"/>
                </a:lnTo>
                <a:lnTo>
                  <a:pt x="43072" y="21697"/>
                </a:lnTo>
                <a:lnTo>
                  <a:pt x="43369" y="21582"/>
                </a:lnTo>
                <a:lnTo>
                  <a:pt x="43781" y="21582"/>
                </a:lnTo>
                <a:lnTo>
                  <a:pt x="43964" y="21628"/>
                </a:lnTo>
                <a:lnTo>
                  <a:pt x="44055" y="21651"/>
                </a:lnTo>
                <a:lnTo>
                  <a:pt x="44170" y="21674"/>
                </a:lnTo>
                <a:lnTo>
                  <a:pt x="44215" y="21582"/>
                </a:lnTo>
                <a:lnTo>
                  <a:pt x="44261" y="21560"/>
                </a:lnTo>
                <a:lnTo>
                  <a:pt x="44513" y="21491"/>
                </a:lnTo>
                <a:lnTo>
                  <a:pt x="44650" y="21331"/>
                </a:lnTo>
                <a:lnTo>
                  <a:pt x="44558" y="20874"/>
                </a:lnTo>
                <a:lnTo>
                  <a:pt x="44604" y="20531"/>
                </a:lnTo>
                <a:lnTo>
                  <a:pt x="44718" y="20485"/>
                </a:lnTo>
                <a:lnTo>
                  <a:pt x="44924" y="20211"/>
                </a:lnTo>
                <a:lnTo>
                  <a:pt x="44947" y="20051"/>
                </a:lnTo>
                <a:lnTo>
                  <a:pt x="44970" y="19891"/>
                </a:lnTo>
                <a:lnTo>
                  <a:pt x="44993" y="19616"/>
                </a:lnTo>
                <a:lnTo>
                  <a:pt x="44924" y="19479"/>
                </a:lnTo>
                <a:lnTo>
                  <a:pt x="44810" y="19433"/>
                </a:lnTo>
                <a:lnTo>
                  <a:pt x="44627" y="19342"/>
                </a:lnTo>
                <a:lnTo>
                  <a:pt x="44535" y="19045"/>
                </a:lnTo>
                <a:lnTo>
                  <a:pt x="44398" y="18931"/>
                </a:lnTo>
                <a:lnTo>
                  <a:pt x="44238" y="18839"/>
                </a:lnTo>
                <a:lnTo>
                  <a:pt x="44078" y="18633"/>
                </a:lnTo>
                <a:lnTo>
                  <a:pt x="43918" y="18588"/>
                </a:lnTo>
                <a:lnTo>
                  <a:pt x="43758" y="18565"/>
                </a:lnTo>
                <a:lnTo>
                  <a:pt x="43530" y="18610"/>
                </a:lnTo>
                <a:lnTo>
                  <a:pt x="43461" y="18565"/>
                </a:lnTo>
                <a:lnTo>
                  <a:pt x="43461" y="18496"/>
                </a:lnTo>
                <a:lnTo>
                  <a:pt x="43461" y="17993"/>
                </a:lnTo>
                <a:lnTo>
                  <a:pt x="43438" y="17353"/>
                </a:lnTo>
                <a:lnTo>
                  <a:pt x="43438" y="17102"/>
                </a:lnTo>
                <a:lnTo>
                  <a:pt x="43438" y="16759"/>
                </a:lnTo>
                <a:lnTo>
                  <a:pt x="43347" y="16621"/>
                </a:lnTo>
                <a:lnTo>
                  <a:pt x="43278" y="16599"/>
                </a:lnTo>
                <a:lnTo>
                  <a:pt x="43118" y="16576"/>
                </a:lnTo>
                <a:lnTo>
                  <a:pt x="42889" y="16530"/>
                </a:lnTo>
                <a:lnTo>
                  <a:pt x="42821" y="16416"/>
                </a:lnTo>
                <a:lnTo>
                  <a:pt x="42821" y="16301"/>
                </a:lnTo>
                <a:lnTo>
                  <a:pt x="42752" y="15890"/>
                </a:lnTo>
                <a:lnTo>
                  <a:pt x="42638" y="15501"/>
                </a:lnTo>
                <a:lnTo>
                  <a:pt x="42615" y="15227"/>
                </a:lnTo>
                <a:lnTo>
                  <a:pt x="42638" y="14701"/>
                </a:lnTo>
                <a:lnTo>
                  <a:pt x="42569" y="14450"/>
                </a:lnTo>
                <a:lnTo>
                  <a:pt x="42524" y="14427"/>
                </a:lnTo>
                <a:lnTo>
                  <a:pt x="42112" y="14472"/>
                </a:lnTo>
                <a:lnTo>
                  <a:pt x="41723" y="14404"/>
                </a:lnTo>
                <a:lnTo>
                  <a:pt x="41609" y="14335"/>
                </a:lnTo>
                <a:lnTo>
                  <a:pt x="41495" y="14198"/>
                </a:lnTo>
                <a:lnTo>
                  <a:pt x="41015" y="14198"/>
                </a:lnTo>
                <a:lnTo>
                  <a:pt x="40672" y="14015"/>
                </a:lnTo>
                <a:lnTo>
                  <a:pt x="40375" y="13992"/>
                </a:lnTo>
                <a:lnTo>
                  <a:pt x="39483" y="13970"/>
                </a:lnTo>
                <a:lnTo>
                  <a:pt x="38911" y="13947"/>
                </a:lnTo>
                <a:lnTo>
                  <a:pt x="38797" y="13901"/>
                </a:lnTo>
                <a:lnTo>
                  <a:pt x="38706" y="13649"/>
                </a:lnTo>
                <a:lnTo>
                  <a:pt x="38546" y="13558"/>
                </a:lnTo>
                <a:lnTo>
                  <a:pt x="38340" y="13467"/>
                </a:lnTo>
                <a:lnTo>
                  <a:pt x="38020" y="13146"/>
                </a:lnTo>
                <a:lnTo>
                  <a:pt x="37814" y="13055"/>
                </a:lnTo>
                <a:lnTo>
                  <a:pt x="37563" y="12986"/>
                </a:lnTo>
                <a:lnTo>
                  <a:pt x="37060" y="12689"/>
                </a:lnTo>
                <a:lnTo>
                  <a:pt x="36968" y="12552"/>
                </a:lnTo>
                <a:lnTo>
                  <a:pt x="36922" y="12278"/>
                </a:lnTo>
                <a:lnTo>
                  <a:pt x="36900" y="11798"/>
                </a:lnTo>
                <a:lnTo>
                  <a:pt x="36922" y="11523"/>
                </a:lnTo>
                <a:lnTo>
                  <a:pt x="37151" y="11135"/>
                </a:lnTo>
                <a:lnTo>
                  <a:pt x="37197" y="10997"/>
                </a:lnTo>
                <a:lnTo>
                  <a:pt x="37174" y="10586"/>
                </a:lnTo>
                <a:lnTo>
                  <a:pt x="37105" y="10243"/>
                </a:lnTo>
                <a:lnTo>
                  <a:pt x="37037" y="10197"/>
                </a:lnTo>
                <a:lnTo>
                  <a:pt x="36831" y="10152"/>
                </a:lnTo>
                <a:lnTo>
                  <a:pt x="36671" y="10037"/>
                </a:lnTo>
                <a:lnTo>
                  <a:pt x="36282" y="9740"/>
                </a:lnTo>
                <a:lnTo>
                  <a:pt x="35985" y="9443"/>
                </a:lnTo>
                <a:lnTo>
                  <a:pt x="35871" y="9306"/>
                </a:lnTo>
                <a:lnTo>
                  <a:pt x="35528" y="9283"/>
                </a:lnTo>
                <a:lnTo>
                  <a:pt x="35345" y="9237"/>
                </a:lnTo>
                <a:lnTo>
                  <a:pt x="35208" y="9169"/>
                </a:lnTo>
                <a:lnTo>
                  <a:pt x="35025" y="9054"/>
                </a:lnTo>
                <a:lnTo>
                  <a:pt x="34956" y="8871"/>
                </a:lnTo>
                <a:lnTo>
                  <a:pt x="34911" y="8620"/>
                </a:lnTo>
                <a:lnTo>
                  <a:pt x="34911" y="8094"/>
                </a:lnTo>
                <a:lnTo>
                  <a:pt x="35002" y="8025"/>
                </a:lnTo>
                <a:lnTo>
                  <a:pt x="35162" y="8025"/>
                </a:lnTo>
                <a:lnTo>
                  <a:pt x="35528" y="7865"/>
                </a:lnTo>
                <a:lnTo>
                  <a:pt x="35551" y="7751"/>
                </a:lnTo>
                <a:lnTo>
                  <a:pt x="35528" y="7591"/>
                </a:lnTo>
                <a:lnTo>
                  <a:pt x="35551" y="6951"/>
                </a:lnTo>
                <a:lnTo>
                  <a:pt x="35551" y="6471"/>
                </a:lnTo>
                <a:lnTo>
                  <a:pt x="35574" y="5694"/>
                </a:lnTo>
                <a:lnTo>
                  <a:pt x="35482" y="5556"/>
                </a:lnTo>
                <a:lnTo>
                  <a:pt x="35391" y="5488"/>
                </a:lnTo>
                <a:lnTo>
                  <a:pt x="35093" y="5465"/>
                </a:lnTo>
                <a:lnTo>
                  <a:pt x="34888" y="5511"/>
                </a:lnTo>
                <a:lnTo>
                  <a:pt x="34705" y="5579"/>
                </a:lnTo>
                <a:lnTo>
                  <a:pt x="34682" y="5831"/>
                </a:lnTo>
                <a:lnTo>
                  <a:pt x="34545" y="5968"/>
                </a:lnTo>
                <a:lnTo>
                  <a:pt x="34385" y="6082"/>
                </a:lnTo>
                <a:lnTo>
                  <a:pt x="34133" y="6357"/>
                </a:lnTo>
                <a:lnTo>
                  <a:pt x="33973" y="6379"/>
                </a:lnTo>
                <a:lnTo>
                  <a:pt x="33790" y="6357"/>
                </a:lnTo>
                <a:lnTo>
                  <a:pt x="33539" y="6334"/>
                </a:lnTo>
                <a:lnTo>
                  <a:pt x="33447" y="6402"/>
                </a:lnTo>
                <a:lnTo>
                  <a:pt x="33379" y="6517"/>
                </a:lnTo>
                <a:lnTo>
                  <a:pt x="33310" y="6814"/>
                </a:lnTo>
                <a:lnTo>
                  <a:pt x="33219" y="6860"/>
                </a:lnTo>
                <a:lnTo>
                  <a:pt x="32944" y="6974"/>
                </a:lnTo>
                <a:lnTo>
                  <a:pt x="32647" y="6997"/>
                </a:lnTo>
                <a:lnTo>
                  <a:pt x="32510" y="6928"/>
                </a:lnTo>
                <a:lnTo>
                  <a:pt x="32167" y="6654"/>
                </a:lnTo>
                <a:lnTo>
                  <a:pt x="32076" y="6517"/>
                </a:lnTo>
                <a:lnTo>
                  <a:pt x="32007" y="6379"/>
                </a:lnTo>
                <a:lnTo>
                  <a:pt x="31824" y="6082"/>
                </a:lnTo>
                <a:lnTo>
                  <a:pt x="31618" y="5968"/>
                </a:lnTo>
                <a:lnTo>
                  <a:pt x="31390" y="5899"/>
                </a:lnTo>
                <a:lnTo>
                  <a:pt x="31093" y="5785"/>
                </a:lnTo>
                <a:lnTo>
                  <a:pt x="30933" y="5579"/>
                </a:lnTo>
                <a:lnTo>
                  <a:pt x="30773" y="5328"/>
                </a:lnTo>
                <a:lnTo>
                  <a:pt x="30475" y="5031"/>
                </a:lnTo>
                <a:lnTo>
                  <a:pt x="30247" y="4939"/>
                </a:lnTo>
                <a:lnTo>
                  <a:pt x="29995" y="4848"/>
                </a:lnTo>
                <a:lnTo>
                  <a:pt x="29584" y="4550"/>
                </a:lnTo>
                <a:lnTo>
                  <a:pt x="29492" y="4413"/>
                </a:lnTo>
                <a:lnTo>
                  <a:pt x="29469" y="4276"/>
                </a:lnTo>
                <a:lnTo>
                  <a:pt x="29355" y="4025"/>
                </a:lnTo>
                <a:lnTo>
                  <a:pt x="29218" y="4002"/>
                </a:lnTo>
                <a:lnTo>
                  <a:pt x="28784" y="4002"/>
                </a:lnTo>
                <a:lnTo>
                  <a:pt x="28304" y="3979"/>
                </a:lnTo>
                <a:lnTo>
                  <a:pt x="28166" y="3956"/>
                </a:lnTo>
                <a:lnTo>
                  <a:pt x="28075" y="3773"/>
                </a:lnTo>
                <a:lnTo>
                  <a:pt x="27961" y="3750"/>
                </a:lnTo>
                <a:lnTo>
                  <a:pt x="27663" y="3705"/>
                </a:lnTo>
                <a:lnTo>
                  <a:pt x="27595" y="3659"/>
                </a:lnTo>
                <a:lnTo>
                  <a:pt x="27595" y="3133"/>
                </a:lnTo>
                <a:lnTo>
                  <a:pt x="27549" y="2447"/>
                </a:lnTo>
                <a:lnTo>
                  <a:pt x="27343" y="2219"/>
                </a:lnTo>
                <a:lnTo>
                  <a:pt x="27252" y="2013"/>
                </a:lnTo>
                <a:lnTo>
                  <a:pt x="27275" y="1876"/>
                </a:lnTo>
                <a:lnTo>
                  <a:pt x="27229" y="1624"/>
                </a:lnTo>
                <a:lnTo>
                  <a:pt x="27115" y="1578"/>
                </a:lnTo>
                <a:lnTo>
                  <a:pt x="27000" y="1487"/>
                </a:lnTo>
                <a:lnTo>
                  <a:pt x="26909" y="1190"/>
                </a:lnTo>
                <a:lnTo>
                  <a:pt x="26840" y="1053"/>
                </a:lnTo>
                <a:lnTo>
                  <a:pt x="26772" y="1075"/>
                </a:lnTo>
                <a:lnTo>
                  <a:pt x="26635" y="1121"/>
                </a:lnTo>
                <a:lnTo>
                  <a:pt x="26429" y="1213"/>
                </a:lnTo>
                <a:lnTo>
                  <a:pt x="26360" y="1327"/>
                </a:lnTo>
                <a:lnTo>
                  <a:pt x="26383" y="1396"/>
                </a:lnTo>
                <a:lnTo>
                  <a:pt x="26452" y="1578"/>
                </a:lnTo>
                <a:lnTo>
                  <a:pt x="26475" y="1830"/>
                </a:lnTo>
                <a:lnTo>
                  <a:pt x="26383" y="1921"/>
                </a:lnTo>
                <a:lnTo>
                  <a:pt x="26132" y="1921"/>
                </a:lnTo>
                <a:lnTo>
                  <a:pt x="25903" y="1967"/>
                </a:lnTo>
                <a:lnTo>
                  <a:pt x="25857" y="2059"/>
                </a:lnTo>
                <a:lnTo>
                  <a:pt x="25880" y="2150"/>
                </a:lnTo>
                <a:lnTo>
                  <a:pt x="25926" y="2333"/>
                </a:lnTo>
                <a:lnTo>
                  <a:pt x="25743" y="2630"/>
                </a:lnTo>
                <a:lnTo>
                  <a:pt x="25583" y="2699"/>
                </a:lnTo>
                <a:lnTo>
                  <a:pt x="25469" y="2767"/>
                </a:lnTo>
                <a:lnTo>
                  <a:pt x="25309" y="2950"/>
                </a:lnTo>
                <a:lnTo>
                  <a:pt x="25126" y="2927"/>
                </a:lnTo>
                <a:lnTo>
                  <a:pt x="24897" y="2859"/>
                </a:lnTo>
                <a:lnTo>
                  <a:pt x="24554" y="2676"/>
                </a:lnTo>
                <a:lnTo>
                  <a:pt x="24417" y="2539"/>
                </a:lnTo>
                <a:lnTo>
                  <a:pt x="24326" y="2356"/>
                </a:lnTo>
                <a:lnTo>
                  <a:pt x="24257" y="2127"/>
                </a:lnTo>
                <a:lnTo>
                  <a:pt x="24143" y="2059"/>
                </a:lnTo>
                <a:lnTo>
                  <a:pt x="24051" y="2081"/>
                </a:lnTo>
                <a:lnTo>
                  <a:pt x="23640" y="2173"/>
                </a:lnTo>
                <a:lnTo>
                  <a:pt x="23274" y="2173"/>
                </a:lnTo>
                <a:lnTo>
                  <a:pt x="23160" y="2196"/>
                </a:lnTo>
                <a:lnTo>
                  <a:pt x="23137" y="2379"/>
                </a:lnTo>
                <a:lnTo>
                  <a:pt x="22931" y="2470"/>
                </a:lnTo>
                <a:lnTo>
                  <a:pt x="22382" y="2607"/>
                </a:lnTo>
                <a:lnTo>
                  <a:pt x="21971" y="2744"/>
                </a:lnTo>
                <a:lnTo>
                  <a:pt x="21788" y="2836"/>
                </a:lnTo>
                <a:lnTo>
                  <a:pt x="21719" y="3064"/>
                </a:lnTo>
                <a:lnTo>
                  <a:pt x="21674" y="3247"/>
                </a:lnTo>
                <a:lnTo>
                  <a:pt x="21536" y="3453"/>
                </a:lnTo>
                <a:lnTo>
                  <a:pt x="21079" y="3842"/>
                </a:lnTo>
                <a:lnTo>
                  <a:pt x="20965" y="4002"/>
                </a:lnTo>
                <a:lnTo>
                  <a:pt x="20896" y="4345"/>
                </a:lnTo>
                <a:lnTo>
                  <a:pt x="20942" y="4710"/>
                </a:lnTo>
                <a:lnTo>
                  <a:pt x="20965" y="4871"/>
                </a:lnTo>
                <a:lnTo>
                  <a:pt x="20873" y="5008"/>
                </a:lnTo>
                <a:lnTo>
                  <a:pt x="20736" y="5008"/>
                </a:lnTo>
                <a:lnTo>
                  <a:pt x="20553" y="4962"/>
                </a:lnTo>
                <a:lnTo>
                  <a:pt x="20210" y="4802"/>
                </a:lnTo>
                <a:lnTo>
                  <a:pt x="20119" y="4710"/>
                </a:lnTo>
                <a:lnTo>
                  <a:pt x="20119" y="4413"/>
                </a:lnTo>
                <a:lnTo>
                  <a:pt x="20119" y="4139"/>
                </a:lnTo>
                <a:lnTo>
                  <a:pt x="20142" y="4070"/>
                </a:lnTo>
                <a:lnTo>
                  <a:pt x="20325" y="3933"/>
                </a:lnTo>
                <a:lnTo>
                  <a:pt x="20325" y="3750"/>
                </a:lnTo>
                <a:lnTo>
                  <a:pt x="20348" y="3545"/>
                </a:lnTo>
                <a:lnTo>
                  <a:pt x="20622" y="3224"/>
                </a:lnTo>
                <a:lnTo>
                  <a:pt x="20668" y="3110"/>
                </a:lnTo>
                <a:lnTo>
                  <a:pt x="20668" y="2767"/>
                </a:lnTo>
                <a:lnTo>
                  <a:pt x="20713" y="2333"/>
                </a:lnTo>
                <a:lnTo>
                  <a:pt x="20736" y="2173"/>
                </a:lnTo>
                <a:lnTo>
                  <a:pt x="20919" y="1899"/>
                </a:lnTo>
                <a:lnTo>
                  <a:pt x="21056" y="1899"/>
                </a:lnTo>
                <a:lnTo>
                  <a:pt x="21171" y="1876"/>
                </a:lnTo>
                <a:lnTo>
                  <a:pt x="21308" y="1601"/>
                </a:lnTo>
                <a:lnTo>
                  <a:pt x="21399" y="1533"/>
                </a:lnTo>
                <a:lnTo>
                  <a:pt x="21834" y="1578"/>
                </a:lnTo>
                <a:lnTo>
                  <a:pt x="22291" y="1601"/>
                </a:lnTo>
                <a:lnTo>
                  <a:pt x="22405" y="1533"/>
                </a:lnTo>
                <a:lnTo>
                  <a:pt x="22428" y="1418"/>
                </a:lnTo>
                <a:lnTo>
                  <a:pt x="22497" y="1396"/>
                </a:lnTo>
                <a:lnTo>
                  <a:pt x="23297" y="1396"/>
                </a:lnTo>
                <a:lnTo>
                  <a:pt x="24211" y="1418"/>
                </a:lnTo>
                <a:lnTo>
                  <a:pt x="24783" y="1418"/>
                </a:lnTo>
                <a:lnTo>
                  <a:pt x="25286" y="1350"/>
                </a:lnTo>
                <a:lnTo>
                  <a:pt x="25469" y="1236"/>
                </a:lnTo>
                <a:lnTo>
                  <a:pt x="25606" y="915"/>
                </a:lnTo>
                <a:lnTo>
                  <a:pt x="25560" y="801"/>
                </a:lnTo>
                <a:lnTo>
                  <a:pt x="25377" y="755"/>
                </a:lnTo>
                <a:lnTo>
                  <a:pt x="24737" y="801"/>
                </a:lnTo>
                <a:lnTo>
                  <a:pt x="23845" y="801"/>
                </a:lnTo>
                <a:lnTo>
                  <a:pt x="23663" y="687"/>
                </a:lnTo>
                <a:lnTo>
                  <a:pt x="23503" y="550"/>
                </a:lnTo>
                <a:lnTo>
                  <a:pt x="23434" y="321"/>
                </a:lnTo>
                <a:lnTo>
                  <a:pt x="23343" y="275"/>
                </a:lnTo>
                <a:lnTo>
                  <a:pt x="23251" y="275"/>
                </a:lnTo>
                <a:lnTo>
                  <a:pt x="23068" y="344"/>
                </a:lnTo>
                <a:lnTo>
                  <a:pt x="22862" y="481"/>
                </a:lnTo>
                <a:lnTo>
                  <a:pt x="22725" y="412"/>
                </a:lnTo>
                <a:lnTo>
                  <a:pt x="22634" y="298"/>
                </a:lnTo>
                <a:lnTo>
                  <a:pt x="22611" y="92"/>
                </a:lnTo>
                <a:lnTo>
                  <a:pt x="22474" y="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5407;p44"/>
          <p:cNvSpPr/>
          <p:nvPr/>
        </p:nvSpPr>
        <p:spPr>
          <a:xfrm>
            <a:off x="2910990" y="2406294"/>
            <a:ext cx="237837" cy="164709"/>
          </a:xfrm>
          <a:custGeom>
            <a:avLst/>
            <a:gdLst/>
            <a:ahLst/>
            <a:cxnLst/>
            <a:rect l="l" t="t" r="r" b="b"/>
            <a:pathLst>
              <a:path w="9123" h="7111" extrusionOk="0">
                <a:moveTo>
                  <a:pt x="5602" y="0"/>
                </a:moveTo>
                <a:lnTo>
                  <a:pt x="5305" y="46"/>
                </a:lnTo>
                <a:lnTo>
                  <a:pt x="4916" y="229"/>
                </a:lnTo>
                <a:lnTo>
                  <a:pt x="4825" y="343"/>
                </a:lnTo>
                <a:lnTo>
                  <a:pt x="4870" y="640"/>
                </a:lnTo>
                <a:lnTo>
                  <a:pt x="4893" y="800"/>
                </a:lnTo>
                <a:lnTo>
                  <a:pt x="4893" y="938"/>
                </a:lnTo>
                <a:lnTo>
                  <a:pt x="4642" y="1029"/>
                </a:lnTo>
                <a:lnTo>
                  <a:pt x="4436" y="1052"/>
                </a:lnTo>
                <a:lnTo>
                  <a:pt x="4047" y="1029"/>
                </a:lnTo>
                <a:lnTo>
                  <a:pt x="3865" y="915"/>
                </a:lnTo>
                <a:lnTo>
                  <a:pt x="3750" y="800"/>
                </a:lnTo>
                <a:lnTo>
                  <a:pt x="3407" y="435"/>
                </a:lnTo>
                <a:lnTo>
                  <a:pt x="3247" y="389"/>
                </a:lnTo>
                <a:lnTo>
                  <a:pt x="3133" y="435"/>
                </a:lnTo>
                <a:lnTo>
                  <a:pt x="2996" y="686"/>
                </a:lnTo>
                <a:lnTo>
                  <a:pt x="2927" y="823"/>
                </a:lnTo>
                <a:lnTo>
                  <a:pt x="2836" y="960"/>
                </a:lnTo>
                <a:lnTo>
                  <a:pt x="2424" y="1052"/>
                </a:lnTo>
                <a:lnTo>
                  <a:pt x="2310" y="1143"/>
                </a:lnTo>
                <a:lnTo>
                  <a:pt x="2081" y="1440"/>
                </a:lnTo>
                <a:lnTo>
                  <a:pt x="1807" y="1761"/>
                </a:lnTo>
                <a:lnTo>
                  <a:pt x="1670" y="1806"/>
                </a:lnTo>
                <a:lnTo>
                  <a:pt x="1258" y="1669"/>
                </a:lnTo>
                <a:lnTo>
                  <a:pt x="1098" y="1646"/>
                </a:lnTo>
                <a:lnTo>
                  <a:pt x="961" y="1692"/>
                </a:lnTo>
                <a:lnTo>
                  <a:pt x="710" y="1898"/>
                </a:lnTo>
                <a:lnTo>
                  <a:pt x="641" y="2035"/>
                </a:lnTo>
                <a:lnTo>
                  <a:pt x="595" y="2149"/>
                </a:lnTo>
                <a:lnTo>
                  <a:pt x="572" y="2332"/>
                </a:lnTo>
                <a:lnTo>
                  <a:pt x="618" y="2744"/>
                </a:lnTo>
                <a:lnTo>
                  <a:pt x="664" y="3361"/>
                </a:lnTo>
                <a:lnTo>
                  <a:pt x="641" y="3864"/>
                </a:lnTo>
                <a:lnTo>
                  <a:pt x="595" y="4230"/>
                </a:lnTo>
                <a:lnTo>
                  <a:pt x="481" y="4435"/>
                </a:lnTo>
                <a:lnTo>
                  <a:pt x="275" y="4573"/>
                </a:lnTo>
                <a:lnTo>
                  <a:pt x="92" y="4733"/>
                </a:lnTo>
                <a:lnTo>
                  <a:pt x="1" y="4961"/>
                </a:lnTo>
                <a:lnTo>
                  <a:pt x="1" y="5076"/>
                </a:lnTo>
                <a:lnTo>
                  <a:pt x="184" y="5304"/>
                </a:lnTo>
                <a:lnTo>
                  <a:pt x="321" y="5373"/>
                </a:lnTo>
                <a:lnTo>
                  <a:pt x="550" y="5533"/>
                </a:lnTo>
                <a:lnTo>
                  <a:pt x="641" y="5693"/>
                </a:lnTo>
                <a:lnTo>
                  <a:pt x="824" y="5944"/>
                </a:lnTo>
                <a:lnTo>
                  <a:pt x="1030" y="6310"/>
                </a:lnTo>
                <a:lnTo>
                  <a:pt x="1098" y="6470"/>
                </a:lnTo>
                <a:lnTo>
                  <a:pt x="1235" y="6653"/>
                </a:lnTo>
                <a:lnTo>
                  <a:pt x="1373" y="6722"/>
                </a:lnTo>
                <a:lnTo>
                  <a:pt x="1624" y="6767"/>
                </a:lnTo>
                <a:lnTo>
                  <a:pt x="2173" y="6767"/>
                </a:lnTo>
                <a:lnTo>
                  <a:pt x="2447" y="6653"/>
                </a:lnTo>
                <a:lnTo>
                  <a:pt x="2607" y="6607"/>
                </a:lnTo>
                <a:lnTo>
                  <a:pt x="2653" y="6379"/>
                </a:lnTo>
                <a:lnTo>
                  <a:pt x="2699" y="6333"/>
                </a:lnTo>
                <a:lnTo>
                  <a:pt x="2927" y="6264"/>
                </a:lnTo>
                <a:lnTo>
                  <a:pt x="3179" y="6173"/>
                </a:lnTo>
                <a:lnTo>
                  <a:pt x="3316" y="6196"/>
                </a:lnTo>
                <a:lnTo>
                  <a:pt x="3545" y="6493"/>
                </a:lnTo>
                <a:lnTo>
                  <a:pt x="3613" y="6653"/>
                </a:lnTo>
                <a:lnTo>
                  <a:pt x="3773" y="6859"/>
                </a:lnTo>
                <a:lnTo>
                  <a:pt x="4070" y="6973"/>
                </a:lnTo>
                <a:lnTo>
                  <a:pt x="4299" y="7042"/>
                </a:lnTo>
                <a:lnTo>
                  <a:pt x="4642" y="7110"/>
                </a:lnTo>
                <a:lnTo>
                  <a:pt x="4756" y="7110"/>
                </a:lnTo>
                <a:lnTo>
                  <a:pt x="4870" y="7042"/>
                </a:lnTo>
                <a:lnTo>
                  <a:pt x="4985" y="6836"/>
                </a:lnTo>
                <a:lnTo>
                  <a:pt x="5031" y="6676"/>
                </a:lnTo>
                <a:lnTo>
                  <a:pt x="5099" y="6401"/>
                </a:lnTo>
                <a:lnTo>
                  <a:pt x="5236" y="6196"/>
                </a:lnTo>
                <a:lnTo>
                  <a:pt x="5442" y="6150"/>
                </a:lnTo>
                <a:lnTo>
                  <a:pt x="5899" y="6127"/>
                </a:lnTo>
                <a:lnTo>
                  <a:pt x="6128" y="6104"/>
                </a:lnTo>
                <a:lnTo>
                  <a:pt x="6357" y="6310"/>
                </a:lnTo>
                <a:lnTo>
                  <a:pt x="6471" y="6447"/>
                </a:lnTo>
                <a:lnTo>
                  <a:pt x="6608" y="6607"/>
                </a:lnTo>
                <a:lnTo>
                  <a:pt x="6997" y="6882"/>
                </a:lnTo>
                <a:lnTo>
                  <a:pt x="7180" y="6927"/>
                </a:lnTo>
                <a:lnTo>
                  <a:pt x="7522" y="6996"/>
                </a:lnTo>
                <a:lnTo>
                  <a:pt x="7774" y="6973"/>
                </a:lnTo>
                <a:lnTo>
                  <a:pt x="7888" y="6927"/>
                </a:lnTo>
                <a:lnTo>
                  <a:pt x="8140" y="6744"/>
                </a:lnTo>
                <a:lnTo>
                  <a:pt x="8208" y="6607"/>
                </a:lnTo>
                <a:lnTo>
                  <a:pt x="8254" y="6470"/>
                </a:lnTo>
                <a:lnTo>
                  <a:pt x="8437" y="6310"/>
                </a:lnTo>
                <a:lnTo>
                  <a:pt x="8643" y="6241"/>
                </a:lnTo>
                <a:lnTo>
                  <a:pt x="8848" y="6150"/>
                </a:lnTo>
                <a:lnTo>
                  <a:pt x="9031" y="5876"/>
                </a:lnTo>
                <a:lnTo>
                  <a:pt x="9031" y="5738"/>
                </a:lnTo>
                <a:lnTo>
                  <a:pt x="9100" y="5396"/>
                </a:lnTo>
                <a:lnTo>
                  <a:pt x="9123" y="5030"/>
                </a:lnTo>
                <a:lnTo>
                  <a:pt x="9077" y="4893"/>
                </a:lnTo>
                <a:lnTo>
                  <a:pt x="8871" y="4733"/>
                </a:lnTo>
                <a:lnTo>
                  <a:pt x="8666" y="4710"/>
                </a:lnTo>
                <a:lnTo>
                  <a:pt x="8117" y="4778"/>
                </a:lnTo>
                <a:lnTo>
                  <a:pt x="7682" y="4824"/>
                </a:lnTo>
                <a:lnTo>
                  <a:pt x="7568" y="4801"/>
                </a:lnTo>
                <a:lnTo>
                  <a:pt x="7591" y="4481"/>
                </a:lnTo>
                <a:lnTo>
                  <a:pt x="7568" y="4321"/>
                </a:lnTo>
                <a:lnTo>
                  <a:pt x="7568" y="4184"/>
                </a:lnTo>
                <a:lnTo>
                  <a:pt x="7705" y="4001"/>
                </a:lnTo>
                <a:lnTo>
                  <a:pt x="7728" y="3841"/>
                </a:lnTo>
                <a:lnTo>
                  <a:pt x="7728" y="3681"/>
                </a:lnTo>
                <a:lnTo>
                  <a:pt x="7888" y="3589"/>
                </a:lnTo>
                <a:lnTo>
                  <a:pt x="8025" y="3544"/>
                </a:lnTo>
                <a:lnTo>
                  <a:pt x="8140" y="3475"/>
                </a:lnTo>
                <a:lnTo>
                  <a:pt x="8391" y="3315"/>
                </a:lnTo>
                <a:lnTo>
                  <a:pt x="8460" y="3201"/>
                </a:lnTo>
                <a:lnTo>
                  <a:pt x="8483" y="3064"/>
                </a:lnTo>
                <a:lnTo>
                  <a:pt x="8391" y="2789"/>
                </a:lnTo>
                <a:lnTo>
                  <a:pt x="8323" y="2721"/>
                </a:lnTo>
                <a:lnTo>
                  <a:pt x="7728" y="2652"/>
                </a:lnTo>
                <a:lnTo>
                  <a:pt x="7020" y="2675"/>
                </a:lnTo>
                <a:lnTo>
                  <a:pt x="6859" y="2629"/>
                </a:lnTo>
                <a:lnTo>
                  <a:pt x="6677" y="2355"/>
                </a:lnTo>
                <a:lnTo>
                  <a:pt x="6631" y="2172"/>
                </a:lnTo>
                <a:lnTo>
                  <a:pt x="6539" y="1898"/>
                </a:lnTo>
                <a:lnTo>
                  <a:pt x="6494" y="1829"/>
                </a:lnTo>
                <a:lnTo>
                  <a:pt x="6357" y="1578"/>
                </a:lnTo>
                <a:lnTo>
                  <a:pt x="6219" y="1029"/>
                </a:lnTo>
                <a:lnTo>
                  <a:pt x="6196" y="846"/>
                </a:lnTo>
                <a:lnTo>
                  <a:pt x="6014" y="800"/>
                </a:lnTo>
                <a:lnTo>
                  <a:pt x="5899" y="823"/>
                </a:lnTo>
                <a:lnTo>
                  <a:pt x="5831" y="800"/>
                </a:lnTo>
                <a:lnTo>
                  <a:pt x="5808" y="480"/>
                </a:lnTo>
                <a:lnTo>
                  <a:pt x="5831" y="320"/>
                </a:lnTo>
                <a:lnTo>
                  <a:pt x="5808" y="160"/>
                </a:lnTo>
                <a:lnTo>
                  <a:pt x="5671" y="0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408;p44"/>
          <p:cNvSpPr/>
          <p:nvPr/>
        </p:nvSpPr>
        <p:spPr>
          <a:xfrm>
            <a:off x="1529604" y="1409742"/>
            <a:ext cx="777798" cy="710116"/>
          </a:xfrm>
          <a:custGeom>
            <a:avLst/>
            <a:gdLst/>
            <a:ahLst/>
            <a:cxnLst/>
            <a:rect l="l" t="t" r="r" b="b"/>
            <a:pathLst>
              <a:path w="29835" h="30658" extrusionOk="0">
                <a:moveTo>
                  <a:pt x="846" y="0"/>
                </a:moveTo>
                <a:lnTo>
                  <a:pt x="640" y="92"/>
                </a:lnTo>
                <a:lnTo>
                  <a:pt x="640" y="160"/>
                </a:lnTo>
                <a:lnTo>
                  <a:pt x="663" y="389"/>
                </a:lnTo>
                <a:lnTo>
                  <a:pt x="640" y="709"/>
                </a:lnTo>
                <a:lnTo>
                  <a:pt x="572" y="983"/>
                </a:lnTo>
                <a:lnTo>
                  <a:pt x="595" y="1281"/>
                </a:lnTo>
                <a:lnTo>
                  <a:pt x="663" y="1555"/>
                </a:lnTo>
                <a:lnTo>
                  <a:pt x="755" y="1738"/>
                </a:lnTo>
                <a:lnTo>
                  <a:pt x="869" y="2012"/>
                </a:lnTo>
                <a:lnTo>
                  <a:pt x="1029" y="2264"/>
                </a:lnTo>
                <a:lnTo>
                  <a:pt x="1280" y="2515"/>
                </a:lnTo>
                <a:lnTo>
                  <a:pt x="1372" y="2721"/>
                </a:lnTo>
                <a:lnTo>
                  <a:pt x="1372" y="2995"/>
                </a:lnTo>
                <a:lnTo>
                  <a:pt x="1395" y="3315"/>
                </a:lnTo>
                <a:lnTo>
                  <a:pt x="1418" y="3430"/>
                </a:lnTo>
                <a:lnTo>
                  <a:pt x="1646" y="3544"/>
                </a:lnTo>
                <a:lnTo>
                  <a:pt x="1715" y="3590"/>
                </a:lnTo>
                <a:lnTo>
                  <a:pt x="1783" y="3795"/>
                </a:lnTo>
                <a:lnTo>
                  <a:pt x="1806" y="4093"/>
                </a:lnTo>
                <a:lnTo>
                  <a:pt x="1806" y="4207"/>
                </a:lnTo>
                <a:lnTo>
                  <a:pt x="1829" y="4390"/>
                </a:lnTo>
                <a:lnTo>
                  <a:pt x="1898" y="4413"/>
                </a:lnTo>
                <a:lnTo>
                  <a:pt x="2012" y="4573"/>
                </a:lnTo>
                <a:lnTo>
                  <a:pt x="2058" y="4939"/>
                </a:lnTo>
                <a:lnTo>
                  <a:pt x="2149" y="5281"/>
                </a:lnTo>
                <a:lnTo>
                  <a:pt x="2332" y="5533"/>
                </a:lnTo>
                <a:lnTo>
                  <a:pt x="2606" y="5876"/>
                </a:lnTo>
                <a:lnTo>
                  <a:pt x="2972" y="6265"/>
                </a:lnTo>
                <a:lnTo>
                  <a:pt x="3087" y="6425"/>
                </a:lnTo>
                <a:lnTo>
                  <a:pt x="3201" y="6699"/>
                </a:lnTo>
                <a:lnTo>
                  <a:pt x="3338" y="6859"/>
                </a:lnTo>
                <a:lnTo>
                  <a:pt x="3658" y="7202"/>
                </a:lnTo>
                <a:lnTo>
                  <a:pt x="3864" y="7476"/>
                </a:lnTo>
                <a:lnTo>
                  <a:pt x="4092" y="7659"/>
                </a:lnTo>
                <a:lnTo>
                  <a:pt x="4275" y="7819"/>
                </a:lnTo>
                <a:lnTo>
                  <a:pt x="4367" y="8071"/>
                </a:lnTo>
                <a:lnTo>
                  <a:pt x="4504" y="8299"/>
                </a:lnTo>
                <a:lnTo>
                  <a:pt x="4664" y="8482"/>
                </a:lnTo>
                <a:lnTo>
                  <a:pt x="4710" y="8688"/>
                </a:lnTo>
                <a:lnTo>
                  <a:pt x="4710" y="9008"/>
                </a:lnTo>
                <a:lnTo>
                  <a:pt x="4710" y="9282"/>
                </a:lnTo>
                <a:lnTo>
                  <a:pt x="4710" y="9397"/>
                </a:lnTo>
                <a:lnTo>
                  <a:pt x="4687" y="9625"/>
                </a:lnTo>
                <a:lnTo>
                  <a:pt x="4618" y="9671"/>
                </a:lnTo>
                <a:lnTo>
                  <a:pt x="4527" y="9717"/>
                </a:lnTo>
                <a:lnTo>
                  <a:pt x="4390" y="9877"/>
                </a:lnTo>
                <a:lnTo>
                  <a:pt x="4230" y="9877"/>
                </a:lnTo>
                <a:lnTo>
                  <a:pt x="3841" y="9900"/>
                </a:lnTo>
                <a:lnTo>
                  <a:pt x="3498" y="9945"/>
                </a:lnTo>
                <a:lnTo>
                  <a:pt x="3224" y="9968"/>
                </a:lnTo>
                <a:lnTo>
                  <a:pt x="2744" y="10014"/>
                </a:lnTo>
                <a:lnTo>
                  <a:pt x="2149" y="9991"/>
                </a:lnTo>
                <a:lnTo>
                  <a:pt x="1829" y="9968"/>
                </a:lnTo>
                <a:lnTo>
                  <a:pt x="1806" y="10014"/>
                </a:lnTo>
                <a:lnTo>
                  <a:pt x="1852" y="10151"/>
                </a:lnTo>
                <a:lnTo>
                  <a:pt x="1646" y="10220"/>
                </a:lnTo>
                <a:lnTo>
                  <a:pt x="1120" y="10288"/>
                </a:lnTo>
                <a:lnTo>
                  <a:pt x="915" y="10311"/>
                </a:lnTo>
                <a:lnTo>
                  <a:pt x="823" y="10334"/>
                </a:lnTo>
                <a:lnTo>
                  <a:pt x="755" y="10494"/>
                </a:lnTo>
                <a:lnTo>
                  <a:pt x="778" y="10608"/>
                </a:lnTo>
                <a:lnTo>
                  <a:pt x="778" y="10700"/>
                </a:lnTo>
                <a:lnTo>
                  <a:pt x="640" y="10745"/>
                </a:lnTo>
                <a:lnTo>
                  <a:pt x="617" y="10883"/>
                </a:lnTo>
                <a:lnTo>
                  <a:pt x="640" y="11065"/>
                </a:lnTo>
                <a:lnTo>
                  <a:pt x="709" y="11386"/>
                </a:lnTo>
                <a:lnTo>
                  <a:pt x="617" y="11431"/>
                </a:lnTo>
                <a:lnTo>
                  <a:pt x="389" y="11431"/>
                </a:lnTo>
                <a:lnTo>
                  <a:pt x="183" y="11477"/>
                </a:lnTo>
                <a:lnTo>
                  <a:pt x="92" y="11523"/>
                </a:lnTo>
                <a:lnTo>
                  <a:pt x="0" y="11728"/>
                </a:lnTo>
                <a:lnTo>
                  <a:pt x="23" y="11889"/>
                </a:lnTo>
                <a:lnTo>
                  <a:pt x="23" y="12094"/>
                </a:lnTo>
                <a:lnTo>
                  <a:pt x="23" y="12437"/>
                </a:lnTo>
                <a:lnTo>
                  <a:pt x="115" y="12506"/>
                </a:lnTo>
                <a:lnTo>
                  <a:pt x="435" y="12574"/>
                </a:lnTo>
                <a:lnTo>
                  <a:pt x="686" y="12597"/>
                </a:lnTo>
                <a:lnTo>
                  <a:pt x="755" y="12551"/>
                </a:lnTo>
                <a:lnTo>
                  <a:pt x="869" y="12300"/>
                </a:lnTo>
                <a:lnTo>
                  <a:pt x="960" y="12254"/>
                </a:lnTo>
                <a:lnTo>
                  <a:pt x="1509" y="12254"/>
                </a:lnTo>
                <a:lnTo>
                  <a:pt x="2103" y="12300"/>
                </a:lnTo>
                <a:lnTo>
                  <a:pt x="2469" y="12323"/>
                </a:lnTo>
                <a:lnTo>
                  <a:pt x="2629" y="12254"/>
                </a:lnTo>
                <a:lnTo>
                  <a:pt x="2629" y="12163"/>
                </a:lnTo>
                <a:lnTo>
                  <a:pt x="2629" y="12026"/>
                </a:lnTo>
                <a:lnTo>
                  <a:pt x="2721" y="12003"/>
                </a:lnTo>
                <a:lnTo>
                  <a:pt x="2812" y="11957"/>
                </a:lnTo>
                <a:lnTo>
                  <a:pt x="2972" y="11728"/>
                </a:lnTo>
                <a:lnTo>
                  <a:pt x="3087" y="11683"/>
                </a:lnTo>
                <a:lnTo>
                  <a:pt x="3361" y="11660"/>
                </a:lnTo>
                <a:lnTo>
                  <a:pt x="3681" y="11637"/>
                </a:lnTo>
                <a:lnTo>
                  <a:pt x="3864" y="11637"/>
                </a:lnTo>
                <a:lnTo>
                  <a:pt x="4161" y="11751"/>
                </a:lnTo>
                <a:lnTo>
                  <a:pt x="4184" y="11820"/>
                </a:lnTo>
                <a:lnTo>
                  <a:pt x="4230" y="12163"/>
                </a:lnTo>
                <a:lnTo>
                  <a:pt x="4253" y="12574"/>
                </a:lnTo>
                <a:lnTo>
                  <a:pt x="4253" y="12712"/>
                </a:lnTo>
                <a:lnTo>
                  <a:pt x="4207" y="12963"/>
                </a:lnTo>
                <a:lnTo>
                  <a:pt x="4070" y="12986"/>
                </a:lnTo>
                <a:lnTo>
                  <a:pt x="3887" y="12963"/>
                </a:lnTo>
                <a:lnTo>
                  <a:pt x="3612" y="12940"/>
                </a:lnTo>
                <a:lnTo>
                  <a:pt x="3590" y="13054"/>
                </a:lnTo>
                <a:lnTo>
                  <a:pt x="3590" y="13169"/>
                </a:lnTo>
                <a:lnTo>
                  <a:pt x="3452" y="13375"/>
                </a:lnTo>
                <a:lnTo>
                  <a:pt x="3361" y="13375"/>
                </a:lnTo>
                <a:lnTo>
                  <a:pt x="3041" y="13420"/>
                </a:lnTo>
                <a:lnTo>
                  <a:pt x="2789" y="13466"/>
                </a:lnTo>
                <a:lnTo>
                  <a:pt x="2744" y="13489"/>
                </a:lnTo>
                <a:lnTo>
                  <a:pt x="2721" y="13603"/>
                </a:lnTo>
                <a:lnTo>
                  <a:pt x="2721" y="13809"/>
                </a:lnTo>
                <a:lnTo>
                  <a:pt x="2652" y="14198"/>
                </a:lnTo>
                <a:lnTo>
                  <a:pt x="2561" y="14403"/>
                </a:lnTo>
                <a:lnTo>
                  <a:pt x="2538" y="14861"/>
                </a:lnTo>
                <a:lnTo>
                  <a:pt x="2584" y="15203"/>
                </a:lnTo>
                <a:lnTo>
                  <a:pt x="2652" y="15203"/>
                </a:lnTo>
                <a:lnTo>
                  <a:pt x="2858" y="15295"/>
                </a:lnTo>
                <a:lnTo>
                  <a:pt x="2904" y="15409"/>
                </a:lnTo>
                <a:lnTo>
                  <a:pt x="2927" y="15569"/>
                </a:lnTo>
                <a:lnTo>
                  <a:pt x="3087" y="15798"/>
                </a:lnTo>
                <a:lnTo>
                  <a:pt x="3178" y="15844"/>
                </a:lnTo>
                <a:lnTo>
                  <a:pt x="3384" y="15889"/>
                </a:lnTo>
                <a:lnTo>
                  <a:pt x="3612" y="15981"/>
                </a:lnTo>
                <a:lnTo>
                  <a:pt x="3727" y="16004"/>
                </a:lnTo>
                <a:lnTo>
                  <a:pt x="3955" y="16141"/>
                </a:lnTo>
                <a:lnTo>
                  <a:pt x="3978" y="16255"/>
                </a:lnTo>
                <a:lnTo>
                  <a:pt x="4001" y="16438"/>
                </a:lnTo>
                <a:lnTo>
                  <a:pt x="4047" y="16781"/>
                </a:lnTo>
                <a:lnTo>
                  <a:pt x="4024" y="17307"/>
                </a:lnTo>
                <a:lnTo>
                  <a:pt x="3955" y="17581"/>
                </a:lnTo>
                <a:lnTo>
                  <a:pt x="3841" y="17650"/>
                </a:lnTo>
                <a:lnTo>
                  <a:pt x="3498" y="17650"/>
                </a:lnTo>
                <a:lnTo>
                  <a:pt x="3315" y="17627"/>
                </a:lnTo>
                <a:lnTo>
                  <a:pt x="3041" y="17627"/>
                </a:lnTo>
                <a:lnTo>
                  <a:pt x="2995" y="17695"/>
                </a:lnTo>
                <a:lnTo>
                  <a:pt x="3064" y="17993"/>
                </a:lnTo>
                <a:lnTo>
                  <a:pt x="3155" y="18313"/>
                </a:lnTo>
                <a:lnTo>
                  <a:pt x="3292" y="18450"/>
                </a:lnTo>
                <a:lnTo>
                  <a:pt x="3452" y="18633"/>
                </a:lnTo>
                <a:lnTo>
                  <a:pt x="3544" y="18884"/>
                </a:lnTo>
                <a:lnTo>
                  <a:pt x="3681" y="19204"/>
                </a:lnTo>
                <a:lnTo>
                  <a:pt x="3818" y="19479"/>
                </a:lnTo>
                <a:lnTo>
                  <a:pt x="4047" y="19707"/>
                </a:lnTo>
                <a:lnTo>
                  <a:pt x="4092" y="19867"/>
                </a:lnTo>
                <a:lnTo>
                  <a:pt x="4115" y="20142"/>
                </a:lnTo>
                <a:lnTo>
                  <a:pt x="4253" y="20210"/>
                </a:lnTo>
                <a:lnTo>
                  <a:pt x="4527" y="20279"/>
                </a:lnTo>
                <a:lnTo>
                  <a:pt x="4778" y="20370"/>
                </a:lnTo>
                <a:lnTo>
                  <a:pt x="5167" y="20507"/>
                </a:lnTo>
                <a:lnTo>
                  <a:pt x="5853" y="20507"/>
                </a:lnTo>
                <a:lnTo>
                  <a:pt x="6287" y="20485"/>
                </a:lnTo>
                <a:lnTo>
                  <a:pt x="6539" y="20507"/>
                </a:lnTo>
                <a:lnTo>
                  <a:pt x="6927" y="20759"/>
                </a:lnTo>
                <a:lnTo>
                  <a:pt x="7019" y="20805"/>
                </a:lnTo>
                <a:lnTo>
                  <a:pt x="7339" y="20759"/>
                </a:lnTo>
                <a:lnTo>
                  <a:pt x="7705" y="20759"/>
                </a:lnTo>
                <a:lnTo>
                  <a:pt x="7819" y="20805"/>
                </a:lnTo>
                <a:lnTo>
                  <a:pt x="7933" y="21033"/>
                </a:lnTo>
                <a:lnTo>
                  <a:pt x="8048" y="21056"/>
                </a:lnTo>
                <a:lnTo>
                  <a:pt x="8208" y="21056"/>
                </a:lnTo>
                <a:lnTo>
                  <a:pt x="8459" y="21079"/>
                </a:lnTo>
                <a:lnTo>
                  <a:pt x="8551" y="21193"/>
                </a:lnTo>
                <a:lnTo>
                  <a:pt x="8756" y="21490"/>
                </a:lnTo>
                <a:lnTo>
                  <a:pt x="9008" y="21628"/>
                </a:lnTo>
                <a:lnTo>
                  <a:pt x="9305" y="21879"/>
                </a:lnTo>
                <a:lnTo>
                  <a:pt x="9602" y="22245"/>
                </a:lnTo>
                <a:lnTo>
                  <a:pt x="9762" y="22496"/>
                </a:lnTo>
                <a:lnTo>
                  <a:pt x="9945" y="22679"/>
                </a:lnTo>
                <a:lnTo>
                  <a:pt x="10082" y="22771"/>
                </a:lnTo>
                <a:lnTo>
                  <a:pt x="10219" y="23045"/>
                </a:lnTo>
                <a:lnTo>
                  <a:pt x="10311" y="23274"/>
                </a:lnTo>
                <a:lnTo>
                  <a:pt x="10517" y="23594"/>
                </a:lnTo>
                <a:lnTo>
                  <a:pt x="10654" y="23685"/>
                </a:lnTo>
                <a:lnTo>
                  <a:pt x="10791" y="23708"/>
                </a:lnTo>
                <a:lnTo>
                  <a:pt x="10951" y="23822"/>
                </a:lnTo>
                <a:lnTo>
                  <a:pt x="11065" y="24005"/>
                </a:lnTo>
                <a:lnTo>
                  <a:pt x="11340" y="24600"/>
                </a:lnTo>
                <a:lnTo>
                  <a:pt x="11477" y="24897"/>
                </a:lnTo>
                <a:lnTo>
                  <a:pt x="11477" y="25011"/>
                </a:lnTo>
                <a:lnTo>
                  <a:pt x="11568" y="25125"/>
                </a:lnTo>
                <a:lnTo>
                  <a:pt x="11728" y="25263"/>
                </a:lnTo>
                <a:lnTo>
                  <a:pt x="11843" y="25377"/>
                </a:lnTo>
                <a:lnTo>
                  <a:pt x="11843" y="25491"/>
                </a:lnTo>
                <a:lnTo>
                  <a:pt x="11888" y="25583"/>
                </a:lnTo>
                <a:lnTo>
                  <a:pt x="12048" y="25766"/>
                </a:lnTo>
                <a:lnTo>
                  <a:pt x="12208" y="25880"/>
                </a:lnTo>
                <a:lnTo>
                  <a:pt x="12346" y="25948"/>
                </a:lnTo>
                <a:lnTo>
                  <a:pt x="12551" y="26109"/>
                </a:lnTo>
                <a:lnTo>
                  <a:pt x="12643" y="26063"/>
                </a:lnTo>
                <a:lnTo>
                  <a:pt x="12780" y="25971"/>
                </a:lnTo>
                <a:lnTo>
                  <a:pt x="12803" y="25880"/>
                </a:lnTo>
                <a:lnTo>
                  <a:pt x="12780" y="25674"/>
                </a:lnTo>
                <a:lnTo>
                  <a:pt x="12689" y="25423"/>
                </a:lnTo>
                <a:lnTo>
                  <a:pt x="12734" y="25331"/>
                </a:lnTo>
                <a:lnTo>
                  <a:pt x="12826" y="25308"/>
                </a:lnTo>
                <a:lnTo>
                  <a:pt x="13374" y="25240"/>
                </a:lnTo>
                <a:lnTo>
                  <a:pt x="13900" y="25148"/>
                </a:lnTo>
                <a:lnTo>
                  <a:pt x="14083" y="25103"/>
                </a:lnTo>
                <a:lnTo>
                  <a:pt x="14380" y="24828"/>
                </a:lnTo>
                <a:lnTo>
                  <a:pt x="14540" y="24783"/>
                </a:lnTo>
                <a:lnTo>
                  <a:pt x="14700" y="24783"/>
                </a:lnTo>
                <a:lnTo>
                  <a:pt x="14975" y="24668"/>
                </a:lnTo>
                <a:lnTo>
                  <a:pt x="14998" y="24508"/>
                </a:lnTo>
                <a:lnTo>
                  <a:pt x="14952" y="23937"/>
                </a:lnTo>
                <a:lnTo>
                  <a:pt x="15020" y="23502"/>
                </a:lnTo>
                <a:lnTo>
                  <a:pt x="15249" y="23319"/>
                </a:lnTo>
                <a:lnTo>
                  <a:pt x="15592" y="23251"/>
                </a:lnTo>
                <a:lnTo>
                  <a:pt x="15775" y="23205"/>
                </a:lnTo>
                <a:lnTo>
                  <a:pt x="16026" y="22976"/>
                </a:lnTo>
                <a:lnTo>
                  <a:pt x="16118" y="22862"/>
                </a:lnTo>
                <a:lnTo>
                  <a:pt x="16255" y="22771"/>
                </a:lnTo>
                <a:lnTo>
                  <a:pt x="16712" y="22588"/>
                </a:lnTo>
                <a:lnTo>
                  <a:pt x="16827" y="22451"/>
                </a:lnTo>
                <a:lnTo>
                  <a:pt x="16895" y="22336"/>
                </a:lnTo>
                <a:lnTo>
                  <a:pt x="17192" y="22199"/>
                </a:lnTo>
                <a:lnTo>
                  <a:pt x="17375" y="22153"/>
                </a:lnTo>
                <a:lnTo>
                  <a:pt x="17467" y="22131"/>
                </a:lnTo>
                <a:lnTo>
                  <a:pt x="17604" y="22199"/>
                </a:lnTo>
                <a:lnTo>
                  <a:pt x="17695" y="22473"/>
                </a:lnTo>
                <a:lnTo>
                  <a:pt x="17695" y="22656"/>
                </a:lnTo>
                <a:lnTo>
                  <a:pt x="17695" y="22839"/>
                </a:lnTo>
                <a:lnTo>
                  <a:pt x="17741" y="23365"/>
                </a:lnTo>
                <a:lnTo>
                  <a:pt x="17924" y="23594"/>
                </a:lnTo>
                <a:lnTo>
                  <a:pt x="18313" y="24051"/>
                </a:lnTo>
                <a:lnTo>
                  <a:pt x="18633" y="24394"/>
                </a:lnTo>
                <a:lnTo>
                  <a:pt x="18770" y="24554"/>
                </a:lnTo>
                <a:lnTo>
                  <a:pt x="18793" y="25034"/>
                </a:lnTo>
                <a:lnTo>
                  <a:pt x="18633" y="25217"/>
                </a:lnTo>
                <a:lnTo>
                  <a:pt x="18450" y="25331"/>
                </a:lnTo>
                <a:lnTo>
                  <a:pt x="18198" y="25377"/>
                </a:lnTo>
                <a:lnTo>
                  <a:pt x="18152" y="25514"/>
                </a:lnTo>
                <a:lnTo>
                  <a:pt x="18175" y="25651"/>
                </a:lnTo>
                <a:lnTo>
                  <a:pt x="18221" y="25971"/>
                </a:lnTo>
                <a:lnTo>
                  <a:pt x="18221" y="26451"/>
                </a:lnTo>
                <a:lnTo>
                  <a:pt x="18130" y="26657"/>
                </a:lnTo>
                <a:lnTo>
                  <a:pt x="18015" y="26863"/>
                </a:lnTo>
                <a:lnTo>
                  <a:pt x="17924" y="27114"/>
                </a:lnTo>
                <a:lnTo>
                  <a:pt x="17992" y="27229"/>
                </a:lnTo>
                <a:lnTo>
                  <a:pt x="18084" y="27229"/>
                </a:lnTo>
                <a:lnTo>
                  <a:pt x="18335" y="27206"/>
                </a:lnTo>
                <a:lnTo>
                  <a:pt x="18815" y="27229"/>
                </a:lnTo>
                <a:lnTo>
                  <a:pt x="19067" y="27343"/>
                </a:lnTo>
                <a:lnTo>
                  <a:pt x="19113" y="27480"/>
                </a:lnTo>
                <a:lnTo>
                  <a:pt x="19181" y="27755"/>
                </a:lnTo>
                <a:lnTo>
                  <a:pt x="19456" y="28189"/>
                </a:lnTo>
                <a:lnTo>
                  <a:pt x="19707" y="28349"/>
                </a:lnTo>
                <a:lnTo>
                  <a:pt x="20004" y="28509"/>
                </a:lnTo>
                <a:lnTo>
                  <a:pt x="20416" y="28738"/>
                </a:lnTo>
                <a:lnTo>
                  <a:pt x="20599" y="28966"/>
                </a:lnTo>
                <a:lnTo>
                  <a:pt x="20644" y="29103"/>
                </a:lnTo>
                <a:lnTo>
                  <a:pt x="20690" y="29652"/>
                </a:lnTo>
                <a:lnTo>
                  <a:pt x="20782" y="29904"/>
                </a:lnTo>
                <a:lnTo>
                  <a:pt x="20896" y="29995"/>
                </a:lnTo>
                <a:lnTo>
                  <a:pt x="21445" y="30109"/>
                </a:lnTo>
                <a:lnTo>
                  <a:pt x="21582" y="30246"/>
                </a:lnTo>
                <a:lnTo>
                  <a:pt x="21719" y="30361"/>
                </a:lnTo>
                <a:lnTo>
                  <a:pt x="22176" y="30521"/>
                </a:lnTo>
                <a:lnTo>
                  <a:pt x="22428" y="30544"/>
                </a:lnTo>
                <a:lnTo>
                  <a:pt x="22725" y="30589"/>
                </a:lnTo>
                <a:lnTo>
                  <a:pt x="23068" y="30635"/>
                </a:lnTo>
                <a:lnTo>
                  <a:pt x="23205" y="30658"/>
                </a:lnTo>
                <a:lnTo>
                  <a:pt x="23434" y="30635"/>
                </a:lnTo>
                <a:lnTo>
                  <a:pt x="23479" y="30407"/>
                </a:lnTo>
                <a:lnTo>
                  <a:pt x="23525" y="30178"/>
                </a:lnTo>
                <a:lnTo>
                  <a:pt x="23708" y="29789"/>
                </a:lnTo>
                <a:lnTo>
                  <a:pt x="23937" y="29561"/>
                </a:lnTo>
                <a:lnTo>
                  <a:pt x="24074" y="29286"/>
                </a:lnTo>
                <a:lnTo>
                  <a:pt x="24234" y="28829"/>
                </a:lnTo>
                <a:lnTo>
                  <a:pt x="24279" y="28738"/>
                </a:lnTo>
                <a:lnTo>
                  <a:pt x="24439" y="28669"/>
                </a:lnTo>
                <a:lnTo>
                  <a:pt x="24737" y="28715"/>
                </a:lnTo>
                <a:lnTo>
                  <a:pt x="24965" y="28738"/>
                </a:lnTo>
                <a:lnTo>
                  <a:pt x="25194" y="28715"/>
                </a:lnTo>
                <a:lnTo>
                  <a:pt x="25423" y="28486"/>
                </a:lnTo>
                <a:lnTo>
                  <a:pt x="25491" y="28349"/>
                </a:lnTo>
                <a:lnTo>
                  <a:pt x="25537" y="28166"/>
                </a:lnTo>
                <a:lnTo>
                  <a:pt x="25537" y="27755"/>
                </a:lnTo>
                <a:lnTo>
                  <a:pt x="25491" y="27595"/>
                </a:lnTo>
                <a:lnTo>
                  <a:pt x="25240" y="27320"/>
                </a:lnTo>
                <a:lnTo>
                  <a:pt x="25034" y="27023"/>
                </a:lnTo>
                <a:lnTo>
                  <a:pt x="25080" y="26863"/>
                </a:lnTo>
                <a:lnTo>
                  <a:pt x="25468" y="26474"/>
                </a:lnTo>
                <a:lnTo>
                  <a:pt x="25651" y="26337"/>
                </a:lnTo>
                <a:lnTo>
                  <a:pt x="26017" y="26109"/>
                </a:lnTo>
                <a:lnTo>
                  <a:pt x="26314" y="25857"/>
                </a:lnTo>
                <a:lnTo>
                  <a:pt x="26726" y="25491"/>
                </a:lnTo>
                <a:lnTo>
                  <a:pt x="27091" y="25217"/>
                </a:lnTo>
                <a:lnTo>
                  <a:pt x="27137" y="25125"/>
                </a:lnTo>
                <a:lnTo>
                  <a:pt x="27114" y="24714"/>
                </a:lnTo>
                <a:lnTo>
                  <a:pt x="27023" y="24531"/>
                </a:lnTo>
                <a:lnTo>
                  <a:pt x="26886" y="24348"/>
                </a:lnTo>
                <a:lnTo>
                  <a:pt x="26520" y="23982"/>
                </a:lnTo>
                <a:lnTo>
                  <a:pt x="26360" y="23891"/>
                </a:lnTo>
                <a:lnTo>
                  <a:pt x="26177" y="23777"/>
                </a:lnTo>
                <a:lnTo>
                  <a:pt x="25857" y="23182"/>
                </a:lnTo>
                <a:lnTo>
                  <a:pt x="25743" y="22976"/>
                </a:lnTo>
                <a:lnTo>
                  <a:pt x="25423" y="22611"/>
                </a:lnTo>
                <a:lnTo>
                  <a:pt x="25102" y="22359"/>
                </a:lnTo>
                <a:lnTo>
                  <a:pt x="25034" y="21993"/>
                </a:lnTo>
                <a:lnTo>
                  <a:pt x="25102" y="21582"/>
                </a:lnTo>
                <a:lnTo>
                  <a:pt x="25148" y="21445"/>
                </a:lnTo>
                <a:lnTo>
                  <a:pt x="25491" y="21125"/>
                </a:lnTo>
                <a:lnTo>
                  <a:pt x="25651" y="21010"/>
                </a:lnTo>
                <a:lnTo>
                  <a:pt x="25743" y="20919"/>
                </a:lnTo>
                <a:lnTo>
                  <a:pt x="25811" y="20759"/>
                </a:lnTo>
                <a:lnTo>
                  <a:pt x="25628" y="20713"/>
                </a:lnTo>
                <a:lnTo>
                  <a:pt x="25377" y="20690"/>
                </a:lnTo>
                <a:lnTo>
                  <a:pt x="25331" y="20576"/>
                </a:lnTo>
                <a:lnTo>
                  <a:pt x="25377" y="20256"/>
                </a:lnTo>
                <a:lnTo>
                  <a:pt x="25514" y="20073"/>
                </a:lnTo>
                <a:lnTo>
                  <a:pt x="25628" y="20050"/>
                </a:lnTo>
                <a:lnTo>
                  <a:pt x="25948" y="19959"/>
                </a:lnTo>
                <a:lnTo>
                  <a:pt x="25994" y="19822"/>
                </a:lnTo>
                <a:lnTo>
                  <a:pt x="25994" y="19273"/>
                </a:lnTo>
                <a:lnTo>
                  <a:pt x="25971" y="18838"/>
                </a:lnTo>
                <a:lnTo>
                  <a:pt x="25948" y="18747"/>
                </a:lnTo>
                <a:lnTo>
                  <a:pt x="25834" y="18518"/>
                </a:lnTo>
                <a:lnTo>
                  <a:pt x="25674" y="18473"/>
                </a:lnTo>
                <a:lnTo>
                  <a:pt x="25308" y="18404"/>
                </a:lnTo>
                <a:lnTo>
                  <a:pt x="25034" y="18244"/>
                </a:lnTo>
                <a:lnTo>
                  <a:pt x="24805" y="18084"/>
                </a:lnTo>
                <a:lnTo>
                  <a:pt x="24668" y="17855"/>
                </a:lnTo>
                <a:lnTo>
                  <a:pt x="24600" y="17695"/>
                </a:lnTo>
                <a:lnTo>
                  <a:pt x="24462" y="17535"/>
                </a:lnTo>
                <a:lnTo>
                  <a:pt x="24462" y="17398"/>
                </a:lnTo>
                <a:lnTo>
                  <a:pt x="24577" y="17078"/>
                </a:lnTo>
                <a:lnTo>
                  <a:pt x="24714" y="16941"/>
                </a:lnTo>
                <a:lnTo>
                  <a:pt x="24805" y="16895"/>
                </a:lnTo>
                <a:lnTo>
                  <a:pt x="24988" y="16689"/>
                </a:lnTo>
                <a:lnTo>
                  <a:pt x="24988" y="16575"/>
                </a:lnTo>
                <a:lnTo>
                  <a:pt x="24988" y="16438"/>
                </a:lnTo>
                <a:lnTo>
                  <a:pt x="25194" y="16164"/>
                </a:lnTo>
                <a:lnTo>
                  <a:pt x="25331" y="16118"/>
                </a:lnTo>
                <a:lnTo>
                  <a:pt x="25994" y="16118"/>
                </a:lnTo>
                <a:lnTo>
                  <a:pt x="26108" y="16164"/>
                </a:lnTo>
                <a:lnTo>
                  <a:pt x="26360" y="16438"/>
                </a:lnTo>
                <a:lnTo>
                  <a:pt x="26497" y="16461"/>
                </a:lnTo>
                <a:lnTo>
                  <a:pt x="26817" y="16461"/>
                </a:lnTo>
                <a:lnTo>
                  <a:pt x="27137" y="16392"/>
                </a:lnTo>
                <a:lnTo>
                  <a:pt x="27389" y="16187"/>
                </a:lnTo>
                <a:lnTo>
                  <a:pt x="27526" y="15958"/>
                </a:lnTo>
                <a:lnTo>
                  <a:pt x="27754" y="15661"/>
                </a:lnTo>
                <a:lnTo>
                  <a:pt x="28075" y="15341"/>
                </a:lnTo>
                <a:lnTo>
                  <a:pt x="28189" y="15272"/>
                </a:lnTo>
                <a:lnTo>
                  <a:pt x="28440" y="15181"/>
                </a:lnTo>
                <a:lnTo>
                  <a:pt x="28509" y="15021"/>
                </a:lnTo>
                <a:lnTo>
                  <a:pt x="28532" y="14838"/>
                </a:lnTo>
                <a:lnTo>
                  <a:pt x="28577" y="14632"/>
                </a:lnTo>
                <a:lnTo>
                  <a:pt x="28738" y="14563"/>
                </a:lnTo>
                <a:lnTo>
                  <a:pt x="28898" y="14495"/>
                </a:lnTo>
                <a:lnTo>
                  <a:pt x="29126" y="14266"/>
                </a:lnTo>
                <a:lnTo>
                  <a:pt x="29149" y="14106"/>
                </a:lnTo>
                <a:lnTo>
                  <a:pt x="29149" y="13763"/>
                </a:lnTo>
                <a:lnTo>
                  <a:pt x="29149" y="13512"/>
                </a:lnTo>
                <a:lnTo>
                  <a:pt x="29080" y="13466"/>
                </a:lnTo>
                <a:lnTo>
                  <a:pt x="28875" y="13489"/>
                </a:lnTo>
                <a:lnTo>
                  <a:pt x="28783" y="13443"/>
                </a:lnTo>
                <a:lnTo>
                  <a:pt x="28783" y="13352"/>
                </a:lnTo>
                <a:lnTo>
                  <a:pt x="28783" y="13169"/>
                </a:lnTo>
                <a:lnTo>
                  <a:pt x="28829" y="12894"/>
                </a:lnTo>
                <a:lnTo>
                  <a:pt x="28738" y="12803"/>
                </a:lnTo>
                <a:lnTo>
                  <a:pt x="28623" y="12734"/>
                </a:lnTo>
                <a:lnTo>
                  <a:pt x="28532" y="12506"/>
                </a:lnTo>
                <a:lnTo>
                  <a:pt x="28509" y="12277"/>
                </a:lnTo>
                <a:lnTo>
                  <a:pt x="28532" y="12049"/>
                </a:lnTo>
                <a:lnTo>
                  <a:pt x="28852" y="11660"/>
                </a:lnTo>
                <a:lnTo>
                  <a:pt x="28989" y="11614"/>
                </a:lnTo>
                <a:lnTo>
                  <a:pt x="29355" y="11637"/>
                </a:lnTo>
                <a:lnTo>
                  <a:pt x="29675" y="11568"/>
                </a:lnTo>
                <a:lnTo>
                  <a:pt x="29743" y="11431"/>
                </a:lnTo>
                <a:lnTo>
                  <a:pt x="29835" y="10951"/>
                </a:lnTo>
                <a:lnTo>
                  <a:pt x="29789" y="10837"/>
                </a:lnTo>
                <a:lnTo>
                  <a:pt x="29515" y="10723"/>
                </a:lnTo>
                <a:lnTo>
                  <a:pt x="29103" y="10700"/>
                </a:lnTo>
                <a:lnTo>
                  <a:pt x="28692" y="10768"/>
                </a:lnTo>
                <a:lnTo>
                  <a:pt x="28257" y="10837"/>
                </a:lnTo>
                <a:lnTo>
                  <a:pt x="27663" y="10905"/>
                </a:lnTo>
                <a:lnTo>
                  <a:pt x="27160" y="10883"/>
                </a:lnTo>
                <a:lnTo>
                  <a:pt x="26794" y="10745"/>
                </a:lnTo>
                <a:lnTo>
                  <a:pt x="26566" y="10745"/>
                </a:lnTo>
                <a:lnTo>
                  <a:pt x="26428" y="10860"/>
                </a:lnTo>
                <a:lnTo>
                  <a:pt x="26291" y="11134"/>
                </a:lnTo>
                <a:lnTo>
                  <a:pt x="26063" y="11294"/>
                </a:lnTo>
                <a:lnTo>
                  <a:pt x="25834" y="11431"/>
                </a:lnTo>
                <a:lnTo>
                  <a:pt x="25697" y="11568"/>
                </a:lnTo>
                <a:lnTo>
                  <a:pt x="25605" y="11751"/>
                </a:lnTo>
                <a:lnTo>
                  <a:pt x="25537" y="11934"/>
                </a:lnTo>
                <a:lnTo>
                  <a:pt x="25377" y="12094"/>
                </a:lnTo>
                <a:lnTo>
                  <a:pt x="25263" y="12186"/>
                </a:lnTo>
                <a:lnTo>
                  <a:pt x="25057" y="12323"/>
                </a:lnTo>
                <a:lnTo>
                  <a:pt x="24257" y="12323"/>
                </a:lnTo>
                <a:lnTo>
                  <a:pt x="24119" y="12209"/>
                </a:lnTo>
                <a:lnTo>
                  <a:pt x="24028" y="11957"/>
                </a:lnTo>
                <a:lnTo>
                  <a:pt x="24028" y="11820"/>
                </a:lnTo>
                <a:lnTo>
                  <a:pt x="23959" y="11568"/>
                </a:lnTo>
                <a:lnTo>
                  <a:pt x="23822" y="11523"/>
                </a:lnTo>
                <a:lnTo>
                  <a:pt x="23662" y="11454"/>
                </a:lnTo>
                <a:lnTo>
                  <a:pt x="23434" y="11317"/>
                </a:lnTo>
                <a:lnTo>
                  <a:pt x="23296" y="11248"/>
                </a:lnTo>
                <a:lnTo>
                  <a:pt x="23228" y="11020"/>
                </a:lnTo>
                <a:lnTo>
                  <a:pt x="23068" y="10951"/>
                </a:lnTo>
                <a:lnTo>
                  <a:pt x="22679" y="10860"/>
                </a:lnTo>
                <a:lnTo>
                  <a:pt x="22451" y="10814"/>
                </a:lnTo>
                <a:lnTo>
                  <a:pt x="22405" y="10745"/>
                </a:lnTo>
                <a:lnTo>
                  <a:pt x="22336" y="10540"/>
                </a:lnTo>
                <a:lnTo>
                  <a:pt x="22130" y="10517"/>
                </a:lnTo>
                <a:lnTo>
                  <a:pt x="21879" y="10563"/>
                </a:lnTo>
                <a:lnTo>
                  <a:pt x="21582" y="10585"/>
                </a:lnTo>
                <a:lnTo>
                  <a:pt x="21490" y="10471"/>
                </a:lnTo>
                <a:lnTo>
                  <a:pt x="21399" y="10334"/>
                </a:lnTo>
                <a:lnTo>
                  <a:pt x="21285" y="10265"/>
                </a:lnTo>
                <a:lnTo>
                  <a:pt x="21147" y="10220"/>
                </a:lnTo>
                <a:lnTo>
                  <a:pt x="21033" y="10128"/>
                </a:lnTo>
                <a:lnTo>
                  <a:pt x="20896" y="9900"/>
                </a:lnTo>
                <a:lnTo>
                  <a:pt x="20850" y="9854"/>
                </a:lnTo>
                <a:lnTo>
                  <a:pt x="20599" y="9717"/>
                </a:lnTo>
                <a:lnTo>
                  <a:pt x="20302" y="9602"/>
                </a:lnTo>
                <a:lnTo>
                  <a:pt x="20073" y="9671"/>
                </a:lnTo>
                <a:lnTo>
                  <a:pt x="19776" y="9762"/>
                </a:lnTo>
                <a:lnTo>
                  <a:pt x="19616" y="9831"/>
                </a:lnTo>
                <a:lnTo>
                  <a:pt x="19387" y="10128"/>
                </a:lnTo>
                <a:lnTo>
                  <a:pt x="19318" y="10288"/>
                </a:lnTo>
                <a:lnTo>
                  <a:pt x="19273" y="10425"/>
                </a:lnTo>
                <a:lnTo>
                  <a:pt x="19250" y="10608"/>
                </a:lnTo>
                <a:lnTo>
                  <a:pt x="19044" y="10700"/>
                </a:lnTo>
                <a:lnTo>
                  <a:pt x="18838" y="10814"/>
                </a:lnTo>
                <a:lnTo>
                  <a:pt x="18678" y="11020"/>
                </a:lnTo>
                <a:lnTo>
                  <a:pt x="18655" y="11134"/>
                </a:lnTo>
                <a:lnTo>
                  <a:pt x="18610" y="11248"/>
                </a:lnTo>
                <a:lnTo>
                  <a:pt x="18404" y="11363"/>
                </a:lnTo>
                <a:lnTo>
                  <a:pt x="18290" y="11363"/>
                </a:lnTo>
                <a:lnTo>
                  <a:pt x="18130" y="11431"/>
                </a:lnTo>
                <a:lnTo>
                  <a:pt x="17924" y="11477"/>
                </a:lnTo>
                <a:lnTo>
                  <a:pt x="17810" y="11454"/>
                </a:lnTo>
                <a:lnTo>
                  <a:pt x="17627" y="11500"/>
                </a:lnTo>
                <a:lnTo>
                  <a:pt x="17604" y="11683"/>
                </a:lnTo>
                <a:lnTo>
                  <a:pt x="17627" y="11889"/>
                </a:lnTo>
                <a:lnTo>
                  <a:pt x="17604" y="12094"/>
                </a:lnTo>
                <a:lnTo>
                  <a:pt x="17467" y="12186"/>
                </a:lnTo>
                <a:lnTo>
                  <a:pt x="17284" y="12277"/>
                </a:lnTo>
                <a:lnTo>
                  <a:pt x="17009" y="12369"/>
                </a:lnTo>
                <a:lnTo>
                  <a:pt x="16827" y="12346"/>
                </a:lnTo>
                <a:lnTo>
                  <a:pt x="16621" y="12323"/>
                </a:lnTo>
                <a:lnTo>
                  <a:pt x="16392" y="12163"/>
                </a:lnTo>
                <a:lnTo>
                  <a:pt x="16324" y="12049"/>
                </a:lnTo>
                <a:lnTo>
                  <a:pt x="16209" y="11728"/>
                </a:lnTo>
                <a:lnTo>
                  <a:pt x="16186" y="11408"/>
                </a:lnTo>
                <a:lnTo>
                  <a:pt x="16186" y="11294"/>
                </a:lnTo>
                <a:lnTo>
                  <a:pt x="16301" y="11111"/>
                </a:lnTo>
                <a:lnTo>
                  <a:pt x="16415" y="11065"/>
                </a:lnTo>
                <a:lnTo>
                  <a:pt x="16484" y="11020"/>
                </a:lnTo>
                <a:lnTo>
                  <a:pt x="16552" y="10791"/>
                </a:lnTo>
                <a:lnTo>
                  <a:pt x="16689" y="10768"/>
                </a:lnTo>
                <a:lnTo>
                  <a:pt x="16849" y="10814"/>
                </a:lnTo>
                <a:lnTo>
                  <a:pt x="17169" y="11065"/>
                </a:lnTo>
                <a:lnTo>
                  <a:pt x="17284" y="11065"/>
                </a:lnTo>
                <a:lnTo>
                  <a:pt x="17535" y="11088"/>
                </a:lnTo>
                <a:lnTo>
                  <a:pt x="17650" y="11020"/>
                </a:lnTo>
                <a:lnTo>
                  <a:pt x="17627" y="10905"/>
                </a:lnTo>
                <a:lnTo>
                  <a:pt x="17581" y="10654"/>
                </a:lnTo>
                <a:lnTo>
                  <a:pt x="17672" y="10585"/>
                </a:lnTo>
                <a:lnTo>
                  <a:pt x="17855" y="10563"/>
                </a:lnTo>
                <a:lnTo>
                  <a:pt x="18038" y="10425"/>
                </a:lnTo>
                <a:lnTo>
                  <a:pt x="18130" y="10265"/>
                </a:lnTo>
                <a:lnTo>
                  <a:pt x="18175" y="9991"/>
                </a:lnTo>
                <a:lnTo>
                  <a:pt x="18290" y="9968"/>
                </a:lnTo>
                <a:lnTo>
                  <a:pt x="18450" y="9945"/>
                </a:lnTo>
                <a:lnTo>
                  <a:pt x="18633" y="9785"/>
                </a:lnTo>
                <a:lnTo>
                  <a:pt x="18678" y="9648"/>
                </a:lnTo>
                <a:lnTo>
                  <a:pt x="18678" y="9191"/>
                </a:lnTo>
                <a:lnTo>
                  <a:pt x="18610" y="8825"/>
                </a:lnTo>
                <a:lnTo>
                  <a:pt x="18610" y="8734"/>
                </a:lnTo>
                <a:lnTo>
                  <a:pt x="18518" y="8551"/>
                </a:lnTo>
                <a:lnTo>
                  <a:pt x="18335" y="8551"/>
                </a:lnTo>
                <a:lnTo>
                  <a:pt x="17878" y="8619"/>
                </a:lnTo>
                <a:lnTo>
                  <a:pt x="17581" y="8665"/>
                </a:lnTo>
                <a:lnTo>
                  <a:pt x="17490" y="8711"/>
                </a:lnTo>
                <a:lnTo>
                  <a:pt x="17398" y="8871"/>
                </a:lnTo>
                <a:lnTo>
                  <a:pt x="17375" y="9008"/>
                </a:lnTo>
                <a:lnTo>
                  <a:pt x="17352" y="9145"/>
                </a:lnTo>
                <a:lnTo>
                  <a:pt x="17169" y="9374"/>
                </a:lnTo>
                <a:lnTo>
                  <a:pt x="17009" y="9397"/>
                </a:lnTo>
                <a:lnTo>
                  <a:pt x="16849" y="9374"/>
                </a:lnTo>
                <a:lnTo>
                  <a:pt x="16598" y="9465"/>
                </a:lnTo>
                <a:lnTo>
                  <a:pt x="16598" y="9557"/>
                </a:lnTo>
                <a:lnTo>
                  <a:pt x="16598" y="9671"/>
                </a:lnTo>
                <a:lnTo>
                  <a:pt x="16438" y="9762"/>
                </a:lnTo>
                <a:lnTo>
                  <a:pt x="16255" y="9762"/>
                </a:lnTo>
                <a:lnTo>
                  <a:pt x="16118" y="9785"/>
                </a:lnTo>
                <a:lnTo>
                  <a:pt x="16049" y="9945"/>
                </a:lnTo>
                <a:lnTo>
                  <a:pt x="15866" y="9991"/>
                </a:lnTo>
                <a:lnTo>
                  <a:pt x="15409" y="10014"/>
                </a:lnTo>
                <a:lnTo>
                  <a:pt x="15158" y="10014"/>
                </a:lnTo>
                <a:lnTo>
                  <a:pt x="15066" y="9968"/>
                </a:lnTo>
                <a:lnTo>
                  <a:pt x="14952" y="9694"/>
                </a:lnTo>
                <a:lnTo>
                  <a:pt x="14929" y="9557"/>
                </a:lnTo>
                <a:lnTo>
                  <a:pt x="14929" y="9419"/>
                </a:lnTo>
                <a:lnTo>
                  <a:pt x="14906" y="9122"/>
                </a:lnTo>
                <a:lnTo>
                  <a:pt x="14998" y="9077"/>
                </a:lnTo>
                <a:lnTo>
                  <a:pt x="15272" y="9054"/>
                </a:lnTo>
                <a:lnTo>
                  <a:pt x="15455" y="8939"/>
                </a:lnTo>
                <a:lnTo>
                  <a:pt x="15546" y="8711"/>
                </a:lnTo>
                <a:lnTo>
                  <a:pt x="15706" y="8551"/>
                </a:lnTo>
                <a:lnTo>
                  <a:pt x="15866" y="8528"/>
                </a:lnTo>
                <a:lnTo>
                  <a:pt x="16049" y="8482"/>
                </a:lnTo>
                <a:lnTo>
                  <a:pt x="16164" y="8482"/>
                </a:lnTo>
                <a:lnTo>
                  <a:pt x="16461" y="8368"/>
                </a:lnTo>
                <a:lnTo>
                  <a:pt x="16506" y="8276"/>
                </a:lnTo>
                <a:lnTo>
                  <a:pt x="16529" y="8093"/>
                </a:lnTo>
                <a:lnTo>
                  <a:pt x="16644" y="8002"/>
                </a:lnTo>
                <a:lnTo>
                  <a:pt x="16712" y="7568"/>
                </a:lnTo>
                <a:lnTo>
                  <a:pt x="16666" y="6836"/>
                </a:lnTo>
                <a:lnTo>
                  <a:pt x="16666" y="6104"/>
                </a:lnTo>
                <a:lnTo>
                  <a:pt x="16644" y="5624"/>
                </a:lnTo>
                <a:lnTo>
                  <a:pt x="16598" y="5419"/>
                </a:lnTo>
                <a:lnTo>
                  <a:pt x="16438" y="5304"/>
                </a:lnTo>
                <a:lnTo>
                  <a:pt x="16346" y="5304"/>
                </a:lnTo>
                <a:lnTo>
                  <a:pt x="16255" y="5487"/>
                </a:lnTo>
                <a:lnTo>
                  <a:pt x="16164" y="5602"/>
                </a:lnTo>
                <a:lnTo>
                  <a:pt x="15981" y="5784"/>
                </a:lnTo>
                <a:lnTo>
                  <a:pt x="15775" y="5967"/>
                </a:lnTo>
                <a:lnTo>
                  <a:pt x="15501" y="6150"/>
                </a:lnTo>
                <a:lnTo>
                  <a:pt x="15318" y="6379"/>
                </a:lnTo>
                <a:lnTo>
                  <a:pt x="15158" y="6630"/>
                </a:lnTo>
                <a:lnTo>
                  <a:pt x="14883" y="6996"/>
                </a:lnTo>
                <a:lnTo>
                  <a:pt x="14723" y="7408"/>
                </a:lnTo>
                <a:lnTo>
                  <a:pt x="14517" y="7659"/>
                </a:lnTo>
                <a:lnTo>
                  <a:pt x="14220" y="7865"/>
                </a:lnTo>
                <a:lnTo>
                  <a:pt x="14060" y="8093"/>
                </a:lnTo>
                <a:lnTo>
                  <a:pt x="13946" y="8345"/>
                </a:lnTo>
                <a:lnTo>
                  <a:pt x="13786" y="8574"/>
                </a:lnTo>
                <a:lnTo>
                  <a:pt x="13717" y="8711"/>
                </a:lnTo>
                <a:lnTo>
                  <a:pt x="13557" y="8871"/>
                </a:lnTo>
                <a:lnTo>
                  <a:pt x="13466" y="8894"/>
                </a:lnTo>
                <a:lnTo>
                  <a:pt x="12894" y="8916"/>
                </a:lnTo>
                <a:lnTo>
                  <a:pt x="12186" y="8939"/>
                </a:lnTo>
                <a:lnTo>
                  <a:pt x="11705" y="8916"/>
                </a:lnTo>
                <a:lnTo>
                  <a:pt x="11248" y="8916"/>
                </a:lnTo>
                <a:lnTo>
                  <a:pt x="10905" y="8894"/>
                </a:lnTo>
                <a:lnTo>
                  <a:pt x="10791" y="8802"/>
                </a:lnTo>
                <a:lnTo>
                  <a:pt x="10722" y="8482"/>
                </a:lnTo>
                <a:lnTo>
                  <a:pt x="10722" y="8048"/>
                </a:lnTo>
                <a:lnTo>
                  <a:pt x="10745" y="7911"/>
                </a:lnTo>
                <a:lnTo>
                  <a:pt x="10882" y="7636"/>
                </a:lnTo>
                <a:lnTo>
                  <a:pt x="10997" y="7613"/>
                </a:lnTo>
                <a:lnTo>
                  <a:pt x="11271" y="7705"/>
                </a:lnTo>
                <a:lnTo>
                  <a:pt x="11614" y="7751"/>
                </a:lnTo>
                <a:lnTo>
                  <a:pt x="11728" y="7773"/>
                </a:lnTo>
                <a:lnTo>
                  <a:pt x="11820" y="7956"/>
                </a:lnTo>
                <a:lnTo>
                  <a:pt x="11934" y="8002"/>
                </a:lnTo>
                <a:lnTo>
                  <a:pt x="12711" y="8002"/>
                </a:lnTo>
                <a:lnTo>
                  <a:pt x="12963" y="7888"/>
                </a:lnTo>
                <a:lnTo>
                  <a:pt x="13009" y="7773"/>
                </a:lnTo>
                <a:lnTo>
                  <a:pt x="13123" y="7545"/>
                </a:lnTo>
                <a:lnTo>
                  <a:pt x="13443" y="7270"/>
                </a:lnTo>
                <a:lnTo>
                  <a:pt x="13672" y="6882"/>
                </a:lnTo>
                <a:lnTo>
                  <a:pt x="13877" y="6630"/>
                </a:lnTo>
                <a:lnTo>
                  <a:pt x="14037" y="6493"/>
                </a:lnTo>
                <a:lnTo>
                  <a:pt x="14563" y="5944"/>
                </a:lnTo>
                <a:lnTo>
                  <a:pt x="14769" y="5807"/>
                </a:lnTo>
                <a:lnTo>
                  <a:pt x="14929" y="5784"/>
                </a:lnTo>
                <a:lnTo>
                  <a:pt x="15112" y="5716"/>
                </a:lnTo>
                <a:lnTo>
                  <a:pt x="15203" y="5579"/>
                </a:lnTo>
                <a:lnTo>
                  <a:pt x="15386" y="5213"/>
                </a:lnTo>
                <a:lnTo>
                  <a:pt x="15592" y="5007"/>
                </a:lnTo>
                <a:lnTo>
                  <a:pt x="15912" y="4801"/>
                </a:lnTo>
                <a:lnTo>
                  <a:pt x="16095" y="4573"/>
                </a:lnTo>
                <a:lnTo>
                  <a:pt x="16095" y="4093"/>
                </a:lnTo>
                <a:lnTo>
                  <a:pt x="16072" y="3544"/>
                </a:lnTo>
                <a:lnTo>
                  <a:pt x="16072" y="3361"/>
                </a:lnTo>
                <a:lnTo>
                  <a:pt x="15981" y="3064"/>
                </a:lnTo>
                <a:lnTo>
                  <a:pt x="15912" y="3018"/>
                </a:lnTo>
                <a:lnTo>
                  <a:pt x="15729" y="2835"/>
                </a:lnTo>
                <a:lnTo>
                  <a:pt x="15546" y="2744"/>
                </a:lnTo>
                <a:lnTo>
                  <a:pt x="15432" y="2767"/>
                </a:lnTo>
                <a:lnTo>
                  <a:pt x="15180" y="2835"/>
                </a:lnTo>
                <a:lnTo>
                  <a:pt x="15135" y="2950"/>
                </a:lnTo>
                <a:lnTo>
                  <a:pt x="15135" y="3087"/>
                </a:lnTo>
                <a:lnTo>
                  <a:pt x="15158" y="3292"/>
                </a:lnTo>
                <a:lnTo>
                  <a:pt x="15089" y="3384"/>
                </a:lnTo>
                <a:lnTo>
                  <a:pt x="14998" y="3384"/>
                </a:lnTo>
                <a:lnTo>
                  <a:pt x="14860" y="3430"/>
                </a:lnTo>
                <a:lnTo>
                  <a:pt x="14746" y="3704"/>
                </a:lnTo>
                <a:lnTo>
                  <a:pt x="14655" y="3727"/>
                </a:lnTo>
                <a:lnTo>
                  <a:pt x="14517" y="3704"/>
                </a:lnTo>
                <a:lnTo>
                  <a:pt x="14289" y="3613"/>
                </a:lnTo>
                <a:lnTo>
                  <a:pt x="14243" y="3498"/>
                </a:lnTo>
                <a:lnTo>
                  <a:pt x="14266" y="3178"/>
                </a:lnTo>
                <a:lnTo>
                  <a:pt x="14220" y="2927"/>
                </a:lnTo>
                <a:lnTo>
                  <a:pt x="14106" y="2835"/>
                </a:lnTo>
                <a:lnTo>
                  <a:pt x="13969" y="2630"/>
                </a:lnTo>
                <a:lnTo>
                  <a:pt x="13854" y="2607"/>
                </a:lnTo>
                <a:lnTo>
                  <a:pt x="13557" y="2630"/>
                </a:lnTo>
                <a:lnTo>
                  <a:pt x="13260" y="2630"/>
                </a:lnTo>
                <a:lnTo>
                  <a:pt x="13146" y="2561"/>
                </a:lnTo>
                <a:lnTo>
                  <a:pt x="13009" y="2355"/>
                </a:lnTo>
                <a:lnTo>
                  <a:pt x="12871" y="2309"/>
                </a:lnTo>
                <a:lnTo>
                  <a:pt x="12506" y="2378"/>
                </a:lnTo>
                <a:lnTo>
                  <a:pt x="12254" y="2309"/>
                </a:lnTo>
                <a:lnTo>
                  <a:pt x="12208" y="2218"/>
                </a:lnTo>
                <a:lnTo>
                  <a:pt x="12254" y="2012"/>
                </a:lnTo>
                <a:lnTo>
                  <a:pt x="12231" y="1898"/>
                </a:lnTo>
                <a:lnTo>
                  <a:pt x="12163" y="1898"/>
                </a:lnTo>
                <a:lnTo>
                  <a:pt x="12003" y="1852"/>
                </a:lnTo>
                <a:lnTo>
                  <a:pt x="11888" y="1601"/>
                </a:lnTo>
                <a:lnTo>
                  <a:pt x="11797" y="1532"/>
                </a:lnTo>
                <a:lnTo>
                  <a:pt x="11705" y="1464"/>
                </a:lnTo>
                <a:lnTo>
                  <a:pt x="11614" y="1235"/>
                </a:lnTo>
                <a:lnTo>
                  <a:pt x="11477" y="1212"/>
                </a:lnTo>
                <a:lnTo>
                  <a:pt x="11271" y="1258"/>
                </a:lnTo>
                <a:lnTo>
                  <a:pt x="10860" y="1326"/>
                </a:lnTo>
                <a:lnTo>
                  <a:pt x="10814" y="1441"/>
                </a:lnTo>
                <a:lnTo>
                  <a:pt x="10837" y="1578"/>
                </a:lnTo>
                <a:lnTo>
                  <a:pt x="10768" y="1852"/>
                </a:lnTo>
                <a:lnTo>
                  <a:pt x="10562" y="1898"/>
                </a:lnTo>
                <a:lnTo>
                  <a:pt x="10357" y="1944"/>
                </a:lnTo>
                <a:lnTo>
                  <a:pt x="10219" y="2195"/>
                </a:lnTo>
                <a:lnTo>
                  <a:pt x="10037" y="2332"/>
                </a:lnTo>
                <a:lnTo>
                  <a:pt x="9831" y="2447"/>
                </a:lnTo>
                <a:lnTo>
                  <a:pt x="9579" y="2630"/>
                </a:lnTo>
                <a:lnTo>
                  <a:pt x="9511" y="2767"/>
                </a:lnTo>
                <a:lnTo>
                  <a:pt x="9396" y="2858"/>
                </a:lnTo>
                <a:lnTo>
                  <a:pt x="9259" y="2904"/>
                </a:lnTo>
                <a:lnTo>
                  <a:pt x="9191" y="2972"/>
                </a:lnTo>
                <a:lnTo>
                  <a:pt x="9214" y="3087"/>
                </a:lnTo>
                <a:lnTo>
                  <a:pt x="9259" y="3315"/>
                </a:lnTo>
                <a:lnTo>
                  <a:pt x="9145" y="3544"/>
                </a:lnTo>
                <a:lnTo>
                  <a:pt x="8985" y="3544"/>
                </a:lnTo>
                <a:lnTo>
                  <a:pt x="8345" y="3567"/>
                </a:lnTo>
                <a:lnTo>
                  <a:pt x="7750" y="3567"/>
                </a:lnTo>
                <a:lnTo>
                  <a:pt x="7636" y="3544"/>
                </a:lnTo>
                <a:lnTo>
                  <a:pt x="7453" y="3384"/>
                </a:lnTo>
                <a:lnTo>
                  <a:pt x="7385" y="3270"/>
                </a:lnTo>
                <a:lnTo>
                  <a:pt x="7293" y="3178"/>
                </a:lnTo>
                <a:lnTo>
                  <a:pt x="7019" y="3087"/>
                </a:lnTo>
                <a:lnTo>
                  <a:pt x="6882" y="2972"/>
                </a:lnTo>
                <a:lnTo>
                  <a:pt x="6722" y="2767"/>
                </a:lnTo>
                <a:lnTo>
                  <a:pt x="6493" y="2492"/>
                </a:lnTo>
                <a:lnTo>
                  <a:pt x="6059" y="2195"/>
                </a:lnTo>
                <a:lnTo>
                  <a:pt x="5853" y="2104"/>
                </a:lnTo>
                <a:lnTo>
                  <a:pt x="5693" y="1944"/>
                </a:lnTo>
                <a:lnTo>
                  <a:pt x="5281" y="1806"/>
                </a:lnTo>
                <a:lnTo>
                  <a:pt x="5030" y="1806"/>
                </a:lnTo>
                <a:lnTo>
                  <a:pt x="4687" y="1646"/>
                </a:lnTo>
                <a:lnTo>
                  <a:pt x="4390" y="1486"/>
                </a:lnTo>
                <a:lnTo>
                  <a:pt x="4115" y="1441"/>
                </a:lnTo>
                <a:lnTo>
                  <a:pt x="3978" y="1372"/>
                </a:lnTo>
                <a:lnTo>
                  <a:pt x="3955" y="1189"/>
                </a:lnTo>
                <a:lnTo>
                  <a:pt x="3727" y="1166"/>
                </a:lnTo>
                <a:lnTo>
                  <a:pt x="3269" y="1235"/>
                </a:lnTo>
                <a:lnTo>
                  <a:pt x="2995" y="1189"/>
                </a:lnTo>
                <a:lnTo>
                  <a:pt x="2766" y="1029"/>
                </a:lnTo>
                <a:lnTo>
                  <a:pt x="2584" y="846"/>
                </a:lnTo>
                <a:lnTo>
                  <a:pt x="2378" y="686"/>
                </a:lnTo>
                <a:lnTo>
                  <a:pt x="2218" y="595"/>
                </a:lnTo>
                <a:lnTo>
                  <a:pt x="2103" y="549"/>
                </a:lnTo>
                <a:lnTo>
                  <a:pt x="1966" y="366"/>
                </a:lnTo>
                <a:lnTo>
                  <a:pt x="1829" y="343"/>
                </a:lnTo>
                <a:lnTo>
                  <a:pt x="1692" y="320"/>
                </a:lnTo>
                <a:lnTo>
                  <a:pt x="1578" y="183"/>
                </a:lnTo>
                <a:lnTo>
                  <a:pt x="1463" y="138"/>
                </a:lnTo>
                <a:lnTo>
                  <a:pt x="1235" y="46"/>
                </a:lnTo>
                <a:lnTo>
                  <a:pt x="1006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409;p44"/>
          <p:cNvSpPr/>
          <p:nvPr/>
        </p:nvSpPr>
        <p:spPr>
          <a:xfrm>
            <a:off x="1848433" y="1922309"/>
            <a:ext cx="222925" cy="204965"/>
          </a:xfrm>
          <a:custGeom>
            <a:avLst/>
            <a:gdLst/>
            <a:ahLst/>
            <a:cxnLst/>
            <a:rect l="l" t="t" r="r" b="b"/>
            <a:pathLst>
              <a:path w="8551" h="8849" extrusionOk="0">
                <a:moveTo>
                  <a:pt x="5236" y="1"/>
                </a:moveTo>
                <a:lnTo>
                  <a:pt x="5144" y="23"/>
                </a:lnTo>
                <a:lnTo>
                  <a:pt x="4961" y="69"/>
                </a:lnTo>
                <a:lnTo>
                  <a:pt x="4664" y="206"/>
                </a:lnTo>
                <a:lnTo>
                  <a:pt x="4596" y="321"/>
                </a:lnTo>
                <a:lnTo>
                  <a:pt x="4481" y="458"/>
                </a:lnTo>
                <a:lnTo>
                  <a:pt x="4024" y="641"/>
                </a:lnTo>
                <a:lnTo>
                  <a:pt x="3887" y="732"/>
                </a:lnTo>
                <a:lnTo>
                  <a:pt x="3795" y="846"/>
                </a:lnTo>
                <a:lnTo>
                  <a:pt x="3544" y="1075"/>
                </a:lnTo>
                <a:lnTo>
                  <a:pt x="3361" y="1121"/>
                </a:lnTo>
                <a:lnTo>
                  <a:pt x="3018" y="1189"/>
                </a:lnTo>
                <a:lnTo>
                  <a:pt x="2789" y="1372"/>
                </a:lnTo>
                <a:lnTo>
                  <a:pt x="2721" y="1807"/>
                </a:lnTo>
                <a:lnTo>
                  <a:pt x="2767" y="2378"/>
                </a:lnTo>
                <a:lnTo>
                  <a:pt x="2744" y="2538"/>
                </a:lnTo>
                <a:lnTo>
                  <a:pt x="2469" y="2653"/>
                </a:lnTo>
                <a:lnTo>
                  <a:pt x="2309" y="2653"/>
                </a:lnTo>
                <a:lnTo>
                  <a:pt x="2149" y="2698"/>
                </a:lnTo>
                <a:lnTo>
                  <a:pt x="1852" y="2973"/>
                </a:lnTo>
                <a:lnTo>
                  <a:pt x="1669" y="3018"/>
                </a:lnTo>
                <a:lnTo>
                  <a:pt x="1143" y="3110"/>
                </a:lnTo>
                <a:lnTo>
                  <a:pt x="595" y="3178"/>
                </a:lnTo>
                <a:lnTo>
                  <a:pt x="503" y="3201"/>
                </a:lnTo>
                <a:lnTo>
                  <a:pt x="458" y="3293"/>
                </a:lnTo>
                <a:lnTo>
                  <a:pt x="549" y="3544"/>
                </a:lnTo>
                <a:lnTo>
                  <a:pt x="572" y="3750"/>
                </a:lnTo>
                <a:lnTo>
                  <a:pt x="549" y="3841"/>
                </a:lnTo>
                <a:lnTo>
                  <a:pt x="412" y="3933"/>
                </a:lnTo>
                <a:lnTo>
                  <a:pt x="320" y="3979"/>
                </a:lnTo>
                <a:lnTo>
                  <a:pt x="480" y="4116"/>
                </a:lnTo>
                <a:lnTo>
                  <a:pt x="572" y="4230"/>
                </a:lnTo>
                <a:lnTo>
                  <a:pt x="640" y="4344"/>
                </a:lnTo>
                <a:lnTo>
                  <a:pt x="869" y="4459"/>
                </a:lnTo>
                <a:lnTo>
                  <a:pt x="1006" y="4527"/>
                </a:lnTo>
                <a:lnTo>
                  <a:pt x="1189" y="4664"/>
                </a:lnTo>
                <a:lnTo>
                  <a:pt x="1372" y="4756"/>
                </a:lnTo>
                <a:lnTo>
                  <a:pt x="1623" y="4870"/>
                </a:lnTo>
                <a:lnTo>
                  <a:pt x="1875" y="4962"/>
                </a:lnTo>
                <a:lnTo>
                  <a:pt x="2264" y="5007"/>
                </a:lnTo>
                <a:lnTo>
                  <a:pt x="2607" y="5053"/>
                </a:lnTo>
                <a:lnTo>
                  <a:pt x="2927" y="5076"/>
                </a:lnTo>
                <a:lnTo>
                  <a:pt x="3109" y="5190"/>
                </a:lnTo>
                <a:lnTo>
                  <a:pt x="3109" y="5259"/>
                </a:lnTo>
                <a:lnTo>
                  <a:pt x="3087" y="5419"/>
                </a:lnTo>
                <a:lnTo>
                  <a:pt x="2995" y="5442"/>
                </a:lnTo>
                <a:lnTo>
                  <a:pt x="2607" y="5487"/>
                </a:lnTo>
                <a:lnTo>
                  <a:pt x="2058" y="5487"/>
                </a:lnTo>
                <a:lnTo>
                  <a:pt x="1761" y="5465"/>
                </a:lnTo>
                <a:lnTo>
                  <a:pt x="1555" y="5373"/>
                </a:lnTo>
                <a:lnTo>
                  <a:pt x="1212" y="5213"/>
                </a:lnTo>
                <a:lnTo>
                  <a:pt x="960" y="5076"/>
                </a:lnTo>
                <a:lnTo>
                  <a:pt x="778" y="4962"/>
                </a:lnTo>
                <a:lnTo>
                  <a:pt x="572" y="4962"/>
                </a:lnTo>
                <a:lnTo>
                  <a:pt x="229" y="4984"/>
                </a:lnTo>
                <a:lnTo>
                  <a:pt x="46" y="4893"/>
                </a:lnTo>
                <a:lnTo>
                  <a:pt x="23" y="5213"/>
                </a:lnTo>
                <a:lnTo>
                  <a:pt x="0" y="5419"/>
                </a:lnTo>
                <a:lnTo>
                  <a:pt x="46" y="5762"/>
                </a:lnTo>
                <a:lnTo>
                  <a:pt x="183" y="5945"/>
                </a:lnTo>
                <a:lnTo>
                  <a:pt x="458" y="6059"/>
                </a:lnTo>
                <a:lnTo>
                  <a:pt x="709" y="6288"/>
                </a:lnTo>
                <a:lnTo>
                  <a:pt x="732" y="6402"/>
                </a:lnTo>
                <a:lnTo>
                  <a:pt x="755" y="6745"/>
                </a:lnTo>
                <a:lnTo>
                  <a:pt x="869" y="6836"/>
                </a:lnTo>
                <a:lnTo>
                  <a:pt x="1212" y="6996"/>
                </a:lnTo>
                <a:lnTo>
                  <a:pt x="1395" y="7202"/>
                </a:lnTo>
                <a:lnTo>
                  <a:pt x="1486" y="7522"/>
                </a:lnTo>
                <a:lnTo>
                  <a:pt x="1532" y="7934"/>
                </a:lnTo>
                <a:lnTo>
                  <a:pt x="1532" y="8094"/>
                </a:lnTo>
                <a:lnTo>
                  <a:pt x="1532" y="8345"/>
                </a:lnTo>
                <a:lnTo>
                  <a:pt x="1601" y="8414"/>
                </a:lnTo>
                <a:lnTo>
                  <a:pt x="1875" y="8368"/>
                </a:lnTo>
                <a:lnTo>
                  <a:pt x="2081" y="8254"/>
                </a:lnTo>
                <a:lnTo>
                  <a:pt x="2218" y="8048"/>
                </a:lnTo>
                <a:lnTo>
                  <a:pt x="2401" y="7819"/>
                </a:lnTo>
                <a:lnTo>
                  <a:pt x="2652" y="7614"/>
                </a:lnTo>
                <a:lnTo>
                  <a:pt x="2904" y="7476"/>
                </a:lnTo>
                <a:lnTo>
                  <a:pt x="2995" y="7522"/>
                </a:lnTo>
                <a:lnTo>
                  <a:pt x="3109" y="7911"/>
                </a:lnTo>
                <a:lnTo>
                  <a:pt x="3109" y="8071"/>
                </a:lnTo>
                <a:lnTo>
                  <a:pt x="3132" y="8391"/>
                </a:lnTo>
                <a:lnTo>
                  <a:pt x="3224" y="8642"/>
                </a:lnTo>
                <a:lnTo>
                  <a:pt x="3292" y="8734"/>
                </a:lnTo>
                <a:lnTo>
                  <a:pt x="3567" y="8848"/>
                </a:lnTo>
                <a:lnTo>
                  <a:pt x="3681" y="8825"/>
                </a:lnTo>
                <a:lnTo>
                  <a:pt x="3818" y="8825"/>
                </a:lnTo>
                <a:lnTo>
                  <a:pt x="4138" y="8779"/>
                </a:lnTo>
                <a:lnTo>
                  <a:pt x="4253" y="8619"/>
                </a:lnTo>
                <a:lnTo>
                  <a:pt x="4298" y="8437"/>
                </a:lnTo>
                <a:lnTo>
                  <a:pt x="4504" y="8185"/>
                </a:lnTo>
                <a:lnTo>
                  <a:pt x="4641" y="8116"/>
                </a:lnTo>
                <a:lnTo>
                  <a:pt x="4916" y="7911"/>
                </a:lnTo>
                <a:lnTo>
                  <a:pt x="5213" y="7682"/>
                </a:lnTo>
                <a:lnTo>
                  <a:pt x="5624" y="7522"/>
                </a:lnTo>
                <a:lnTo>
                  <a:pt x="5967" y="7499"/>
                </a:lnTo>
                <a:lnTo>
                  <a:pt x="6242" y="7705"/>
                </a:lnTo>
                <a:lnTo>
                  <a:pt x="6516" y="8025"/>
                </a:lnTo>
                <a:lnTo>
                  <a:pt x="6836" y="8139"/>
                </a:lnTo>
                <a:lnTo>
                  <a:pt x="7339" y="8139"/>
                </a:lnTo>
                <a:lnTo>
                  <a:pt x="7590" y="7911"/>
                </a:lnTo>
                <a:lnTo>
                  <a:pt x="7705" y="7842"/>
                </a:lnTo>
                <a:lnTo>
                  <a:pt x="8025" y="7819"/>
                </a:lnTo>
                <a:lnTo>
                  <a:pt x="8322" y="7842"/>
                </a:lnTo>
                <a:lnTo>
                  <a:pt x="8413" y="7819"/>
                </a:lnTo>
                <a:lnTo>
                  <a:pt x="8551" y="7774"/>
                </a:lnTo>
                <a:lnTo>
                  <a:pt x="8459" y="7522"/>
                </a:lnTo>
                <a:lnTo>
                  <a:pt x="8413" y="6973"/>
                </a:lnTo>
                <a:lnTo>
                  <a:pt x="8368" y="6836"/>
                </a:lnTo>
                <a:lnTo>
                  <a:pt x="8185" y="6608"/>
                </a:lnTo>
                <a:lnTo>
                  <a:pt x="7773" y="6379"/>
                </a:lnTo>
                <a:lnTo>
                  <a:pt x="7476" y="6219"/>
                </a:lnTo>
                <a:lnTo>
                  <a:pt x="7225" y="6059"/>
                </a:lnTo>
                <a:lnTo>
                  <a:pt x="6950" y="5625"/>
                </a:lnTo>
                <a:lnTo>
                  <a:pt x="6882" y="5350"/>
                </a:lnTo>
                <a:lnTo>
                  <a:pt x="6836" y="5213"/>
                </a:lnTo>
                <a:lnTo>
                  <a:pt x="6584" y="5099"/>
                </a:lnTo>
                <a:lnTo>
                  <a:pt x="6104" y="5076"/>
                </a:lnTo>
                <a:lnTo>
                  <a:pt x="5853" y="5099"/>
                </a:lnTo>
                <a:lnTo>
                  <a:pt x="5761" y="5099"/>
                </a:lnTo>
                <a:lnTo>
                  <a:pt x="5693" y="4984"/>
                </a:lnTo>
                <a:lnTo>
                  <a:pt x="5784" y="4733"/>
                </a:lnTo>
                <a:lnTo>
                  <a:pt x="5899" y="4527"/>
                </a:lnTo>
                <a:lnTo>
                  <a:pt x="5990" y="4321"/>
                </a:lnTo>
                <a:lnTo>
                  <a:pt x="5990" y="3841"/>
                </a:lnTo>
                <a:lnTo>
                  <a:pt x="5944" y="3521"/>
                </a:lnTo>
                <a:lnTo>
                  <a:pt x="5921" y="3384"/>
                </a:lnTo>
                <a:lnTo>
                  <a:pt x="5967" y="3247"/>
                </a:lnTo>
                <a:lnTo>
                  <a:pt x="6219" y="3201"/>
                </a:lnTo>
                <a:lnTo>
                  <a:pt x="6402" y="3087"/>
                </a:lnTo>
                <a:lnTo>
                  <a:pt x="6562" y="2904"/>
                </a:lnTo>
                <a:lnTo>
                  <a:pt x="6539" y="2424"/>
                </a:lnTo>
                <a:lnTo>
                  <a:pt x="6402" y="2264"/>
                </a:lnTo>
                <a:lnTo>
                  <a:pt x="6082" y="1921"/>
                </a:lnTo>
                <a:lnTo>
                  <a:pt x="5693" y="1464"/>
                </a:lnTo>
                <a:lnTo>
                  <a:pt x="5510" y="1235"/>
                </a:lnTo>
                <a:lnTo>
                  <a:pt x="5464" y="709"/>
                </a:lnTo>
                <a:lnTo>
                  <a:pt x="5464" y="526"/>
                </a:lnTo>
                <a:lnTo>
                  <a:pt x="5464" y="343"/>
                </a:lnTo>
                <a:lnTo>
                  <a:pt x="5373" y="69"/>
                </a:lnTo>
                <a:lnTo>
                  <a:pt x="5236" y="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7" name="Google Shape;5410;p44"/>
          <p:cNvSpPr/>
          <p:nvPr/>
        </p:nvSpPr>
        <p:spPr>
          <a:xfrm>
            <a:off x="1499209" y="2183363"/>
            <a:ext cx="157958" cy="114932"/>
          </a:xfrm>
          <a:custGeom>
            <a:avLst/>
            <a:gdLst/>
            <a:ahLst/>
            <a:cxnLst/>
            <a:rect l="l" t="t" r="r" b="b"/>
            <a:pathLst>
              <a:path w="6059" h="4962" extrusionOk="0">
                <a:moveTo>
                  <a:pt x="1303" y="0"/>
                </a:moveTo>
                <a:lnTo>
                  <a:pt x="1166" y="23"/>
                </a:lnTo>
                <a:lnTo>
                  <a:pt x="389" y="23"/>
                </a:lnTo>
                <a:lnTo>
                  <a:pt x="23" y="46"/>
                </a:lnTo>
                <a:lnTo>
                  <a:pt x="46" y="275"/>
                </a:lnTo>
                <a:lnTo>
                  <a:pt x="46" y="526"/>
                </a:lnTo>
                <a:lnTo>
                  <a:pt x="23" y="869"/>
                </a:lnTo>
                <a:lnTo>
                  <a:pt x="0" y="1121"/>
                </a:lnTo>
                <a:lnTo>
                  <a:pt x="69" y="1189"/>
                </a:lnTo>
                <a:lnTo>
                  <a:pt x="115" y="1258"/>
                </a:lnTo>
                <a:lnTo>
                  <a:pt x="229" y="1395"/>
                </a:lnTo>
                <a:lnTo>
                  <a:pt x="366" y="1418"/>
                </a:lnTo>
                <a:lnTo>
                  <a:pt x="457" y="1509"/>
                </a:lnTo>
                <a:lnTo>
                  <a:pt x="686" y="1646"/>
                </a:lnTo>
                <a:lnTo>
                  <a:pt x="1006" y="1715"/>
                </a:lnTo>
                <a:lnTo>
                  <a:pt x="1166" y="1806"/>
                </a:lnTo>
                <a:lnTo>
                  <a:pt x="1212" y="2172"/>
                </a:lnTo>
                <a:lnTo>
                  <a:pt x="1212" y="2401"/>
                </a:lnTo>
                <a:lnTo>
                  <a:pt x="1235" y="2972"/>
                </a:lnTo>
                <a:lnTo>
                  <a:pt x="1235" y="3430"/>
                </a:lnTo>
                <a:lnTo>
                  <a:pt x="1258" y="3544"/>
                </a:lnTo>
                <a:lnTo>
                  <a:pt x="1441" y="3704"/>
                </a:lnTo>
                <a:lnTo>
                  <a:pt x="1463" y="3773"/>
                </a:lnTo>
                <a:lnTo>
                  <a:pt x="1486" y="3864"/>
                </a:lnTo>
                <a:lnTo>
                  <a:pt x="1783" y="4070"/>
                </a:lnTo>
                <a:lnTo>
                  <a:pt x="1921" y="4116"/>
                </a:lnTo>
                <a:lnTo>
                  <a:pt x="2172" y="4207"/>
                </a:lnTo>
                <a:lnTo>
                  <a:pt x="2515" y="4298"/>
                </a:lnTo>
                <a:lnTo>
                  <a:pt x="2675" y="4321"/>
                </a:lnTo>
                <a:lnTo>
                  <a:pt x="2812" y="4413"/>
                </a:lnTo>
                <a:lnTo>
                  <a:pt x="2858" y="4550"/>
                </a:lnTo>
                <a:lnTo>
                  <a:pt x="2904" y="4710"/>
                </a:lnTo>
                <a:lnTo>
                  <a:pt x="3178" y="4893"/>
                </a:lnTo>
                <a:lnTo>
                  <a:pt x="3315" y="4961"/>
                </a:lnTo>
                <a:lnTo>
                  <a:pt x="3384" y="4939"/>
                </a:lnTo>
                <a:lnTo>
                  <a:pt x="3361" y="4504"/>
                </a:lnTo>
                <a:lnTo>
                  <a:pt x="3315" y="4321"/>
                </a:lnTo>
                <a:lnTo>
                  <a:pt x="3338" y="4207"/>
                </a:lnTo>
                <a:lnTo>
                  <a:pt x="3567" y="4161"/>
                </a:lnTo>
                <a:lnTo>
                  <a:pt x="3772" y="4138"/>
                </a:lnTo>
                <a:lnTo>
                  <a:pt x="3932" y="4161"/>
                </a:lnTo>
                <a:lnTo>
                  <a:pt x="4093" y="4367"/>
                </a:lnTo>
                <a:lnTo>
                  <a:pt x="4230" y="4436"/>
                </a:lnTo>
                <a:lnTo>
                  <a:pt x="4367" y="4436"/>
                </a:lnTo>
                <a:lnTo>
                  <a:pt x="4504" y="4230"/>
                </a:lnTo>
                <a:lnTo>
                  <a:pt x="4664" y="4161"/>
                </a:lnTo>
                <a:lnTo>
                  <a:pt x="4938" y="4184"/>
                </a:lnTo>
                <a:lnTo>
                  <a:pt x="5144" y="4116"/>
                </a:lnTo>
                <a:lnTo>
                  <a:pt x="5236" y="4047"/>
                </a:lnTo>
                <a:lnTo>
                  <a:pt x="5350" y="3818"/>
                </a:lnTo>
                <a:lnTo>
                  <a:pt x="5487" y="3681"/>
                </a:lnTo>
                <a:lnTo>
                  <a:pt x="5784" y="3567"/>
                </a:lnTo>
                <a:lnTo>
                  <a:pt x="5990" y="3338"/>
                </a:lnTo>
                <a:lnTo>
                  <a:pt x="6059" y="3132"/>
                </a:lnTo>
                <a:lnTo>
                  <a:pt x="6059" y="2584"/>
                </a:lnTo>
                <a:lnTo>
                  <a:pt x="6036" y="2332"/>
                </a:lnTo>
                <a:lnTo>
                  <a:pt x="5990" y="2172"/>
                </a:lnTo>
                <a:lnTo>
                  <a:pt x="5853" y="2127"/>
                </a:lnTo>
                <a:lnTo>
                  <a:pt x="5739" y="2127"/>
                </a:lnTo>
                <a:lnTo>
                  <a:pt x="5693" y="2081"/>
                </a:lnTo>
                <a:lnTo>
                  <a:pt x="5739" y="1761"/>
                </a:lnTo>
                <a:lnTo>
                  <a:pt x="5693" y="1738"/>
                </a:lnTo>
                <a:lnTo>
                  <a:pt x="5624" y="1738"/>
                </a:lnTo>
                <a:lnTo>
                  <a:pt x="5510" y="1532"/>
                </a:lnTo>
                <a:lnTo>
                  <a:pt x="5510" y="1372"/>
                </a:lnTo>
                <a:lnTo>
                  <a:pt x="5510" y="1189"/>
                </a:lnTo>
                <a:lnTo>
                  <a:pt x="5441" y="938"/>
                </a:lnTo>
                <a:lnTo>
                  <a:pt x="5350" y="938"/>
                </a:lnTo>
                <a:lnTo>
                  <a:pt x="5258" y="892"/>
                </a:lnTo>
                <a:lnTo>
                  <a:pt x="5076" y="595"/>
                </a:lnTo>
                <a:lnTo>
                  <a:pt x="4984" y="549"/>
                </a:lnTo>
                <a:lnTo>
                  <a:pt x="4824" y="686"/>
                </a:lnTo>
                <a:lnTo>
                  <a:pt x="4687" y="846"/>
                </a:lnTo>
                <a:lnTo>
                  <a:pt x="4618" y="1075"/>
                </a:lnTo>
                <a:lnTo>
                  <a:pt x="4618" y="1372"/>
                </a:lnTo>
                <a:lnTo>
                  <a:pt x="4595" y="1509"/>
                </a:lnTo>
                <a:lnTo>
                  <a:pt x="4435" y="1692"/>
                </a:lnTo>
                <a:lnTo>
                  <a:pt x="4344" y="1692"/>
                </a:lnTo>
                <a:lnTo>
                  <a:pt x="4070" y="1715"/>
                </a:lnTo>
                <a:lnTo>
                  <a:pt x="3750" y="1738"/>
                </a:lnTo>
                <a:lnTo>
                  <a:pt x="3590" y="1692"/>
                </a:lnTo>
                <a:lnTo>
                  <a:pt x="3247" y="1349"/>
                </a:lnTo>
                <a:lnTo>
                  <a:pt x="3155" y="1166"/>
                </a:lnTo>
                <a:lnTo>
                  <a:pt x="3064" y="1029"/>
                </a:lnTo>
                <a:lnTo>
                  <a:pt x="2835" y="846"/>
                </a:lnTo>
                <a:lnTo>
                  <a:pt x="2698" y="778"/>
                </a:lnTo>
                <a:lnTo>
                  <a:pt x="2401" y="618"/>
                </a:lnTo>
                <a:lnTo>
                  <a:pt x="2104" y="503"/>
                </a:lnTo>
                <a:lnTo>
                  <a:pt x="1944" y="481"/>
                </a:lnTo>
                <a:lnTo>
                  <a:pt x="1692" y="320"/>
                </a:lnTo>
                <a:lnTo>
                  <a:pt x="1623" y="183"/>
                </a:lnTo>
                <a:lnTo>
                  <a:pt x="1555" y="92"/>
                </a:lnTo>
                <a:lnTo>
                  <a:pt x="1303" y="0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411;p44"/>
          <p:cNvSpPr/>
          <p:nvPr/>
        </p:nvSpPr>
        <p:spPr>
          <a:xfrm>
            <a:off x="2593959" y="2887083"/>
            <a:ext cx="945298" cy="694782"/>
          </a:xfrm>
          <a:custGeom>
            <a:avLst/>
            <a:gdLst/>
            <a:ahLst/>
            <a:cxnLst/>
            <a:rect l="l" t="t" r="r" b="b"/>
            <a:pathLst>
              <a:path w="36260" h="29996" extrusionOk="0">
                <a:moveTo>
                  <a:pt x="7568" y="1"/>
                </a:moveTo>
                <a:lnTo>
                  <a:pt x="7270" y="92"/>
                </a:lnTo>
                <a:lnTo>
                  <a:pt x="7019" y="229"/>
                </a:lnTo>
                <a:lnTo>
                  <a:pt x="6836" y="458"/>
                </a:lnTo>
                <a:lnTo>
                  <a:pt x="6813" y="778"/>
                </a:lnTo>
                <a:lnTo>
                  <a:pt x="6813" y="915"/>
                </a:lnTo>
                <a:lnTo>
                  <a:pt x="6722" y="1121"/>
                </a:lnTo>
                <a:lnTo>
                  <a:pt x="6516" y="1144"/>
                </a:lnTo>
                <a:lnTo>
                  <a:pt x="6150" y="1075"/>
                </a:lnTo>
                <a:lnTo>
                  <a:pt x="5922" y="984"/>
                </a:lnTo>
                <a:lnTo>
                  <a:pt x="5807" y="938"/>
                </a:lnTo>
                <a:lnTo>
                  <a:pt x="5624" y="915"/>
                </a:lnTo>
                <a:lnTo>
                  <a:pt x="5510" y="1007"/>
                </a:lnTo>
                <a:lnTo>
                  <a:pt x="5213" y="1327"/>
                </a:lnTo>
                <a:lnTo>
                  <a:pt x="5076" y="1487"/>
                </a:lnTo>
                <a:lnTo>
                  <a:pt x="4916" y="1692"/>
                </a:lnTo>
                <a:lnTo>
                  <a:pt x="4550" y="1990"/>
                </a:lnTo>
                <a:lnTo>
                  <a:pt x="4390" y="2058"/>
                </a:lnTo>
                <a:lnTo>
                  <a:pt x="4093" y="2104"/>
                </a:lnTo>
                <a:lnTo>
                  <a:pt x="3933" y="2058"/>
                </a:lnTo>
                <a:lnTo>
                  <a:pt x="3498" y="1944"/>
                </a:lnTo>
                <a:lnTo>
                  <a:pt x="3133" y="1921"/>
                </a:lnTo>
                <a:lnTo>
                  <a:pt x="3018" y="1944"/>
                </a:lnTo>
                <a:lnTo>
                  <a:pt x="2858" y="2104"/>
                </a:lnTo>
                <a:lnTo>
                  <a:pt x="2744" y="2241"/>
                </a:lnTo>
                <a:lnTo>
                  <a:pt x="2538" y="2561"/>
                </a:lnTo>
                <a:lnTo>
                  <a:pt x="2287" y="2836"/>
                </a:lnTo>
                <a:lnTo>
                  <a:pt x="2081" y="3110"/>
                </a:lnTo>
                <a:lnTo>
                  <a:pt x="1944" y="3407"/>
                </a:lnTo>
                <a:lnTo>
                  <a:pt x="1875" y="3681"/>
                </a:lnTo>
                <a:lnTo>
                  <a:pt x="1898" y="3979"/>
                </a:lnTo>
                <a:lnTo>
                  <a:pt x="1921" y="4139"/>
                </a:lnTo>
                <a:lnTo>
                  <a:pt x="2218" y="4436"/>
                </a:lnTo>
                <a:lnTo>
                  <a:pt x="2355" y="4482"/>
                </a:lnTo>
                <a:lnTo>
                  <a:pt x="2470" y="4527"/>
                </a:lnTo>
                <a:lnTo>
                  <a:pt x="2652" y="4870"/>
                </a:lnTo>
                <a:lnTo>
                  <a:pt x="2698" y="4985"/>
                </a:lnTo>
                <a:lnTo>
                  <a:pt x="2675" y="5213"/>
                </a:lnTo>
                <a:lnTo>
                  <a:pt x="2584" y="5465"/>
                </a:lnTo>
                <a:lnTo>
                  <a:pt x="2515" y="5808"/>
                </a:lnTo>
                <a:lnTo>
                  <a:pt x="2424" y="6082"/>
                </a:lnTo>
                <a:lnTo>
                  <a:pt x="2355" y="6128"/>
                </a:lnTo>
                <a:lnTo>
                  <a:pt x="2241" y="6425"/>
                </a:lnTo>
                <a:lnTo>
                  <a:pt x="2241" y="6608"/>
                </a:lnTo>
                <a:lnTo>
                  <a:pt x="2264" y="7042"/>
                </a:lnTo>
                <a:lnTo>
                  <a:pt x="2264" y="7339"/>
                </a:lnTo>
                <a:lnTo>
                  <a:pt x="2195" y="7476"/>
                </a:lnTo>
                <a:lnTo>
                  <a:pt x="2081" y="7705"/>
                </a:lnTo>
                <a:lnTo>
                  <a:pt x="2035" y="8002"/>
                </a:lnTo>
                <a:lnTo>
                  <a:pt x="2058" y="8414"/>
                </a:lnTo>
                <a:lnTo>
                  <a:pt x="2104" y="8962"/>
                </a:lnTo>
                <a:lnTo>
                  <a:pt x="2149" y="9420"/>
                </a:lnTo>
                <a:lnTo>
                  <a:pt x="2172" y="9785"/>
                </a:lnTo>
                <a:lnTo>
                  <a:pt x="2241" y="10083"/>
                </a:lnTo>
                <a:lnTo>
                  <a:pt x="2309" y="10151"/>
                </a:lnTo>
                <a:lnTo>
                  <a:pt x="2675" y="10266"/>
                </a:lnTo>
                <a:lnTo>
                  <a:pt x="2767" y="10403"/>
                </a:lnTo>
                <a:lnTo>
                  <a:pt x="2927" y="10723"/>
                </a:lnTo>
                <a:lnTo>
                  <a:pt x="3087" y="11020"/>
                </a:lnTo>
                <a:lnTo>
                  <a:pt x="3338" y="11363"/>
                </a:lnTo>
                <a:lnTo>
                  <a:pt x="3635" y="11592"/>
                </a:lnTo>
                <a:lnTo>
                  <a:pt x="3956" y="11660"/>
                </a:lnTo>
                <a:lnTo>
                  <a:pt x="4344" y="11706"/>
                </a:lnTo>
                <a:lnTo>
                  <a:pt x="4756" y="11660"/>
                </a:lnTo>
                <a:lnTo>
                  <a:pt x="5030" y="11546"/>
                </a:lnTo>
                <a:lnTo>
                  <a:pt x="5121" y="11500"/>
                </a:lnTo>
                <a:lnTo>
                  <a:pt x="5487" y="11454"/>
                </a:lnTo>
                <a:lnTo>
                  <a:pt x="5556" y="11569"/>
                </a:lnTo>
                <a:lnTo>
                  <a:pt x="5647" y="11889"/>
                </a:lnTo>
                <a:lnTo>
                  <a:pt x="5853" y="12232"/>
                </a:lnTo>
                <a:lnTo>
                  <a:pt x="5945" y="12392"/>
                </a:lnTo>
                <a:lnTo>
                  <a:pt x="6105" y="12597"/>
                </a:lnTo>
                <a:lnTo>
                  <a:pt x="6265" y="12643"/>
                </a:lnTo>
                <a:lnTo>
                  <a:pt x="6607" y="12758"/>
                </a:lnTo>
                <a:lnTo>
                  <a:pt x="6996" y="12895"/>
                </a:lnTo>
                <a:lnTo>
                  <a:pt x="7362" y="12918"/>
                </a:lnTo>
                <a:lnTo>
                  <a:pt x="7568" y="12940"/>
                </a:lnTo>
                <a:lnTo>
                  <a:pt x="7659" y="12940"/>
                </a:lnTo>
                <a:lnTo>
                  <a:pt x="7819" y="13100"/>
                </a:lnTo>
                <a:lnTo>
                  <a:pt x="7842" y="13260"/>
                </a:lnTo>
                <a:lnTo>
                  <a:pt x="7842" y="13420"/>
                </a:lnTo>
                <a:lnTo>
                  <a:pt x="7888" y="13718"/>
                </a:lnTo>
                <a:lnTo>
                  <a:pt x="7956" y="13763"/>
                </a:lnTo>
                <a:lnTo>
                  <a:pt x="8048" y="13786"/>
                </a:lnTo>
                <a:lnTo>
                  <a:pt x="8276" y="13878"/>
                </a:lnTo>
                <a:lnTo>
                  <a:pt x="8299" y="13992"/>
                </a:lnTo>
                <a:lnTo>
                  <a:pt x="8254" y="14404"/>
                </a:lnTo>
                <a:lnTo>
                  <a:pt x="8208" y="14884"/>
                </a:lnTo>
                <a:lnTo>
                  <a:pt x="8231" y="15067"/>
                </a:lnTo>
                <a:lnTo>
                  <a:pt x="8094" y="15341"/>
                </a:lnTo>
                <a:lnTo>
                  <a:pt x="7956" y="15364"/>
                </a:lnTo>
                <a:lnTo>
                  <a:pt x="7796" y="15364"/>
                </a:lnTo>
                <a:lnTo>
                  <a:pt x="7522" y="15318"/>
                </a:lnTo>
                <a:lnTo>
                  <a:pt x="7453" y="15455"/>
                </a:lnTo>
                <a:lnTo>
                  <a:pt x="7385" y="15615"/>
                </a:lnTo>
                <a:lnTo>
                  <a:pt x="7225" y="15775"/>
                </a:lnTo>
                <a:lnTo>
                  <a:pt x="7065" y="15844"/>
                </a:lnTo>
                <a:lnTo>
                  <a:pt x="6745" y="15981"/>
                </a:lnTo>
                <a:lnTo>
                  <a:pt x="6425" y="16050"/>
                </a:lnTo>
                <a:lnTo>
                  <a:pt x="6150" y="16141"/>
                </a:lnTo>
                <a:lnTo>
                  <a:pt x="5967" y="16255"/>
                </a:lnTo>
                <a:lnTo>
                  <a:pt x="5784" y="16393"/>
                </a:lnTo>
                <a:lnTo>
                  <a:pt x="5579" y="16484"/>
                </a:lnTo>
                <a:lnTo>
                  <a:pt x="5350" y="16507"/>
                </a:lnTo>
                <a:lnTo>
                  <a:pt x="5007" y="16553"/>
                </a:lnTo>
                <a:lnTo>
                  <a:pt x="4801" y="16575"/>
                </a:lnTo>
                <a:lnTo>
                  <a:pt x="4596" y="16644"/>
                </a:lnTo>
                <a:lnTo>
                  <a:pt x="4550" y="16735"/>
                </a:lnTo>
                <a:lnTo>
                  <a:pt x="4458" y="16850"/>
                </a:lnTo>
                <a:lnTo>
                  <a:pt x="4184" y="16941"/>
                </a:lnTo>
                <a:lnTo>
                  <a:pt x="4024" y="16964"/>
                </a:lnTo>
                <a:lnTo>
                  <a:pt x="3773" y="16873"/>
                </a:lnTo>
                <a:lnTo>
                  <a:pt x="3613" y="16850"/>
                </a:lnTo>
                <a:lnTo>
                  <a:pt x="3453" y="16827"/>
                </a:lnTo>
                <a:lnTo>
                  <a:pt x="3270" y="16827"/>
                </a:lnTo>
                <a:lnTo>
                  <a:pt x="3224" y="16895"/>
                </a:lnTo>
                <a:lnTo>
                  <a:pt x="3201" y="17033"/>
                </a:lnTo>
                <a:lnTo>
                  <a:pt x="3155" y="17376"/>
                </a:lnTo>
                <a:lnTo>
                  <a:pt x="3018" y="17467"/>
                </a:lnTo>
                <a:lnTo>
                  <a:pt x="2881" y="17581"/>
                </a:lnTo>
                <a:lnTo>
                  <a:pt x="2767" y="17901"/>
                </a:lnTo>
                <a:lnTo>
                  <a:pt x="2744" y="18039"/>
                </a:lnTo>
                <a:lnTo>
                  <a:pt x="2744" y="18153"/>
                </a:lnTo>
                <a:lnTo>
                  <a:pt x="2721" y="18427"/>
                </a:lnTo>
                <a:lnTo>
                  <a:pt x="2858" y="18610"/>
                </a:lnTo>
                <a:lnTo>
                  <a:pt x="3018" y="18724"/>
                </a:lnTo>
                <a:lnTo>
                  <a:pt x="3224" y="18839"/>
                </a:lnTo>
                <a:lnTo>
                  <a:pt x="3247" y="18953"/>
                </a:lnTo>
                <a:lnTo>
                  <a:pt x="3270" y="19342"/>
                </a:lnTo>
                <a:lnTo>
                  <a:pt x="3361" y="19525"/>
                </a:lnTo>
                <a:lnTo>
                  <a:pt x="3567" y="19593"/>
                </a:lnTo>
                <a:lnTo>
                  <a:pt x="3704" y="19776"/>
                </a:lnTo>
                <a:lnTo>
                  <a:pt x="3681" y="20119"/>
                </a:lnTo>
                <a:lnTo>
                  <a:pt x="3681" y="20462"/>
                </a:lnTo>
                <a:lnTo>
                  <a:pt x="3658" y="20553"/>
                </a:lnTo>
                <a:lnTo>
                  <a:pt x="3453" y="20828"/>
                </a:lnTo>
                <a:lnTo>
                  <a:pt x="3338" y="20828"/>
                </a:lnTo>
                <a:lnTo>
                  <a:pt x="3087" y="20851"/>
                </a:lnTo>
                <a:lnTo>
                  <a:pt x="2812" y="20942"/>
                </a:lnTo>
                <a:lnTo>
                  <a:pt x="2675" y="20919"/>
                </a:lnTo>
                <a:lnTo>
                  <a:pt x="2378" y="20851"/>
                </a:lnTo>
                <a:lnTo>
                  <a:pt x="2287" y="20919"/>
                </a:lnTo>
                <a:lnTo>
                  <a:pt x="2104" y="21079"/>
                </a:lnTo>
                <a:lnTo>
                  <a:pt x="2035" y="21331"/>
                </a:lnTo>
                <a:lnTo>
                  <a:pt x="2012" y="21491"/>
                </a:lnTo>
                <a:lnTo>
                  <a:pt x="1898" y="21719"/>
                </a:lnTo>
                <a:lnTo>
                  <a:pt x="1761" y="21788"/>
                </a:lnTo>
                <a:lnTo>
                  <a:pt x="1669" y="21856"/>
                </a:lnTo>
                <a:lnTo>
                  <a:pt x="1555" y="22085"/>
                </a:lnTo>
                <a:lnTo>
                  <a:pt x="1418" y="22108"/>
                </a:lnTo>
                <a:lnTo>
                  <a:pt x="1166" y="22085"/>
                </a:lnTo>
                <a:lnTo>
                  <a:pt x="618" y="22085"/>
                </a:lnTo>
                <a:lnTo>
                  <a:pt x="229" y="22131"/>
                </a:lnTo>
                <a:lnTo>
                  <a:pt x="160" y="22222"/>
                </a:lnTo>
                <a:lnTo>
                  <a:pt x="69" y="22497"/>
                </a:lnTo>
                <a:lnTo>
                  <a:pt x="69" y="22725"/>
                </a:lnTo>
                <a:lnTo>
                  <a:pt x="206" y="22908"/>
                </a:lnTo>
                <a:lnTo>
                  <a:pt x="366" y="23114"/>
                </a:lnTo>
                <a:lnTo>
                  <a:pt x="435" y="23457"/>
                </a:lnTo>
                <a:lnTo>
                  <a:pt x="389" y="23891"/>
                </a:lnTo>
                <a:lnTo>
                  <a:pt x="389" y="24074"/>
                </a:lnTo>
                <a:lnTo>
                  <a:pt x="275" y="24371"/>
                </a:lnTo>
                <a:lnTo>
                  <a:pt x="183" y="24486"/>
                </a:lnTo>
                <a:lnTo>
                  <a:pt x="69" y="24600"/>
                </a:lnTo>
                <a:lnTo>
                  <a:pt x="0" y="24829"/>
                </a:lnTo>
                <a:lnTo>
                  <a:pt x="0" y="24943"/>
                </a:lnTo>
                <a:lnTo>
                  <a:pt x="92" y="25171"/>
                </a:lnTo>
                <a:lnTo>
                  <a:pt x="229" y="25446"/>
                </a:lnTo>
                <a:lnTo>
                  <a:pt x="343" y="25743"/>
                </a:lnTo>
                <a:lnTo>
                  <a:pt x="389" y="25972"/>
                </a:lnTo>
                <a:lnTo>
                  <a:pt x="618" y="26200"/>
                </a:lnTo>
                <a:lnTo>
                  <a:pt x="983" y="26360"/>
                </a:lnTo>
                <a:lnTo>
                  <a:pt x="1121" y="26429"/>
                </a:lnTo>
                <a:lnTo>
                  <a:pt x="1395" y="26749"/>
                </a:lnTo>
                <a:lnTo>
                  <a:pt x="1464" y="26932"/>
                </a:lnTo>
                <a:lnTo>
                  <a:pt x="1578" y="27069"/>
                </a:lnTo>
                <a:lnTo>
                  <a:pt x="1807" y="27138"/>
                </a:lnTo>
                <a:lnTo>
                  <a:pt x="1829" y="27092"/>
                </a:lnTo>
                <a:lnTo>
                  <a:pt x="1898" y="27092"/>
                </a:lnTo>
                <a:lnTo>
                  <a:pt x="2378" y="27183"/>
                </a:lnTo>
                <a:lnTo>
                  <a:pt x="2881" y="27160"/>
                </a:lnTo>
                <a:lnTo>
                  <a:pt x="3018" y="27138"/>
                </a:lnTo>
                <a:lnTo>
                  <a:pt x="3224" y="27343"/>
                </a:lnTo>
                <a:lnTo>
                  <a:pt x="3270" y="27526"/>
                </a:lnTo>
                <a:lnTo>
                  <a:pt x="3247" y="27778"/>
                </a:lnTo>
                <a:lnTo>
                  <a:pt x="3178" y="28235"/>
                </a:lnTo>
                <a:lnTo>
                  <a:pt x="3270" y="28326"/>
                </a:lnTo>
                <a:lnTo>
                  <a:pt x="3384" y="28372"/>
                </a:lnTo>
                <a:lnTo>
                  <a:pt x="3590" y="28646"/>
                </a:lnTo>
                <a:lnTo>
                  <a:pt x="3635" y="28806"/>
                </a:lnTo>
                <a:lnTo>
                  <a:pt x="3795" y="29081"/>
                </a:lnTo>
                <a:lnTo>
                  <a:pt x="4070" y="29401"/>
                </a:lnTo>
                <a:lnTo>
                  <a:pt x="4161" y="29584"/>
                </a:lnTo>
                <a:lnTo>
                  <a:pt x="4321" y="29904"/>
                </a:lnTo>
                <a:lnTo>
                  <a:pt x="4527" y="29950"/>
                </a:lnTo>
                <a:lnTo>
                  <a:pt x="4984" y="29995"/>
                </a:lnTo>
                <a:lnTo>
                  <a:pt x="5167" y="29972"/>
                </a:lnTo>
                <a:lnTo>
                  <a:pt x="5259" y="29881"/>
                </a:lnTo>
                <a:lnTo>
                  <a:pt x="5236" y="29538"/>
                </a:lnTo>
                <a:lnTo>
                  <a:pt x="5236" y="29332"/>
                </a:lnTo>
                <a:lnTo>
                  <a:pt x="5236" y="28761"/>
                </a:lnTo>
                <a:lnTo>
                  <a:pt x="5144" y="28624"/>
                </a:lnTo>
                <a:lnTo>
                  <a:pt x="5007" y="28532"/>
                </a:lnTo>
                <a:lnTo>
                  <a:pt x="4870" y="28258"/>
                </a:lnTo>
                <a:lnTo>
                  <a:pt x="4870" y="28166"/>
                </a:lnTo>
                <a:lnTo>
                  <a:pt x="4870" y="28052"/>
                </a:lnTo>
                <a:lnTo>
                  <a:pt x="4870" y="27755"/>
                </a:lnTo>
                <a:lnTo>
                  <a:pt x="4961" y="27709"/>
                </a:lnTo>
                <a:lnTo>
                  <a:pt x="5099" y="27732"/>
                </a:lnTo>
                <a:lnTo>
                  <a:pt x="5396" y="27732"/>
                </a:lnTo>
                <a:lnTo>
                  <a:pt x="5533" y="27640"/>
                </a:lnTo>
                <a:lnTo>
                  <a:pt x="5579" y="27549"/>
                </a:lnTo>
                <a:lnTo>
                  <a:pt x="5602" y="27343"/>
                </a:lnTo>
                <a:lnTo>
                  <a:pt x="5762" y="27023"/>
                </a:lnTo>
                <a:lnTo>
                  <a:pt x="5945" y="26955"/>
                </a:lnTo>
                <a:lnTo>
                  <a:pt x="6219" y="26795"/>
                </a:lnTo>
                <a:lnTo>
                  <a:pt x="6493" y="26543"/>
                </a:lnTo>
                <a:lnTo>
                  <a:pt x="6768" y="26246"/>
                </a:lnTo>
                <a:lnTo>
                  <a:pt x="7065" y="26040"/>
                </a:lnTo>
                <a:lnTo>
                  <a:pt x="7270" y="25994"/>
                </a:lnTo>
                <a:lnTo>
                  <a:pt x="7568" y="25857"/>
                </a:lnTo>
                <a:lnTo>
                  <a:pt x="7613" y="25697"/>
                </a:lnTo>
                <a:lnTo>
                  <a:pt x="7613" y="25514"/>
                </a:lnTo>
                <a:lnTo>
                  <a:pt x="7659" y="25240"/>
                </a:lnTo>
                <a:lnTo>
                  <a:pt x="7751" y="25217"/>
                </a:lnTo>
                <a:lnTo>
                  <a:pt x="7888" y="25263"/>
                </a:lnTo>
                <a:lnTo>
                  <a:pt x="8116" y="25514"/>
                </a:lnTo>
                <a:lnTo>
                  <a:pt x="8208" y="25583"/>
                </a:lnTo>
                <a:lnTo>
                  <a:pt x="8299" y="25629"/>
                </a:lnTo>
                <a:lnTo>
                  <a:pt x="8414" y="25766"/>
                </a:lnTo>
                <a:lnTo>
                  <a:pt x="8505" y="25743"/>
                </a:lnTo>
                <a:lnTo>
                  <a:pt x="8619" y="25697"/>
                </a:lnTo>
                <a:lnTo>
                  <a:pt x="8825" y="25491"/>
                </a:lnTo>
                <a:lnTo>
                  <a:pt x="8871" y="25354"/>
                </a:lnTo>
                <a:lnTo>
                  <a:pt x="8939" y="25194"/>
                </a:lnTo>
                <a:lnTo>
                  <a:pt x="9168" y="24943"/>
                </a:lnTo>
                <a:lnTo>
                  <a:pt x="9305" y="24920"/>
                </a:lnTo>
                <a:lnTo>
                  <a:pt x="9442" y="24920"/>
                </a:lnTo>
                <a:lnTo>
                  <a:pt x="9625" y="24714"/>
                </a:lnTo>
                <a:lnTo>
                  <a:pt x="9717" y="24600"/>
                </a:lnTo>
                <a:lnTo>
                  <a:pt x="9808" y="24463"/>
                </a:lnTo>
                <a:lnTo>
                  <a:pt x="10037" y="24166"/>
                </a:lnTo>
                <a:lnTo>
                  <a:pt x="10197" y="24120"/>
                </a:lnTo>
                <a:lnTo>
                  <a:pt x="10334" y="24188"/>
                </a:lnTo>
                <a:lnTo>
                  <a:pt x="10631" y="24440"/>
                </a:lnTo>
                <a:lnTo>
                  <a:pt x="10791" y="24486"/>
                </a:lnTo>
                <a:lnTo>
                  <a:pt x="10928" y="24531"/>
                </a:lnTo>
                <a:lnTo>
                  <a:pt x="11043" y="24806"/>
                </a:lnTo>
                <a:lnTo>
                  <a:pt x="11157" y="24851"/>
                </a:lnTo>
                <a:lnTo>
                  <a:pt x="11454" y="24897"/>
                </a:lnTo>
                <a:lnTo>
                  <a:pt x="11683" y="24920"/>
                </a:lnTo>
                <a:lnTo>
                  <a:pt x="11751" y="24874"/>
                </a:lnTo>
                <a:lnTo>
                  <a:pt x="11820" y="24668"/>
                </a:lnTo>
                <a:lnTo>
                  <a:pt x="11934" y="24646"/>
                </a:lnTo>
                <a:lnTo>
                  <a:pt x="12597" y="24737"/>
                </a:lnTo>
                <a:lnTo>
                  <a:pt x="13077" y="24668"/>
                </a:lnTo>
                <a:lnTo>
                  <a:pt x="13055" y="24005"/>
                </a:lnTo>
                <a:lnTo>
                  <a:pt x="13192" y="23411"/>
                </a:lnTo>
                <a:lnTo>
                  <a:pt x="13283" y="23320"/>
                </a:lnTo>
                <a:lnTo>
                  <a:pt x="13443" y="23022"/>
                </a:lnTo>
                <a:lnTo>
                  <a:pt x="13535" y="23000"/>
                </a:lnTo>
                <a:lnTo>
                  <a:pt x="13695" y="23022"/>
                </a:lnTo>
                <a:lnTo>
                  <a:pt x="14060" y="23068"/>
                </a:lnTo>
                <a:lnTo>
                  <a:pt x="14220" y="23000"/>
                </a:lnTo>
                <a:lnTo>
                  <a:pt x="14220" y="22931"/>
                </a:lnTo>
                <a:lnTo>
                  <a:pt x="14175" y="22725"/>
                </a:lnTo>
                <a:lnTo>
                  <a:pt x="14152" y="22245"/>
                </a:lnTo>
                <a:lnTo>
                  <a:pt x="14220" y="22108"/>
                </a:lnTo>
                <a:lnTo>
                  <a:pt x="14312" y="22039"/>
                </a:lnTo>
                <a:lnTo>
                  <a:pt x="14609" y="21948"/>
                </a:lnTo>
                <a:lnTo>
                  <a:pt x="14723" y="21788"/>
                </a:lnTo>
                <a:lnTo>
                  <a:pt x="14975" y="21468"/>
                </a:lnTo>
                <a:lnTo>
                  <a:pt x="15249" y="21262"/>
                </a:lnTo>
                <a:lnTo>
                  <a:pt x="15546" y="20988"/>
                </a:lnTo>
                <a:lnTo>
                  <a:pt x="15775" y="20713"/>
                </a:lnTo>
                <a:lnTo>
                  <a:pt x="15912" y="20508"/>
                </a:lnTo>
                <a:lnTo>
                  <a:pt x="16118" y="20416"/>
                </a:lnTo>
                <a:lnTo>
                  <a:pt x="16392" y="20256"/>
                </a:lnTo>
                <a:lnTo>
                  <a:pt x="16621" y="20165"/>
                </a:lnTo>
                <a:lnTo>
                  <a:pt x="16850" y="20256"/>
                </a:lnTo>
                <a:lnTo>
                  <a:pt x="17101" y="20439"/>
                </a:lnTo>
                <a:lnTo>
                  <a:pt x="17261" y="20645"/>
                </a:lnTo>
                <a:lnTo>
                  <a:pt x="17535" y="20736"/>
                </a:lnTo>
                <a:lnTo>
                  <a:pt x="18221" y="20759"/>
                </a:lnTo>
                <a:lnTo>
                  <a:pt x="18770" y="20668"/>
                </a:lnTo>
                <a:lnTo>
                  <a:pt x="18770" y="20576"/>
                </a:lnTo>
                <a:lnTo>
                  <a:pt x="18770" y="20370"/>
                </a:lnTo>
                <a:lnTo>
                  <a:pt x="18884" y="20325"/>
                </a:lnTo>
                <a:lnTo>
                  <a:pt x="19021" y="20302"/>
                </a:lnTo>
                <a:lnTo>
                  <a:pt x="19021" y="20005"/>
                </a:lnTo>
                <a:lnTo>
                  <a:pt x="19021" y="19753"/>
                </a:lnTo>
                <a:lnTo>
                  <a:pt x="19021" y="19022"/>
                </a:lnTo>
                <a:lnTo>
                  <a:pt x="18999" y="18564"/>
                </a:lnTo>
                <a:lnTo>
                  <a:pt x="19159" y="18404"/>
                </a:lnTo>
                <a:lnTo>
                  <a:pt x="19410" y="18267"/>
                </a:lnTo>
                <a:lnTo>
                  <a:pt x="19776" y="18221"/>
                </a:lnTo>
                <a:lnTo>
                  <a:pt x="20165" y="18221"/>
                </a:lnTo>
                <a:lnTo>
                  <a:pt x="20279" y="18244"/>
                </a:lnTo>
                <a:lnTo>
                  <a:pt x="20462" y="18450"/>
                </a:lnTo>
                <a:lnTo>
                  <a:pt x="20553" y="18496"/>
                </a:lnTo>
                <a:lnTo>
                  <a:pt x="20873" y="18473"/>
                </a:lnTo>
                <a:lnTo>
                  <a:pt x="21285" y="18450"/>
                </a:lnTo>
                <a:lnTo>
                  <a:pt x="21468" y="18427"/>
                </a:lnTo>
                <a:lnTo>
                  <a:pt x="21811" y="18244"/>
                </a:lnTo>
                <a:lnTo>
                  <a:pt x="21879" y="18107"/>
                </a:lnTo>
                <a:lnTo>
                  <a:pt x="21856" y="17947"/>
                </a:lnTo>
                <a:lnTo>
                  <a:pt x="21788" y="17673"/>
                </a:lnTo>
                <a:lnTo>
                  <a:pt x="21925" y="17581"/>
                </a:lnTo>
                <a:lnTo>
                  <a:pt x="22108" y="17467"/>
                </a:lnTo>
                <a:lnTo>
                  <a:pt x="22405" y="17284"/>
                </a:lnTo>
                <a:lnTo>
                  <a:pt x="22496" y="17124"/>
                </a:lnTo>
                <a:lnTo>
                  <a:pt x="22588" y="16964"/>
                </a:lnTo>
                <a:lnTo>
                  <a:pt x="22931" y="16804"/>
                </a:lnTo>
                <a:lnTo>
                  <a:pt x="23114" y="16758"/>
                </a:lnTo>
                <a:lnTo>
                  <a:pt x="23251" y="16713"/>
                </a:lnTo>
                <a:lnTo>
                  <a:pt x="23502" y="16507"/>
                </a:lnTo>
                <a:lnTo>
                  <a:pt x="23594" y="16370"/>
                </a:lnTo>
                <a:lnTo>
                  <a:pt x="23662" y="16210"/>
                </a:lnTo>
                <a:lnTo>
                  <a:pt x="23891" y="16027"/>
                </a:lnTo>
                <a:lnTo>
                  <a:pt x="24005" y="16004"/>
                </a:lnTo>
                <a:lnTo>
                  <a:pt x="24211" y="15958"/>
                </a:lnTo>
                <a:lnTo>
                  <a:pt x="25697" y="15958"/>
                </a:lnTo>
                <a:lnTo>
                  <a:pt x="26063" y="15890"/>
                </a:lnTo>
                <a:lnTo>
                  <a:pt x="26040" y="15821"/>
                </a:lnTo>
                <a:lnTo>
                  <a:pt x="26269" y="15592"/>
                </a:lnTo>
                <a:lnTo>
                  <a:pt x="26383" y="15569"/>
                </a:lnTo>
                <a:lnTo>
                  <a:pt x="26749" y="15615"/>
                </a:lnTo>
                <a:lnTo>
                  <a:pt x="27183" y="15615"/>
                </a:lnTo>
                <a:lnTo>
                  <a:pt x="27549" y="15432"/>
                </a:lnTo>
                <a:lnTo>
                  <a:pt x="27892" y="15227"/>
                </a:lnTo>
                <a:lnTo>
                  <a:pt x="28029" y="15181"/>
                </a:lnTo>
                <a:lnTo>
                  <a:pt x="28189" y="14998"/>
                </a:lnTo>
                <a:lnTo>
                  <a:pt x="28166" y="14815"/>
                </a:lnTo>
                <a:lnTo>
                  <a:pt x="28120" y="14198"/>
                </a:lnTo>
                <a:lnTo>
                  <a:pt x="28120" y="13695"/>
                </a:lnTo>
                <a:lnTo>
                  <a:pt x="28166" y="13581"/>
                </a:lnTo>
                <a:lnTo>
                  <a:pt x="28441" y="13283"/>
                </a:lnTo>
                <a:lnTo>
                  <a:pt x="28509" y="13100"/>
                </a:lnTo>
                <a:lnTo>
                  <a:pt x="28486" y="12895"/>
                </a:lnTo>
                <a:lnTo>
                  <a:pt x="28281" y="12575"/>
                </a:lnTo>
                <a:lnTo>
                  <a:pt x="28212" y="12460"/>
                </a:lnTo>
                <a:lnTo>
                  <a:pt x="28166" y="12369"/>
                </a:lnTo>
                <a:lnTo>
                  <a:pt x="28006" y="12300"/>
                </a:lnTo>
                <a:lnTo>
                  <a:pt x="27846" y="12232"/>
                </a:lnTo>
                <a:lnTo>
                  <a:pt x="27663" y="12140"/>
                </a:lnTo>
                <a:lnTo>
                  <a:pt x="27503" y="12026"/>
                </a:lnTo>
                <a:lnTo>
                  <a:pt x="27480" y="11912"/>
                </a:lnTo>
                <a:lnTo>
                  <a:pt x="27526" y="11797"/>
                </a:lnTo>
                <a:lnTo>
                  <a:pt x="27846" y="11637"/>
                </a:lnTo>
                <a:lnTo>
                  <a:pt x="28006" y="11637"/>
                </a:lnTo>
                <a:lnTo>
                  <a:pt x="28098" y="11614"/>
                </a:lnTo>
                <a:lnTo>
                  <a:pt x="28349" y="11363"/>
                </a:lnTo>
                <a:lnTo>
                  <a:pt x="28532" y="11317"/>
                </a:lnTo>
                <a:lnTo>
                  <a:pt x="28944" y="11340"/>
                </a:lnTo>
                <a:lnTo>
                  <a:pt x="29332" y="11340"/>
                </a:lnTo>
                <a:lnTo>
                  <a:pt x="29401" y="11363"/>
                </a:lnTo>
                <a:lnTo>
                  <a:pt x="29446" y="11432"/>
                </a:lnTo>
                <a:lnTo>
                  <a:pt x="29424" y="11546"/>
                </a:lnTo>
                <a:lnTo>
                  <a:pt x="29469" y="11614"/>
                </a:lnTo>
                <a:lnTo>
                  <a:pt x="30292" y="11614"/>
                </a:lnTo>
                <a:lnTo>
                  <a:pt x="30384" y="11660"/>
                </a:lnTo>
                <a:lnTo>
                  <a:pt x="30521" y="11889"/>
                </a:lnTo>
                <a:lnTo>
                  <a:pt x="30704" y="11912"/>
                </a:lnTo>
                <a:lnTo>
                  <a:pt x="30932" y="11912"/>
                </a:lnTo>
                <a:lnTo>
                  <a:pt x="31344" y="11957"/>
                </a:lnTo>
                <a:lnTo>
                  <a:pt x="31390" y="12072"/>
                </a:lnTo>
                <a:lnTo>
                  <a:pt x="31390" y="12209"/>
                </a:lnTo>
                <a:lnTo>
                  <a:pt x="31344" y="12437"/>
                </a:lnTo>
                <a:lnTo>
                  <a:pt x="31458" y="12529"/>
                </a:lnTo>
                <a:lnTo>
                  <a:pt x="31641" y="12597"/>
                </a:lnTo>
                <a:lnTo>
                  <a:pt x="31961" y="12849"/>
                </a:lnTo>
                <a:lnTo>
                  <a:pt x="32076" y="12986"/>
                </a:lnTo>
                <a:lnTo>
                  <a:pt x="32190" y="13100"/>
                </a:lnTo>
                <a:lnTo>
                  <a:pt x="32396" y="13169"/>
                </a:lnTo>
                <a:lnTo>
                  <a:pt x="32441" y="13238"/>
                </a:lnTo>
                <a:lnTo>
                  <a:pt x="32441" y="13352"/>
                </a:lnTo>
                <a:lnTo>
                  <a:pt x="32419" y="13558"/>
                </a:lnTo>
                <a:lnTo>
                  <a:pt x="32556" y="13923"/>
                </a:lnTo>
                <a:lnTo>
                  <a:pt x="32647" y="14083"/>
                </a:lnTo>
                <a:lnTo>
                  <a:pt x="32761" y="14198"/>
                </a:lnTo>
                <a:lnTo>
                  <a:pt x="32967" y="14312"/>
                </a:lnTo>
                <a:lnTo>
                  <a:pt x="33013" y="14449"/>
                </a:lnTo>
                <a:lnTo>
                  <a:pt x="33036" y="14586"/>
                </a:lnTo>
                <a:lnTo>
                  <a:pt x="33196" y="14792"/>
                </a:lnTo>
                <a:lnTo>
                  <a:pt x="33333" y="14861"/>
                </a:lnTo>
                <a:lnTo>
                  <a:pt x="33470" y="14975"/>
                </a:lnTo>
                <a:lnTo>
                  <a:pt x="33630" y="15135"/>
                </a:lnTo>
                <a:lnTo>
                  <a:pt x="33950" y="15135"/>
                </a:lnTo>
                <a:lnTo>
                  <a:pt x="34270" y="15021"/>
                </a:lnTo>
                <a:lnTo>
                  <a:pt x="34316" y="14861"/>
                </a:lnTo>
                <a:lnTo>
                  <a:pt x="34316" y="14609"/>
                </a:lnTo>
                <a:lnTo>
                  <a:pt x="34293" y="13672"/>
                </a:lnTo>
                <a:lnTo>
                  <a:pt x="34202" y="13512"/>
                </a:lnTo>
                <a:lnTo>
                  <a:pt x="34110" y="13420"/>
                </a:lnTo>
                <a:lnTo>
                  <a:pt x="34156" y="13032"/>
                </a:lnTo>
                <a:lnTo>
                  <a:pt x="34270" y="12918"/>
                </a:lnTo>
                <a:lnTo>
                  <a:pt x="34590" y="12689"/>
                </a:lnTo>
                <a:lnTo>
                  <a:pt x="34865" y="12529"/>
                </a:lnTo>
                <a:lnTo>
                  <a:pt x="34979" y="12437"/>
                </a:lnTo>
                <a:lnTo>
                  <a:pt x="35139" y="12140"/>
                </a:lnTo>
                <a:lnTo>
                  <a:pt x="35139" y="12003"/>
                </a:lnTo>
                <a:lnTo>
                  <a:pt x="35070" y="11477"/>
                </a:lnTo>
                <a:lnTo>
                  <a:pt x="35070" y="11066"/>
                </a:lnTo>
                <a:lnTo>
                  <a:pt x="35185" y="10883"/>
                </a:lnTo>
                <a:lnTo>
                  <a:pt x="35436" y="10677"/>
                </a:lnTo>
                <a:lnTo>
                  <a:pt x="35551" y="10609"/>
                </a:lnTo>
                <a:lnTo>
                  <a:pt x="35848" y="10471"/>
                </a:lnTo>
                <a:lnTo>
                  <a:pt x="35894" y="10266"/>
                </a:lnTo>
                <a:lnTo>
                  <a:pt x="35894" y="8528"/>
                </a:lnTo>
                <a:lnTo>
                  <a:pt x="35894" y="6836"/>
                </a:lnTo>
                <a:lnTo>
                  <a:pt x="35962" y="6653"/>
                </a:lnTo>
                <a:lnTo>
                  <a:pt x="36236" y="6356"/>
                </a:lnTo>
                <a:lnTo>
                  <a:pt x="36259" y="6128"/>
                </a:lnTo>
                <a:lnTo>
                  <a:pt x="36236" y="5327"/>
                </a:lnTo>
                <a:lnTo>
                  <a:pt x="36236" y="4642"/>
                </a:lnTo>
                <a:lnTo>
                  <a:pt x="36054" y="4207"/>
                </a:lnTo>
                <a:lnTo>
                  <a:pt x="35848" y="3750"/>
                </a:lnTo>
                <a:lnTo>
                  <a:pt x="35733" y="3590"/>
                </a:lnTo>
                <a:lnTo>
                  <a:pt x="35436" y="3293"/>
                </a:lnTo>
                <a:lnTo>
                  <a:pt x="35391" y="3041"/>
                </a:lnTo>
                <a:lnTo>
                  <a:pt x="35322" y="2607"/>
                </a:lnTo>
                <a:lnTo>
                  <a:pt x="35162" y="2355"/>
                </a:lnTo>
                <a:lnTo>
                  <a:pt x="35116" y="2218"/>
                </a:lnTo>
                <a:lnTo>
                  <a:pt x="35002" y="2081"/>
                </a:lnTo>
                <a:lnTo>
                  <a:pt x="34750" y="2035"/>
                </a:lnTo>
                <a:lnTo>
                  <a:pt x="34476" y="1990"/>
                </a:lnTo>
                <a:lnTo>
                  <a:pt x="34179" y="1830"/>
                </a:lnTo>
                <a:lnTo>
                  <a:pt x="34042" y="1670"/>
                </a:lnTo>
                <a:lnTo>
                  <a:pt x="33950" y="1487"/>
                </a:lnTo>
                <a:lnTo>
                  <a:pt x="33859" y="1235"/>
                </a:lnTo>
                <a:lnTo>
                  <a:pt x="33676" y="1167"/>
                </a:lnTo>
                <a:lnTo>
                  <a:pt x="33447" y="1121"/>
                </a:lnTo>
                <a:lnTo>
                  <a:pt x="33127" y="984"/>
                </a:lnTo>
                <a:lnTo>
                  <a:pt x="33013" y="847"/>
                </a:lnTo>
                <a:lnTo>
                  <a:pt x="32899" y="709"/>
                </a:lnTo>
                <a:lnTo>
                  <a:pt x="32670" y="641"/>
                </a:lnTo>
                <a:lnTo>
                  <a:pt x="32510" y="641"/>
                </a:lnTo>
                <a:lnTo>
                  <a:pt x="32373" y="618"/>
                </a:lnTo>
                <a:lnTo>
                  <a:pt x="32304" y="526"/>
                </a:lnTo>
                <a:lnTo>
                  <a:pt x="32076" y="778"/>
                </a:lnTo>
                <a:lnTo>
                  <a:pt x="32007" y="938"/>
                </a:lnTo>
                <a:lnTo>
                  <a:pt x="32007" y="1029"/>
                </a:lnTo>
                <a:lnTo>
                  <a:pt x="31893" y="1281"/>
                </a:lnTo>
                <a:lnTo>
                  <a:pt x="31778" y="1418"/>
                </a:lnTo>
                <a:lnTo>
                  <a:pt x="31458" y="1692"/>
                </a:lnTo>
                <a:lnTo>
                  <a:pt x="31161" y="1784"/>
                </a:lnTo>
                <a:lnTo>
                  <a:pt x="30612" y="1784"/>
                </a:lnTo>
                <a:lnTo>
                  <a:pt x="30109" y="1830"/>
                </a:lnTo>
                <a:lnTo>
                  <a:pt x="29675" y="1990"/>
                </a:lnTo>
                <a:lnTo>
                  <a:pt x="29309" y="2287"/>
                </a:lnTo>
                <a:lnTo>
                  <a:pt x="28989" y="2630"/>
                </a:lnTo>
                <a:lnTo>
                  <a:pt x="28692" y="2813"/>
                </a:lnTo>
                <a:lnTo>
                  <a:pt x="28258" y="2813"/>
                </a:lnTo>
                <a:lnTo>
                  <a:pt x="27595" y="2836"/>
                </a:lnTo>
                <a:lnTo>
                  <a:pt x="26932" y="2813"/>
                </a:lnTo>
                <a:lnTo>
                  <a:pt x="26520" y="2904"/>
                </a:lnTo>
                <a:lnTo>
                  <a:pt x="26520" y="2996"/>
                </a:lnTo>
                <a:lnTo>
                  <a:pt x="26360" y="3224"/>
                </a:lnTo>
                <a:lnTo>
                  <a:pt x="26154" y="3247"/>
                </a:lnTo>
                <a:lnTo>
                  <a:pt x="25926" y="3247"/>
                </a:lnTo>
                <a:lnTo>
                  <a:pt x="25583" y="3384"/>
                </a:lnTo>
                <a:lnTo>
                  <a:pt x="25560" y="3499"/>
                </a:lnTo>
                <a:lnTo>
                  <a:pt x="25674" y="3864"/>
                </a:lnTo>
                <a:lnTo>
                  <a:pt x="25789" y="4207"/>
                </a:lnTo>
                <a:lnTo>
                  <a:pt x="25766" y="4344"/>
                </a:lnTo>
                <a:lnTo>
                  <a:pt x="25697" y="4687"/>
                </a:lnTo>
                <a:lnTo>
                  <a:pt x="25629" y="4687"/>
                </a:lnTo>
                <a:lnTo>
                  <a:pt x="25263" y="4664"/>
                </a:lnTo>
                <a:lnTo>
                  <a:pt x="24920" y="4687"/>
                </a:lnTo>
                <a:lnTo>
                  <a:pt x="24508" y="4847"/>
                </a:lnTo>
                <a:lnTo>
                  <a:pt x="24051" y="4985"/>
                </a:lnTo>
                <a:lnTo>
                  <a:pt x="22954" y="4962"/>
                </a:lnTo>
                <a:lnTo>
                  <a:pt x="21056" y="4939"/>
                </a:lnTo>
                <a:lnTo>
                  <a:pt x="20370" y="4916"/>
                </a:lnTo>
                <a:lnTo>
                  <a:pt x="19593" y="4916"/>
                </a:lnTo>
                <a:lnTo>
                  <a:pt x="19456" y="4985"/>
                </a:lnTo>
                <a:lnTo>
                  <a:pt x="19387" y="5099"/>
                </a:lnTo>
                <a:lnTo>
                  <a:pt x="19182" y="5236"/>
                </a:lnTo>
                <a:lnTo>
                  <a:pt x="19067" y="5213"/>
                </a:lnTo>
                <a:lnTo>
                  <a:pt x="18953" y="5122"/>
                </a:lnTo>
                <a:lnTo>
                  <a:pt x="18793" y="4870"/>
                </a:lnTo>
                <a:lnTo>
                  <a:pt x="18633" y="4824"/>
                </a:lnTo>
                <a:lnTo>
                  <a:pt x="18450" y="4802"/>
                </a:lnTo>
                <a:lnTo>
                  <a:pt x="18198" y="4664"/>
                </a:lnTo>
                <a:lnTo>
                  <a:pt x="18153" y="4596"/>
                </a:lnTo>
                <a:lnTo>
                  <a:pt x="18107" y="4504"/>
                </a:lnTo>
                <a:lnTo>
                  <a:pt x="17833" y="4230"/>
                </a:lnTo>
                <a:lnTo>
                  <a:pt x="17627" y="4207"/>
                </a:lnTo>
                <a:lnTo>
                  <a:pt x="17421" y="4230"/>
                </a:lnTo>
                <a:lnTo>
                  <a:pt x="17032" y="4344"/>
                </a:lnTo>
                <a:lnTo>
                  <a:pt x="16964" y="4436"/>
                </a:lnTo>
                <a:lnTo>
                  <a:pt x="16804" y="4710"/>
                </a:lnTo>
                <a:lnTo>
                  <a:pt x="16507" y="4985"/>
                </a:lnTo>
                <a:lnTo>
                  <a:pt x="16255" y="5236"/>
                </a:lnTo>
                <a:lnTo>
                  <a:pt x="16004" y="5373"/>
                </a:lnTo>
                <a:lnTo>
                  <a:pt x="15867" y="5396"/>
                </a:lnTo>
                <a:lnTo>
                  <a:pt x="15615" y="5602"/>
                </a:lnTo>
                <a:lnTo>
                  <a:pt x="15089" y="5602"/>
                </a:lnTo>
                <a:lnTo>
                  <a:pt x="14769" y="5510"/>
                </a:lnTo>
                <a:lnTo>
                  <a:pt x="14449" y="5167"/>
                </a:lnTo>
                <a:lnTo>
                  <a:pt x="14198" y="4824"/>
                </a:lnTo>
                <a:lnTo>
                  <a:pt x="14106" y="4413"/>
                </a:lnTo>
                <a:lnTo>
                  <a:pt x="14060" y="4001"/>
                </a:lnTo>
                <a:lnTo>
                  <a:pt x="13969" y="3681"/>
                </a:lnTo>
                <a:lnTo>
                  <a:pt x="13900" y="3270"/>
                </a:lnTo>
                <a:lnTo>
                  <a:pt x="13992" y="2996"/>
                </a:lnTo>
                <a:lnTo>
                  <a:pt x="14175" y="2813"/>
                </a:lnTo>
                <a:lnTo>
                  <a:pt x="14289" y="2470"/>
                </a:lnTo>
                <a:lnTo>
                  <a:pt x="14266" y="2058"/>
                </a:lnTo>
                <a:lnTo>
                  <a:pt x="14243" y="1898"/>
                </a:lnTo>
                <a:lnTo>
                  <a:pt x="14083" y="1601"/>
                </a:lnTo>
                <a:lnTo>
                  <a:pt x="13900" y="1532"/>
                </a:lnTo>
                <a:lnTo>
                  <a:pt x="13535" y="1372"/>
                </a:lnTo>
                <a:lnTo>
                  <a:pt x="13192" y="1258"/>
                </a:lnTo>
                <a:lnTo>
                  <a:pt x="13009" y="1212"/>
                </a:lnTo>
                <a:lnTo>
                  <a:pt x="12712" y="915"/>
                </a:lnTo>
                <a:lnTo>
                  <a:pt x="12666" y="755"/>
                </a:lnTo>
                <a:lnTo>
                  <a:pt x="12666" y="618"/>
                </a:lnTo>
                <a:lnTo>
                  <a:pt x="12666" y="458"/>
                </a:lnTo>
                <a:lnTo>
                  <a:pt x="12094" y="435"/>
                </a:lnTo>
                <a:lnTo>
                  <a:pt x="11637" y="435"/>
                </a:lnTo>
                <a:lnTo>
                  <a:pt x="11066" y="366"/>
                </a:lnTo>
                <a:lnTo>
                  <a:pt x="10906" y="252"/>
                </a:lnTo>
                <a:lnTo>
                  <a:pt x="10654" y="138"/>
                </a:lnTo>
                <a:lnTo>
                  <a:pt x="10151" y="46"/>
                </a:lnTo>
                <a:lnTo>
                  <a:pt x="9465" y="1"/>
                </a:lnTo>
                <a:lnTo>
                  <a:pt x="9008" y="46"/>
                </a:lnTo>
                <a:lnTo>
                  <a:pt x="8917" y="115"/>
                </a:lnTo>
                <a:lnTo>
                  <a:pt x="8665" y="458"/>
                </a:lnTo>
                <a:lnTo>
                  <a:pt x="8505" y="504"/>
                </a:lnTo>
                <a:lnTo>
                  <a:pt x="8322" y="504"/>
                </a:lnTo>
                <a:lnTo>
                  <a:pt x="8025" y="435"/>
                </a:lnTo>
                <a:lnTo>
                  <a:pt x="7979" y="389"/>
                </a:lnTo>
                <a:lnTo>
                  <a:pt x="7933" y="275"/>
                </a:lnTo>
                <a:lnTo>
                  <a:pt x="7682" y="1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5412;p44"/>
          <p:cNvSpPr/>
          <p:nvPr/>
        </p:nvSpPr>
        <p:spPr>
          <a:xfrm>
            <a:off x="1903253" y="2898733"/>
            <a:ext cx="907158" cy="683664"/>
          </a:xfrm>
          <a:custGeom>
            <a:avLst/>
            <a:gdLst/>
            <a:ahLst/>
            <a:cxnLst/>
            <a:rect l="l" t="t" r="r" b="b"/>
            <a:pathLst>
              <a:path w="34797" h="29516" extrusionOk="0">
                <a:moveTo>
                  <a:pt x="9808" y="1"/>
                </a:moveTo>
                <a:lnTo>
                  <a:pt x="9374" y="46"/>
                </a:lnTo>
                <a:lnTo>
                  <a:pt x="9282" y="115"/>
                </a:lnTo>
                <a:lnTo>
                  <a:pt x="9100" y="412"/>
                </a:lnTo>
                <a:lnTo>
                  <a:pt x="8985" y="824"/>
                </a:lnTo>
                <a:lnTo>
                  <a:pt x="8962" y="961"/>
                </a:lnTo>
                <a:lnTo>
                  <a:pt x="8711" y="1075"/>
                </a:lnTo>
                <a:lnTo>
                  <a:pt x="8597" y="1075"/>
                </a:lnTo>
                <a:lnTo>
                  <a:pt x="8322" y="1052"/>
                </a:lnTo>
                <a:lnTo>
                  <a:pt x="8025" y="1075"/>
                </a:lnTo>
                <a:lnTo>
                  <a:pt x="7888" y="1052"/>
                </a:lnTo>
                <a:lnTo>
                  <a:pt x="7682" y="778"/>
                </a:lnTo>
                <a:lnTo>
                  <a:pt x="7591" y="618"/>
                </a:lnTo>
                <a:lnTo>
                  <a:pt x="7316" y="321"/>
                </a:lnTo>
                <a:lnTo>
                  <a:pt x="6973" y="138"/>
                </a:lnTo>
                <a:lnTo>
                  <a:pt x="6745" y="46"/>
                </a:lnTo>
                <a:lnTo>
                  <a:pt x="6516" y="46"/>
                </a:lnTo>
                <a:lnTo>
                  <a:pt x="6379" y="92"/>
                </a:lnTo>
                <a:lnTo>
                  <a:pt x="6059" y="275"/>
                </a:lnTo>
                <a:lnTo>
                  <a:pt x="5968" y="412"/>
                </a:lnTo>
                <a:lnTo>
                  <a:pt x="5670" y="709"/>
                </a:lnTo>
                <a:lnTo>
                  <a:pt x="5327" y="915"/>
                </a:lnTo>
                <a:lnTo>
                  <a:pt x="5190" y="1029"/>
                </a:lnTo>
                <a:lnTo>
                  <a:pt x="5007" y="1509"/>
                </a:lnTo>
                <a:lnTo>
                  <a:pt x="4962" y="1715"/>
                </a:lnTo>
                <a:lnTo>
                  <a:pt x="4962" y="1921"/>
                </a:lnTo>
                <a:lnTo>
                  <a:pt x="4870" y="2355"/>
                </a:lnTo>
                <a:lnTo>
                  <a:pt x="4756" y="2538"/>
                </a:lnTo>
                <a:lnTo>
                  <a:pt x="4459" y="2881"/>
                </a:lnTo>
                <a:lnTo>
                  <a:pt x="4161" y="3064"/>
                </a:lnTo>
                <a:lnTo>
                  <a:pt x="4001" y="3156"/>
                </a:lnTo>
                <a:lnTo>
                  <a:pt x="3658" y="3544"/>
                </a:lnTo>
                <a:lnTo>
                  <a:pt x="3521" y="3750"/>
                </a:lnTo>
                <a:lnTo>
                  <a:pt x="3064" y="4139"/>
                </a:lnTo>
                <a:lnTo>
                  <a:pt x="2447" y="4527"/>
                </a:lnTo>
                <a:lnTo>
                  <a:pt x="2012" y="4870"/>
                </a:lnTo>
                <a:lnTo>
                  <a:pt x="1669" y="5030"/>
                </a:lnTo>
                <a:lnTo>
                  <a:pt x="1532" y="5122"/>
                </a:lnTo>
                <a:lnTo>
                  <a:pt x="1235" y="5602"/>
                </a:lnTo>
                <a:lnTo>
                  <a:pt x="1258" y="5830"/>
                </a:lnTo>
                <a:lnTo>
                  <a:pt x="1327" y="6310"/>
                </a:lnTo>
                <a:lnTo>
                  <a:pt x="1395" y="6722"/>
                </a:lnTo>
                <a:lnTo>
                  <a:pt x="1464" y="6882"/>
                </a:lnTo>
                <a:lnTo>
                  <a:pt x="1875" y="7042"/>
                </a:lnTo>
                <a:lnTo>
                  <a:pt x="2104" y="7156"/>
                </a:lnTo>
                <a:lnTo>
                  <a:pt x="2493" y="7408"/>
                </a:lnTo>
                <a:lnTo>
                  <a:pt x="2767" y="7705"/>
                </a:lnTo>
                <a:lnTo>
                  <a:pt x="2927" y="7865"/>
                </a:lnTo>
                <a:lnTo>
                  <a:pt x="3201" y="8185"/>
                </a:lnTo>
                <a:lnTo>
                  <a:pt x="3430" y="8277"/>
                </a:lnTo>
                <a:lnTo>
                  <a:pt x="3636" y="8391"/>
                </a:lnTo>
                <a:lnTo>
                  <a:pt x="3773" y="8734"/>
                </a:lnTo>
                <a:lnTo>
                  <a:pt x="3818" y="8894"/>
                </a:lnTo>
                <a:lnTo>
                  <a:pt x="3864" y="9031"/>
                </a:lnTo>
                <a:lnTo>
                  <a:pt x="3727" y="9282"/>
                </a:lnTo>
                <a:lnTo>
                  <a:pt x="3613" y="9328"/>
                </a:lnTo>
                <a:lnTo>
                  <a:pt x="3476" y="9351"/>
                </a:lnTo>
                <a:lnTo>
                  <a:pt x="3247" y="9580"/>
                </a:lnTo>
                <a:lnTo>
                  <a:pt x="3156" y="9648"/>
                </a:lnTo>
                <a:lnTo>
                  <a:pt x="3041" y="9694"/>
                </a:lnTo>
                <a:lnTo>
                  <a:pt x="2744" y="9968"/>
                </a:lnTo>
                <a:lnTo>
                  <a:pt x="2584" y="9991"/>
                </a:lnTo>
                <a:lnTo>
                  <a:pt x="2150" y="9991"/>
                </a:lnTo>
                <a:lnTo>
                  <a:pt x="1761" y="10014"/>
                </a:lnTo>
                <a:lnTo>
                  <a:pt x="1669" y="10037"/>
                </a:lnTo>
                <a:lnTo>
                  <a:pt x="1692" y="10266"/>
                </a:lnTo>
                <a:lnTo>
                  <a:pt x="1784" y="10357"/>
                </a:lnTo>
                <a:lnTo>
                  <a:pt x="2058" y="10654"/>
                </a:lnTo>
                <a:lnTo>
                  <a:pt x="2355" y="10906"/>
                </a:lnTo>
                <a:lnTo>
                  <a:pt x="2607" y="11089"/>
                </a:lnTo>
                <a:lnTo>
                  <a:pt x="2744" y="11271"/>
                </a:lnTo>
                <a:lnTo>
                  <a:pt x="2813" y="11614"/>
                </a:lnTo>
                <a:lnTo>
                  <a:pt x="2858" y="12186"/>
                </a:lnTo>
                <a:lnTo>
                  <a:pt x="2858" y="12369"/>
                </a:lnTo>
                <a:lnTo>
                  <a:pt x="2630" y="12529"/>
                </a:lnTo>
                <a:lnTo>
                  <a:pt x="2493" y="12529"/>
                </a:lnTo>
                <a:lnTo>
                  <a:pt x="1990" y="12506"/>
                </a:lnTo>
                <a:lnTo>
                  <a:pt x="1509" y="12552"/>
                </a:lnTo>
                <a:lnTo>
                  <a:pt x="1372" y="12575"/>
                </a:lnTo>
                <a:lnTo>
                  <a:pt x="1052" y="12689"/>
                </a:lnTo>
                <a:lnTo>
                  <a:pt x="1006" y="12803"/>
                </a:lnTo>
                <a:lnTo>
                  <a:pt x="961" y="12940"/>
                </a:lnTo>
                <a:lnTo>
                  <a:pt x="664" y="13329"/>
                </a:lnTo>
                <a:lnTo>
                  <a:pt x="549" y="13420"/>
                </a:lnTo>
                <a:lnTo>
                  <a:pt x="321" y="13603"/>
                </a:lnTo>
                <a:lnTo>
                  <a:pt x="206" y="13901"/>
                </a:lnTo>
                <a:lnTo>
                  <a:pt x="183" y="14015"/>
                </a:lnTo>
                <a:lnTo>
                  <a:pt x="1" y="14358"/>
                </a:lnTo>
                <a:lnTo>
                  <a:pt x="1" y="14541"/>
                </a:lnTo>
                <a:lnTo>
                  <a:pt x="46" y="14678"/>
                </a:lnTo>
                <a:lnTo>
                  <a:pt x="298" y="14769"/>
                </a:lnTo>
                <a:lnTo>
                  <a:pt x="526" y="14815"/>
                </a:lnTo>
                <a:lnTo>
                  <a:pt x="1006" y="14815"/>
                </a:lnTo>
                <a:lnTo>
                  <a:pt x="1487" y="14838"/>
                </a:lnTo>
                <a:lnTo>
                  <a:pt x="1601" y="14861"/>
                </a:lnTo>
                <a:lnTo>
                  <a:pt x="1692" y="14975"/>
                </a:lnTo>
                <a:lnTo>
                  <a:pt x="1715" y="15204"/>
                </a:lnTo>
                <a:lnTo>
                  <a:pt x="1784" y="15364"/>
                </a:lnTo>
                <a:lnTo>
                  <a:pt x="1807" y="15432"/>
                </a:lnTo>
                <a:lnTo>
                  <a:pt x="1647" y="15547"/>
                </a:lnTo>
                <a:lnTo>
                  <a:pt x="1235" y="15661"/>
                </a:lnTo>
                <a:lnTo>
                  <a:pt x="1052" y="15775"/>
                </a:lnTo>
                <a:lnTo>
                  <a:pt x="801" y="16027"/>
                </a:lnTo>
                <a:lnTo>
                  <a:pt x="549" y="16301"/>
                </a:lnTo>
                <a:lnTo>
                  <a:pt x="435" y="16461"/>
                </a:lnTo>
                <a:lnTo>
                  <a:pt x="138" y="16941"/>
                </a:lnTo>
                <a:lnTo>
                  <a:pt x="138" y="17193"/>
                </a:lnTo>
                <a:lnTo>
                  <a:pt x="161" y="17787"/>
                </a:lnTo>
                <a:lnTo>
                  <a:pt x="206" y="18313"/>
                </a:lnTo>
                <a:lnTo>
                  <a:pt x="366" y="18610"/>
                </a:lnTo>
                <a:lnTo>
                  <a:pt x="664" y="18907"/>
                </a:lnTo>
                <a:lnTo>
                  <a:pt x="801" y="19067"/>
                </a:lnTo>
                <a:lnTo>
                  <a:pt x="1098" y="19204"/>
                </a:lnTo>
                <a:lnTo>
                  <a:pt x="1281" y="19227"/>
                </a:lnTo>
                <a:lnTo>
                  <a:pt x="1944" y="19227"/>
                </a:lnTo>
                <a:lnTo>
                  <a:pt x="2493" y="19273"/>
                </a:lnTo>
                <a:lnTo>
                  <a:pt x="2561" y="19387"/>
                </a:lnTo>
                <a:lnTo>
                  <a:pt x="2630" y="20050"/>
                </a:lnTo>
                <a:lnTo>
                  <a:pt x="2653" y="20325"/>
                </a:lnTo>
                <a:lnTo>
                  <a:pt x="2630" y="21171"/>
                </a:lnTo>
                <a:lnTo>
                  <a:pt x="2584" y="22039"/>
                </a:lnTo>
                <a:lnTo>
                  <a:pt x="2607" y="22268"/>
                </a:lnTo>
                <a:lnTo>
                  <a:pt x="2767" y="22657"/>
                </a:lnTo>
                <a:lnTo>
                  <a:pt x="2858" y="22748"/>
                </a:lnTo>
                <a:lnTo>
                  <a:pt x="3270" y="22817"/>
                </a:lnTo>
                <a:lnTo>
                  <a:pt x="3841" y="22794"/>
                </a:lnTo>
                <a:lnTo>
                  <a:pt x="4093" y="22862"/>
                </a:lnTo>
                <a:lnTo>
                  <a:pt x="4596" y="23297"/>
                </a:lnTo>
                <a:lnTo>
                  <a:pt x="4642" y="23365"/>
                </a:lnTo>
                <a:lnTo>
                  <a:pt x="5076" y="23731"/>
                </a:lnTo>
                <a:lnTo>
                  <a:pt x="5556" y="24257"/>
                </a:lnTo>
                <a:lnTo>
                  <a:pt x="5968" y="24623"/>
                </a:lnTo>
                <a:lnTo>
                  <a:pt x="6128" y="24623"/>
                </a:lnTo>
                <a:lnTo>
                  <a:pt x="6196" y="24646"/>
                </a:lnTo>
                <a:lnTo>
                  <a:pt x="6448" y="24737"/>
                </a:lnTo>
                <a:lnTo>
                  <a:pt x="6722" y="25034"/>
                </a:lnTo>
                <a:lnTo>
                  <a:pt x="7042" y="25537"/>
                </a:lnTo>
                <a:lnTo>
                  <a:pt x="7431" y="25949"/>
                </a:lnTo>
                <a:lnTo>
                  <a:pt x="7728" y="26132"/>
                </a:lnTo>
                <a:lnTo>
                  <a:pt x="8048" y="26200"/>
                </a:lnTo>
                <a:lnTo>
                  <a:pt x="8414" y="26314"/>
                </a:lnTo>
                <a:lnTo>
                  <a:pt x="8574" y="26383"/>
                </a:lnTo>
                <a:lnTo>
                  <a:pt x="8848" y="26657"/>
                </a:lnTo>
                <a:lnTo>
                  <a:pt x="8871" y="26795"/>
                </a:lnTo>
                <a:lnTo>
                  <a:pt x="8962" y="26932"/>
                </a:lnTo>
                <a:lnTo>
                  <a:pt x="9443" y="27160"/>
                </a:lnTo>
                <a:lnTo>
                  <a:pt x="9511" y="27183"/>
                </a:lnTo>
                <a:lnTo>
                  <a:pt x="9740" y="27526"/>
                </a:lnTo>
                <a:lnTo>
                  <a:pt x="9763" y="27755"/>
                </a:lnTo>
                <a:lnTo>
                  <a:pt x="9854" y="28166"/>
                </a:lnTo>
                <a:lnTo>
                  <a:pt x="9923" y="28441"/>
                </a:lnTo>
                <a:lnTo>
                  <a:pt x="10197" y="28784"/>
                </a:lnTo>
                <a:lnTo>
                  <a:pt x="10243" y="28921"/>
                </a:lnTo>
                <a:lnTo>
                  <a:pt x="10334" y="29058"/>
                </a:lnTo>
                <a:lnTo>
                  <a:pt x="10837" y="29401"/>
                </a:lnTo>
                <a:lnTo>
                  <a:pt x="11043" y="29492"/>
                </a:lnTo>
                <a:lnTo>
                  <a:pt x="11180" y="29515"/>
                </a:lnTo>
                <a:lnTo>
                  <a:pt x="11454" y="29447"/>
                </a:lnTo>
                <a:lnTo>
                  <a:pt x="11546" y="29378"/>
                </a:lnTo>
                <a:lnTo>
                  <a:pt x="11592" y="29081"/>
                </a:lnTo>
                <a:lnTo>
                  <a:pt x="11660" y="28761"/>
                </a:lnTo>
                <a:lnTo>
                  <a:pt x="11729" y="28669"/>
                </a:lnTo>
                <a:lnTo>
                  <a:pt x="11980" y="28806"/>
                </a:lnTo>
                <a:lnTo>
                  <a:pt x="12003" y="28829"/>
                </a:lnTo>
                <a:lnTo>
                  <a:pt x="12346" y="28852"/>
                </a:lnTo>
                <a:lnTo>
                  <a:pt x="12597" y="28875"/>
                </a:lnTo>
                <a:lnTo>
                  <a:pt x="13055" y="28829"/>
                </a:lnTo>
                <a:lnTo>
                  <a:pt x="13078" y="28761"/>
                </a:lnTo>
                <a:lnTo>
                  <a:pt x="13078" y="28646"/>
                </a:lnTo>
                <a:lnTo>
                  <a:pt x="13215" y="28395"/>
                </a:lnTo>
                <a:lnTo>
                  <a:pt x="13238" y="28258"/>
                </a:lnTo>
                <a:lnTo>
                  <a:pt x="13169" y="28212"/>
                </a:lnTo>
                <a:lnTo>
                  <a:pt x="12918" y="27983"/>
                </a:lnTo>
                <a:lnTo>
                  <a:pt x="12575" y="27869"/>
                </a:lnTo>
                <a:lnTo>
                  <a:pt x="11980" y="27869"/>
                </a:lnTo>
                <a:lnTo>
                  <a:pt x="11546" y="27846"/>
                </a:lnTo>
                <a:lnTo>
                  <a:pt x="11454" y="27800"/>
                </a:lnTo>
                <a:lnTo>
                  <a:pt x="11386" y="27595"/>
                </a:lnTo>
                <a:lnTo>
                  <a:pt x="11477" y="27526"/>
                </a:lnTo>
                <a:lnTo>
                  <a:pt x="11592" y="27435"/>
                </a:lnTo>
                <a:lnTo>
                  <a:pt x="11683" y="27183"/>
                </a:lnTo>
                <a:lnTo>
                  <a:pt x="11774" y="27115"/>
                </a:lnTo>
                <a:lnTo>
                  <a:pt x="12003" y="27046"/>
                </a:lnTo>
                <a:lnTo>
                  <a:pt x="12300" y="26955"/>
                </a:lnTo>
                <a:lnTo>
                  <a:pt x="12506" y="26772"/>
                </a:lnTo>
                <a:lnTo>
                  <a:pt x="12620" y="26635"/>
                </a:lnTo>
                <a:lnTo>
                  <a:pt x="12872" y="26589"/>
                </a:lnTo>
                <a:lnTo>
                  <a:pt x="13466" y="26589"/>
                </a:lnTo>
                <a:lnTo>
                  <a:pt x="13558" y="26475"/>
                </a:lnTo>
                <a:lnTo>
                  <a:pt x="13649" y="26429"/>
                </a:lnTo>
                <a:lnTo>
                  <a:pt x="13763" y="26360"/>
                </a:lnTo>
                <a:lnTo>
                  <a:pt x="13901" y="26086"/>
                </a:lnTo>
                <a:lnTo>
                  <a:pt x="13969" y="26017"/>
                </a:lnTo>
                <a:lnTo>
                  <a:pt x="14083" y="26017"/>
                </a:lnTo>
                <a:lnTo>
                  <a:pt x="14381" y="26132"/>
                </a:lnTo>
                <a:lnTo>
                  <a:pt x="14426" y="26223"/>
                </a:lnTo>
                <a:lnTo>
                  <a:pt x="14495" y="26314"/>
                </a:lnTo>
                <a:lnTo>
                  <a:pt x="14815" y="26566"/>
                </a:lnTo>
                <a:lnTo>
                  <a:pt x="14884" y="26703"/>
                </a:lnTo>
                <a:lnTo>
                  <a:pt x="14906" y="26817"/>
                </a:lnTo>
                <a:lnTo>
                  <a:pt x="15204" y="27069"/>
                </a:lnTo>
                <a:lnTo>
                  <a:pt x="15387" y="27183"/>
                </a:lnTo>
                <a:lnTo>
                  <a:pt x="15661" y="27412"/>
                </a:lnTo>
                <a:lnTo>
                  <a:pt x="15844" y="27572"/>
                </a:lnTo>
                <a:lnTo>
                  <a:pt x="16118" y="27572"/>
                </a:lnTo>
                <a:lnTo>
                  <a:pt x="16438" y="27526"/>
                </a:lnTo>
                <a:lnTo>
                  <a:pt x="16873" y="27412"/>
                </a:lnTo>
                <a:lnTo>
                  <a:pt x="17284" y="27389"/>
                </a:lnTo>
                <a:lnTo>
                  <a:pt x="17444" y="27389"/>
                </a:lnTo>
                <a:lnTo>
                  <a:pt x="17833" y="27275"/>
                </a:lnTo>
                <a:lnTo>
                  <a:pt x="17993" y="27160"/>
                </a:lnTo>
                <a:lnTo>
                  <a:pt x="18061" y="27069"/>
                </a:lnTo>
                <a:lnTo>
                  <a:pt x="17993" y="26817"/>
                </a:lnTo>
                <a:lnTo>
                  <a:pt x="17741" y="26383"/>
                </a:lnTo>
                <a:lnTo>
                  <a:pt x="17558" y="26154"/>
                </a:lnTo>
                <a:lnTo>
                  <a:pt x="17467" y="25903"/>
                </a:lnTo>
                <a:lnTo>
                  <a:pt x="17536" y="25240"/>
                </a:lnTo>
                <a:lnTo>
                  <a:pt x="17558" y="25149"/>
                </a:lnTo>
                <a:lnTo>
                  <a:pt x="17353" y="24806"/>
                </a:lnTo>
                <a:lnTo>
                  <a:pt x="16873" y="24280"/>
                </a:lnTo>
                <a:lnTo>
                  <a:pt x="16804" y="24188"/>
                </a:lnTo>
                <a:lnTo>
                  <a:pt x="16804" y="23937"/>
                </a:lnTo>
                <a:lnTo>
                  <a:pt x="17033" y="23502"/>
                </a:lnTo>
                <a:lnTo>
                  <a:pt x="17307" y="23274"/>
                </a:lnTo>
                <a:lnTo>
                  <a:pt x="17467" y="23205"/>
                </a:lnTo>
                <a:lnTo>
                  <a:pt x="17810" y="23228"/>
                </a:lnTo>
                <a:lnTo>
                  <a:pt x="18381" y="23434"/>
                </a:lnTo>
                <a:lnTo>
                  <a:pt x="18679" y="23525"/>
                </a:lnTo>
                <a:lnTo>
                  <a:pt x="18839" y="23548"/>
                </a:lnTo>
                <a:lnTo>
                  <a:pt x="19090" y="23731"/>
                </a:lnTo>
                <a:lnTo>
                  <a:pt x="19296" y="23983"/>
                </a:lnTo>
                <a:lnTo>
                  <a:pt x="19433" y="24303"/>
                </a:lnTo>
                <a:lnTo>
                  <a:pt x="19433" y="24463"/>
                </a:lnTo>
                <a:lnTo>
                  <a:pt x="19479" y="24623"/>
                </a:lnTo>
                <a:lnTo>
                  <a:pt x="19776" y="24897"/>
                </a:lnTo>
                <a:lnTo>
                  <a:pt x="20370" y="25171"/>
                </a:lnTo>
                <a:lnTo>
                  <a:pt x="20508" y="25217"/>
                </a:lnTo>
                <a:lnTo>
                  <a:pt x="20599" y="25240"/>
                </a:lnTo>
                <a:lnTo>
                  <a:pt x="20873" y="25126"/>
                </a:lnTo>
                <a:lnTo>
                  <a:pt x="21239" y="24851"/>
                </a:lnTo>
                <a:lnTo>
                  <a:pt x="21308" y="24783"/>
                </a:lnTo>
                <a:lnTo>
                  <a:pt x="21811" y="24646"/>
                </a:lnTo>
                <a:lnTo>
                  <a:pt x="22497" y="24531"/>
                </a:lnTo>
                <a:lnTo>
                  <a:pt x="22771" y="24394"/>
                </a:lnTo>
                <a:lnTo>
                  <a:pt x="23274" y="24074"/>
                </a:lnTo>
                <a:lnTo>
                  <a:pt x="23571" y="23960"/>
                </a:lnTo>
                <a:lnTo>
                  <a:pt x="23754" y="23937"/>
                </a:lnTo>
                <a:lnTo>
                  <a:pt x="24120" y="24143"/>
                </a:lnTo>
                <a:lnTo>
                  <a:pt x="24623" y="24600"/>
                </a:lnTo>
                <a:lnTo>
                  <a:pt x="24691" y="24714"/>
                </a:lnTo>
                <a:lnTo>
                  <a:pt x="24760" y="24828"/>
                </a:lnTo>
                <a:lnTo>
                  <a:pt x="24989" y="24920"/>
                </a:lnTo>
                <a:lnTo>
                  <a:pt x="25469" y="24851"/>
                </a:lnTo>
                <a:lnTo>
                  <a:pt x="25766" y="24783"/>
                </a:lnTo>
                <a:lnTo>
                  <a:pt x="26063" y="24691"/>
                </a:lnTo>
                <a:lnTo>
                  <a:pt x="26520" y="24531"/>
                </a:lnTo>
                <a:lnTo>
                  <a:pt x="26497" y="24486"/>
                </a:lnTo>
                <a:lnTo>
                  <a:pt x="26497" y="24440"/>
                </a:lnTo>
                <a:lnTo>
                  <a:pt x="26497" y="24326"/>
                </a:lnTo>
                <a:lnTo>
                  <a:pt x="26566" y="24097"/>
                </a:lnTo>
                <a:lnTo>
                  <a:pt x="26680" y="23983"/>
                </a:lnTo>
                <a:lnTo>
                  <a:pt x="26772" y="23868"/>
                </a:lnTo>
                <a:lnTo>
                  <a:pt x="26886" y="23571"/>
                </a:lnTo>
                <a:lnTo>
                  <a:pt x="26886" y="23388"/>
                </a:lnTo>
                <a:lnTo>
                  <a:pt x="26932" y="22954"/>
                </a:lnTo>
                <a:lnTo>
                  <a:pt x="26863" y="22611"/>
                </a:lnTo>
                <a:lnTo>
                  <a:pt x="26703" y="22405"/>
                </a:lnTo>
                <a:lnTo>
                  <a:pt x="26566" y="22222"/>
                </a:lnTo>
                <a:lnTo>
                  <a:pt x="26566" y="21994"/>
                </a:lnTo>
                <a:lnTo>
                  <a:pt x="26657" y="21719"/>
                </a:lnTo>
                <a:lnTo>
                  <a:pt x="26726" y="21628"/>
                </a:lnTo>
                <a:lnTo>
                  <a:pt x="27115" y="21582"/>
                </a:lnTo>
                <a:lnTo>
                  <a:pt x="27663" y="21582"/>
                </a:lnTo>
                <a:lnTo>
                  <a:pt x="27915" y="21605"/>
                </a:lnTo>
                <a:lnTo>
                  <a:pt x="28052" y="21582"/>
                </a:lnTo>
                <a:lnTo>
                  <a:pt x="28166" y="21353"/>
                </a:lnTo>
                <a:lnTo>
                  <a:pt x="28258" y="21285"/>
                </a:lnTo>
                <a:lnTo>
                  <a:pt x="28395" y="21216"/>
                </a:lnTo>
                <a:lnTo>
                  <a:pt x="28509" y="20988"/>
                </a:lnTo>
                <a:lnTo>
                  <a:pt x="28532" y="20828"/>
                </a:lnTo>
                <a:lnTo>
                  <a:pt x="28601" y="20576"/>
                </a:lnTo>
                <a:lnTo>
                  <a:pt x="28784" y="20416"/>
                </a:lnTo>
                <a:lnTo>
                  <a:pt x="28875" y="20348"/>
                </a:lnTo>
                <a:lnTo>
                  <a:pt x="29172" y="20416"/>
                </a:lnTo>
                <a:lnTo>
                  <a:pt x="29309" y="20439"/>
                </a:lnTo>
                <a:lnTo>
                  <a:pt x="29584" y="20348"/>
                </a:lnTo>
                <a:lnTo>
                  <a:pt x="29835" y="20325"/>
                </a:lnTo>
                <a:lnTo>
                  <a:pt x="29950" y="20325"/>
                </a:lnTo>
                <a:lnTo>
                  <a:pt x="30155" y="20050"/>
                </a:lnTo>
                <a:lnTo>
                  <a:pt x="30178" y="19959"/>
                </a:lnTo>
                <a:lnTo>
                  <a:pt x="30178" y="19616"/>
                </a:lnTo>
                <a:lnTo>
                  <a:pt x="30201" y="19273"/>
                </a:lnTo>
                <a:lnTo>
                  <a:pt x="30064" y="19090"/>
                </a:lnTo>
                <a:lnTo>
                  <a:pt x="29858" y="19022"/>
                </a:lnTo>
                <a:lnTo>
                  <a:pt x="29767" y="18839"/>
                </a:lnTo>
                <a:lnTo>
                  <a:pt x="29744" y="18450"/>
                </a:lnTo>
                <a:lnTo>
                  <a:pt x="29721" y="18336"/>
                </a:lnTo>
                <a:lnTo>
                  <a:pt x="29515" y="18221"/>
                </a:lnTo>
                <a:lnTo>
                  <a:pt x="29355" y="18107"/>
                </a:lnTo>
                <a:lnTo>
                  <a:pt x="29218" y="17924"/>
                </a:lnTo>
                <a:lnTo>
                  <a:pt x="29241" y="17650"/>
                </a:lnTo>
                <a:lnTo>
                  <a:pt x="29241" y="17536"/>
                </a:lnTo>
                <a:lnTo>
                  <a:pt x="29264" y="17398"/>
                </a:lnTo>
                <a:lnTo>
                  <a:pt x="29378" y="17078"/>
                </a:lnTo>
                <a:lnTo>
                  <a:pt x="29515" y="16964"/>
                </a:lnTo>
                <a:lnTo>
                  <a:pt x="29652" y="16873"/>
                </a:lnTo>
                <a:lnTo>
                  <a:pt x="29698" y="16530"/>
                </a:lnTo>
                <a:lnTo>
                  <a:pt x="29721" y="16392"/>
                </a:lnTo>
                <a:lnTo>
                  <a:pt x="29767" y="16324"/>
                </a:lnTo>
                <a:lnTo>
                  <a:pt x="29950" y="16324"/>
                </a:lnTo>
                <a:lnTo>
                  <a:pt x="30110" y="16347"/>
                </a:lnTo>
                <a:lnTo>
                  <a:pt x="30270" y="16370"/>
                </a:lnTo>
                <a:lnTo>
                  <a:pt x="30521" y="16461"/>
                </a:lnTo>
                <a:lnTo>
                  <a:pt x="30681" y="16438"/>
                </a:lnTo>
                <a:lnTo>
                  <a:pt x="30955" y="16347"/>
                </a:lnTo>
                <a:lnTo>
                  <a:pt x="31047" y="16232"/>
                </a:lnTo>
                <a:lnTo>
                  <a:pt x="31093" y="16141"/>
                </a:lnTo>
                <a:lnTo>
                  <a:pt x="31298" y="16072"/>
                </a:lnTo>
                <a:lnTo>
                  <a:pt x="31504" y="16050"/>
                </a:lnTo>
                <a:lnTo>
                  <a:pt x="31847" y="16004"/>
                </a:lnTo>
                <a:lnTo>
                  <a:pt x="32076" y="15981"/>
                </a:lnTo>
                <a:lnTo>
                  <a:pt x="32281" y="15890"/>
                </a:lnTo>
                <a:lnTo>
                  <a:pt x="32464" y="15752"/>
                </a:lnTo>
                <a:lnTo>
                  <a:pt x="32647" y="15638"/>
                </a:lnTo>
                <a:lnTo>
                  <a:pt x="32922" y="15547"/>
                </a:lnTo>
                <a:lnTo>
                  <a:pt x="33242" y="15478"/>
                </a:lnTo>
                <a:lnTo>
                  <a:pt x="33562" y="15341"/>
                </a:lnTo>
                <a:lnTo>
                  <a:pt x="33722" y="15272"/>
                </a:lnTo>
                <a:lnTo>
                  <a:pt x="33882" y="15112"/>
                </a:lnTo>
                <a:lnTo>
                  <a:pt x="33950" y="14952"/>
                </a:lnTo>
                <a:lnTo>
                  <a:pt x="34019" y="14815"/>
                </a:lnTo>
                <a:lnTo>
                  <a:pt x="34293" y="14861"/>
                </a:lnTo>
                <a:lnTo>
                  <a:pt x="34453" y="14861"/>
                </a:lnTo>
                <a:lnTo>
                  <a:pt x="34591" y="14838"/>
                </a:lnTo>
                <a:lnTo>
                  <a:pt x="34728" y="14564"/>
                </a:lnTo>
                <a:lnTo>
                  <a:pt x="34705" y="14381"/>
                </a:lnTo>
                <a:lnTo>
                  <a:pt x="34751" y="13901"/>
                </a:lnTo>
                <a:lnTo>
                  <a:pt x="34796" y="13489"/>
                </a:lnTo>
                <a:lnTo>
                  <a:pt x="34773" y="13375"/>
                </a:lnTo>
                <a:lnTo>
                  <a:pt x="34545" y="13283"/>
                </a:lnTo>
                <a:lnTo>
                  <a:pt x="34453" y="13260"/>
                </a:lnTo>
                <a:lnTo>
                  <a:pt x="34385" y="13215"/>
                </a:lnTo>
                <a:lnTo>
                  <a:pt x="34339" y="12917"/>
                </a:lnTo>
                <a:lnTo>
                  <a:pt x="34339" y="12757"/>
                </a:lnTo>
                <a:lnTo>
                  <a:pt x="34316" y="12597"/>
                </a:lnTo>
                <a:lnTo>
                  <a:pt x="34156" y="12437"/>
                </a:lnTo>
                <a:lnTo>
                  <a:pt x="34065" y="12437"/>
                </a:lnTo>
                <a:lnTo>
                  <a:pt x="33859" y="12415"/>
                </a:lnTo>
                <a:lnTo>
                  <a:pt x="33493" y="12392"/>
                </a:lnTo>
                <a:lnTo>
                  <a:pt x="33104" y="12255"/>
                </a:lnTo>
                <a:lnTo>
                  <a:pt x="32762" y="12140"/>
                </a:lnTo>
                <a:lnTo>
                  <a:pt x="32602" y="12094"/>
                </a:lnTo>
                <a:lnTo>
                  <a:pt x="32442" y="11889"/>
                </a:lnTo>
                <a:lnTo>
                  <a:pt x="32350" y="11729"/>
                </a:lnTo>
                <a:lnTo>
                  <a:pt x="32144" y="11386"/>
                </a:lnTo>
                <a:lnTo>
                  <a:pt x="32053" y="11066"/>
                </a:lnTo>
                <a:lnTo>
                  <a:pt x="31984" y="10951"/>
                </a:lnTo>
                <a:lnTo>
                  <a:pt x="31618" y="10997"/>
                </a:lnTo>
                <a:lnTo>
                  <a:pt x="31527" y="11043"/>
                </a:lnTo>
                <a:lnTo>
                  <a:pt x="31253" y="11157"/>
                </a:lnTo>
                <a:lnTo>
                  <a:pt x="30841" y="11203"/>
                </a:lnTo>
                <a:lnTo>
                  <a:pt x="30704" y="11180"/>
                </a:lnTo>
                <a:lnTo>
                  <a:pt x="30544" y="11180"/>
                </a:lnTo>
                <a:lnTo>
                  <a:pt x="30475" y="11477"/>
                </a:lnTo>
                <a:lnTo>
                  <a:pt x="30407" y="11729"/>
                </a:lnTo>
                <a:lnTo>
                  <a:pt x="30384" y="11934"/>
                </a:lnTo>
                <a:lnTo>
                  <a:pt x="30453" y="12300"/>
                </a:lnTo>
                <a:lnTo>
                  <a:pt x="30430" y="12529"/>
                </a:lnTo>
                <a:lnTo>
                  <a:pt x="30178" y="12803"/>
                </a:lnTo>
                <a:lnTo>
                  <a:pt x="30087" y="12963"/>
                </a:lnTo>
                <a:lnTo>
                  <a:pt x="29972" y="13100"/>
                </a:lnTo>
                <a:lnTo>
                  <a:pt x="29584" y="13192"/>
                </a:lnTo>
                <a:lnTo>
                  <a:pt x="29355" y="13192"/>
                </a:lnTo>
                <a:lnTo>
                  <a:pt x="29127" y="13169"/>
                </a:lnTo>
                <a:lnTo>
                  <a:pt x="28784" y="12917"/>
                </a:lnTo>
                <a:lnTo>
                  <a:pt x="28624" y="12872"/>
                </a:lnTo>
                <a:lnTo>
                  <a:pt x="28189" y="12917"/>
                </a:lnTo>
                <a:lnTo>
                  <a:pt x="27663" y="13009"/>
                </a:lnTo>
                <a:lnTo>
                  <a:pt x="27458" y="13032"/>
                </a:lnTo>
                <a:lnTo>
                  <a:pt x="26932" y="12872"/>
                </a:lnTo>
                <a:lnTo>
                  <a:pt x="26635" y="12780"/>
                </a:lnTo>
                <a:lnTo>
                  <a:pt x="26497" y="12712"/>
                </a:lnTo>
                <a:lnTo>
                  <a:pt x="26383" y="12506"/>
                </a:lnTo>
                <a:lnTo>
                  <a:pt x="26406" y="12186"/>
                </a:lnTo>
                <a:lnTo>
                  <a:pt x="26383" y="12094"/>
                </a:lnTo>
                <a:lnTo>
                  <a:pt x="25994" y="12094"/>
                </a:lnTo>
                <a:lnTo>
                  <a:pt x="25080" y="12072"/>
                </a:lnTo>
                <a:lnTo>
                  <a:pt x="24234" y="12026"/>
                </a:lnTo>
                <a:lnTo>
                  <a:pt x="23685" y="12026"/>
                </a:lnTo>
                <a:lnTo>
                  <a:pt x="23480" y="11957"/>
                </a:lnTo>
                <a:lnTo>
                  <a:pt x="23160" y="11614"/>
                </a:lnTo>
                <a:lnTo>
                  <a:pt x="23022" y="11523"/>
                </a:lnTo>
                <a:lnTo>
                  <a:pt x="22588" y="11477"/>
                </a:lnTo>
                <a:lnTo>
                  <a:pt x="22039" y="11317"/>
                </a:lnTo>
                <a:lnTo>
                  <a:pt x="21879" y="11226"/>
                </a:lnTo>
                <a:lnTo>
                  <a:pt x="21856" y="11043"/>
                </a:lnTo>
                <a:lnTo>
                  <a:pt x="21719" y="10951"/>
                </a:lnTo>
                <a:lnTo>
                  <a:pt x="21262" y="10677"/>
                </a:lnTo>
                <a:lnTo>
                  <a:pt x="20851" y="10288"/>
                </a:lnTo>
                <a:lnTo>
                  <a:pt x="20530" y="9900"/>
                </a:lnTo>
                <a:lnTo>
                  <a:pt x="20302" y="9603"/>
                </a:lnTo>
                <a:lnTo>
                  <a:pt x="19913" y="9420"/>
                </a:lnTo>
                <a:lnTo>
                  <a:pt x="19593" y="9351"/>
                </a:lnTo>
                <a:lnTo>
                  <a:pt x="19525" y="9282"/>
                </a:lnTo>
                <a:lnTo>
                  <a:pt x="19433" y="8894"/>
                </a:lnTo>
                <a:lnTo>
                  <a:pt x="19479" y="8711"/>
                </a:lnTo>
                <a:lnTo>
                  <a:pt x="19525" y="8505"/>
                </a:lnTo>
                <a:lnTo>
                  <a:pt x="19547" y="8117"/>
                </a:lnTo>
                <a:lnTo>
                  <a:pt x="19616" y="7934"/>
                </a:lnTo>
                <a:lnTo>
                  <a:pt x="19799" y="7614"/>
                </a:lnTo>
                <a:lnTo>
                  <a:pt x="19845" y="7408"/>
                </a:lnTo>
                <a:lnTo>
                  <a:pt x="19845" y="7271"/>
                </a:lnTo>
                <a:lnTo>
                  <a:pt x="19776" y="6882"/>
                </a:lnTo>
                <a:lnTo>
                  <a:pt x="19662" y="6859"/>
                </a:lnTo>
                <a:lnTo>
                  <a:pt x="19547" y="6791"/>
                </a:lnTo>
                <a:lnTo>
                  <a:pt x="19273" y="6150"/>
                </a:lnTo>
                <a:lnTo>
                  <a:pt x="19159" y="5945"/>
                </a:lnTo>
                <a:lnTo>
                  <a:pt x="19067" y="5830"/>
                </a:lnTo>
                <a:lnTo>
                  <a:pt x="18770" y="5716"/>
                </a:lnTo>
                <a:lnTo>
                  <a:pt x="18542" y="5670"/>
                </a:lnTo>
                <a:lnTo>
                  <a:pt x="18016" y="5533"/>
                </a:lnTo>
                <a:lnTo>
                  <a:pt x="17467" y="5282"/>
                </a:lnTo>
                <a:lnTo>
                  <a:pt x="17216" y="5145"/>
                </a:lnTo>
                <a:lnTo>
                  <a:pt x="16850" y="5007"/>
                </a:lnTo>
                <a:lnTo>
                  <a:pt x="16553" y="5007"/>
                </a:lnTo>
                <a:lnTo>
                  <a:pt x="15958" y="4916"/>
                </a:lnTo>
                <a:lnTo>
                  <a:pt x="15501" y="4802"/>
                </a:lnTo>
                <a:lnTo>
                  <a:pt x="15044" y="4642"/>
                </a:lnTo>
                <a:lnTo>
                  <a:pt x="14678" y="4390"/>
                </a:lnTo>
                <a:lnTo>
                  <a:pt x="14243" y="4116"/>
                </a:lnTo>
                <a:lnTo>
                  <a:pt x="13580" y="3864"/>
                </a:lnTo>
                <a:lnTo>
                  <a:pt x="13352" y="3773"/>
                </a:lnTo>
                <a:lnTo>
                  <a:pt x="13123" y="3521"/>
                </a:lnTo>
                <a:lnTo>
                  <a:pt x="13078" y="3407"/>
                </a:lnTo>
                <a:lnTo>
                  <a:pt x="12918" y="3087"/>
                </a:lnTo>
                <a:lnTo>
                  <a:pt x="12826" y="2584"/>
                </a:lnTo>
                <a:lnTo>
                  <a:pt x="12826" y="2310"/>
                </a:lnTo>
                <a:lnTo>
                  <a:pt x="12689" y="1784"/>
                </a:lnTo>
                <a:lnTo>
                  <a:pt x="12597" y="1601"/>
                </a:lnTo>
                <a:lnTo>
                  <a:pt x="12506" y="1441"/>
                </a:lnTo>
                <a:lnTo>
                  <a:pt x="12346" y="1052"/>
                </a:lnTo>
                <a:lnTo>
                  <a:pt x="12369" y="869"/>
                </a:lnTo>
                <a:lnTo>
                  <a:pt x="12346" y="686"/>
                </a:lnTo>
                <a:lnTo>
                  <a:pt x="12049" y="412"/>
                </a:lnTo>
                <a:lnTo>
                  <a:pt x="11934" y="389"/>
                </a:lnTo>
                <a:lnTo>
                  <a:pt x="11592" y="321"/>
                </a:lnTo>
                <a:lnTo>
                  <a:pt x="11066" y="252"/>
                </a:lnTo>
                <a:lnTo>
                  <a:pt x="10517" y="161"/>
                </a:lnTo>
                <a:lnTo>
                  <a:pt x="10014" y="23"/>
                </a:lnTo>
                <a:lnTo>
                  <a:pt x="9808" y="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413;p44"/>
          <p:cNvSpPr/>
          <p:nvPr/>
        </p:nvSpPr>
        <p:spPr>
          <a:xfrm>
            <a:off x="2121384" y="2273902"/>
            <a:ext cx="836221" cy="930414"/>
          </a:xfrm>
          <a:custGeom>
            <a:avLst/>
            <a:gdLst/>
            <a:ahLst/>
            <a:cxnLst/>
            <a:rect l="l" t="t" r="r" b="b"/>
            <a:pathLst>
              <a:path w="32076" h="40169" extrusionOk="0">
                <a:moveTo>
                  <a:pt x="12528" y="1"/>
                </a:moveTo>
                <a:lnTo>
                  <a:pt x="12437" y="161"/>
                </a:lnTo>
                <a:lnTo>
                  <a:pt x="12368" y="252"/>
                </a:lnTo>
                <a:lnTo>
                  <a:pt x="12300" y="344"/>
                </a:lnTo>
                <a:lnTo>
                  <a:pt x="11980" y="435"/>
                </a:lnTo>
                <a:lnTo>
                  <a:pt x="11820" y="412"/>
                </a:lnTo>
                <a:lnTo>
                  <a:pt x="11385" y="504"/>
                </a:lnTo>
                <a:lnTo>
                  <a:pt x="10974" y="687"/>
                </a:lnTo>
                <a:lnTo>
                  <a:pt x="10722" y="892"/>
                </a:lnTo>
                <a:lnTo>
                  <a:pt x="10539" y="1212"/>
                </a:lnTo>
                <a:lnTo>
                  <a:pt x="10448" y="1670"/>
                </a:lnTo>
                <a:lnTo>
                  <a:pt x="10471" y="2218"/>
                </a:lnTo>
                <a:lnTo>
                  <a:pt x="10471" y="2378"/>
                </a:lnTo>
                <a:lnTo>
                  <a:pt x="10311" y="2470"/>
                </a:lnTo>
                <a:lnTo>
                  <a:pt x="10174" y="2493"/>
                </a:lnTo>
                <a:lnTo>
                  <a:pt x="9602" y="2493"/>
                </a:lnTo>
                <a:lnTo>
                  <a:pt x="9008" y="2447"/>
                </a:lnTo>
                <a:lnTo>
                  <a:pt x="8848" y="2493"/>
                </a:lnTo>
                <a:lnTo>
                  <a:pt x="8710" y="2790"/>
                </a:lnTo>
                <a:lnTo>
                  <a:pt x="8527" y="2881"/>
                </a:lnTo>
                <a:lnTo>
                  <a:pt x="8230" y="2881"/>
                </a:lnTo>
                <a:lnTo>
                  <a:pt x="7407" y="2630"/>
                </a:lnTo>
                <a:lnTo>
                  <a:pt x="7179" y="2607"/>
                </a:lnTo>
                <a:lnTo>
                  <a:pt x="6516" y="2607"/>
                </a:lnTo>
                <a:lnTo>
                  <a:pt x="5784" y="2653"/>
                </a:lnTo>
                <a:lnTo>
                  <a:pt x="5373" y="2653"/>
                </a:lnTo>
                <a:lnTo>
                  <a:pt x="5075" y="2721"/>
                </a:lnTo>
                <a:lnTo>
                  <a:pt x="5007" y="2881"/>
                </a:lnTo>
                <a:lnTo>
                  <a:pt x="4915" y="3361"/>
                </a:lnTo>
                <a:lnTo>
                  <a:pt x="4870" y="3476"/>
                </a:lnTo>
                <a:lnTo>
                  <a:pt x="4732" y="3521"/>
                </a:lnTo>
                <a:lnTo>
                  <a:pt x="4344" y="3544"/>
                </a:lnTo>
                <a:lnTo>
                  <a:pt x="4252" y="3476"/>
                </a:lnTo>
                <a:lnTo>
                  <a:pt x="4161" y="3384"/>
                </a:lnTo>
                <a:lnTo>
                  <a:pt x="3681" y="3316"/>
                </a:lnTo>
                <a:lnTo>
                  <a:pt x="3429" y="3293"/>
                </a:lnTo>
                <a:lnTo>
                  <a:pt x="2903" y="3361"/>
                </a:lnTo>
                <a:lnTo>
                  <a:pt x="2492" y="3430"/>
                </a:lnTo>
                <a:lnTo>
                  <a:pt x="2355" y="3499"/>
                </a:lnTo>
                <a:lnTo>
                  <a:pt x="2058" y="3956"/>
                </a:lnTo>
                <a:lnTo>
                  <a:pt x="1989" y="4207"/>
                </a:lnTo>
                <a:lnTo>
                  <a:pt x="1875" y="4573"/>
                </a:lnTo>
                <a:lnTo>
                  <a:pt x="1806" y="4802"/>
                </a:lnTo>
                <a:lnTo>
                  <a:pt x="1875" y="4985"/>
                </a:lnTo>
                <a:lnTo>
                  <a:pt x="2172" y="5282"/>
                </a:lnTo>
                <a:lnTo>
                  <a:pt x="2446" y="5396"/>
                </a:lnTo>
                <a:lnTo>
                  <a:pt x="2606" y="5373"/>
                </a:lnTo>
                <a:lnTo>
                  <a:pt x="2743" y="5373"/>
                </a:lnTo>
                <a:lnTo>
                  <a:pt x="3018" y="5533"/>
                </a:lnTo>
                <a:lnTo>
                  <a:pt x="3361" y="6059"/>
                </a:lnTo>
                <a:lnTo>
                  <a:pt x="3544" y="6471"/>
                </a:lnTo>
                <a:lnTo>
                  <a:pt x="3749" y="6859"/>
                </a:lnTo>
                <a:lnTo>
                  <a:pt x="4344" y="7477"/>
                </a:lnTo>
                <a:lnTo>
                  <a:pt x="4641" y="7728"/>
                </a:lnTo>
                <a:lnTo>
                  <a:pt x="4755" y="7865"/>
                </a:lnTo>
                <a:lnTo>
                  <a:pt x="4755" y="8231"/>
                </a:lnTo>
                <a:lnTo>
                  <a:pt x="4550" y="8985"/>
                </a:lnTo>
                <a:lnTo>
                  <a:pt x="4481" y="9534"/>
                </a:lnTo>
                <a:lnTo>
                  <a:pt x="4504" y="9763"/>
                </a:lnTo>
                <a:lnTo>
                  <a:pt x="4778" y="10129"/>
                </a:lnTo>
                <a:lnTo>
                  <a:pt x="5418" y="10517"/>
                </a:lnTo>
                <a:lnTo>
                  <a:pt x="5807" y="10769"/>
                </a:lnTo>
                <a:lnTo>
                  <a:pt x="5875" y="10860"/>
                </a:lnTo>
                <a:lnTo>
                  <a:pt x="5921" y="10974"/>
                </a:lnTo>
                <a:lnTo>
                  <a:pt x="5761" y="11157"/>
                </a:lnTo>
                <a:lnTo>
                  <a:pt x="5075" y="11500"/>
                </a:lnTo>
                <a:lnTo>
                  <a:pt x="4710" y="11706"/>
                </a:lnTo>
                <a:lnTo>
                  <a:pt x="4618" y="11843"/>
                </a:lnTo>
                <a:lnTo>
                  <a:pt x="4504" y="12163"/>
                </a:lnTo>
                <a:lnTo>
                  <a:pt x="4550" y="12735"/>
                </a:lnTo>
                <a:lnTo>
                  <a:pt x="4710" y="13055"/>
                </a:lnTo>
                <a:lnTo>
                  <a:pt x="4778" y="13215"/>
                </a:lnTo>
                <a:lnTo>
                  <a:pt x="4824" y="13764"/>
                </a:lnTo>
                <a:lnTo>
                  <a:pt x="4710" y="14838"/>
                </a:lnTo>
                <a:lnTo>
                  <a:pt x="4641" y="15478"/>
                </a:lnTo>
                <a:lnTo>
                  <a:pt x="4618" y="15730"/>
                </a:lnTo>
                <a:lnTo>
                  <a:pt x="4664" y="16050"/>
                </a:lnTo>
                <a:lnTo>
                  <a:pt x="4938" y="16233"/>
                </a:lnTo>
                <a:lnTo>
                  <a:pt x="5350" y="16415"/>
                </a:lnTo>
                <a:lnTo>
                  <a:pt x="5533" y="16530"/>
                </a:lnTo>
                <a:lnTo>
                  <a:pt x="5533" y="16827"/>
                </a:lnTo>
                <a:lnTo>
                  <a:pt x="5075" y="17353"/>
                </a:lnTo>
                <a:lnTo>
                  <a:pt x="4710" y="17741"/>
                </a:lnTo>
                <a:lnTo>
                  <a:pt x="4572" y="17924"/>
                </a:lnTo>
                <a:lnTo>
                  <a:pt x="4229" y="18199"/>
                </a:lnTo>
                <a:lnTo>
                  <a:pt x="3681" y="18450"/>
                </a:lnTo>
                <a:lnTo>
                  <a:pt x="3224" y="18610"/>
                </a:lnTo>
                <a:lnTo>
                  <a:pt x="2721" y="18747"/>
                </a:lnTo>
                <a:lnTo>
                  <a:pt x="1669" y="18770"/>
                </a:lnTo>
                <a:lnTo>
                  <a:pt x="1349" y="18679"/>
                </a:lnTo>
                <a:lnTo>
                  <a:pt x="1235" y="18656"/>
                </a:lnTo>
                <a:lnTo>
                  <a:pt x="1052" y="18839"/>
                </a:lnTo>
                <a:lnTo>
                  <a:pt x="869" y="19388"/>
                </a:lnTo>
                <a:lnTo>
                  <a:pt x="800" y="19776"/>
                </a:lnTo>
                <a:lnTo>
                  <a:pt x="732" y="20165"/>
                </a:lnTo>
                <a:lnTo>
                  <a:pt x="549" y="21102"/>
                </a:lnTo>
                <a:lnTo>
                  <a:pt x="572" y="21491"/>
                </a:lnTo>
                <a:lnTo>
                  <a:pt x="663" y="21857"/>
                </a:lnTo>
                <a:lnTo>
                  <a:pt x="1120" y="22565"/>
                </a:lnTo>
                <a:lnTo>
                  <a:pt x="1280" y="22840"/>
                </a:lnTo>
                <a:lnTo>
                  <a:pt x="1303" y="22931"/>
                </a:lnTo>
                <a:lnTo>
                  <a:pt x="1280" y="23114"/>
                </a:lnTo>
                <a:lnTo>
                  <a:pt x="1006" y="23388"/>
                </a:lnTo>
                <a:lnTo>
                  <a:pt x="732" y="23686"/>
                </a:lnTo>
                <a:lnTo>
                  <a:pt x="457" y="24028"/>
                </a:lnTo>
                <a:lnTo>
                  <a:pt x="91" y="24691"/>
                </a:lnTo>
                <a:lnTo>
                  <a:pt x="23" y="25034"/>
                </a:lnTo>
                <a:lnTo>
                  <a:pt x="0" y="25194"/>
                </a:lnTo>
                <a:lnTo>
                  <a:pt x="160" y="25560"/>
                </a:lnTo>
                <a:lnTo>
                  <a:pt x="572" y="26086"/>
                </a:lnTo>
                <a:lnTo>
                  <a:pt x="800" y="26360"/>
                </a:lnTo>
                <a:lnTo>
                  <a:pt x="960" y="26612"/>
                </a:lnTo>
                <a:lnTo>
                  <a:pt x="1143" y="27000"/>
                </a:lnTo>
                <a:lnTo>
                  <a:pt x="1395" y="26955"/>
                </a:lnTo>
                <a:lnTo>
                  <a:pt x="1646" y="27000"/>
                </a:lnTo>
                <a:lnTo>
                  <a:pt x="2149" y="27138"/>
                </a:lnTo>
                <a:lnTo>
                  <a:pt x="2698" y="27229"/>
                </a:lnTo>
                <a:lnTo>
                  <a:pt x="3224" y="27298"/>
                </a:lnTo>
                <a:lnTo>
                  <a:pt x="3566" y="27343"/>
                </a:lnTo>
                <a:lnTo>
                  <a:pt x="3681" y="27389"/>
                </a:lnTo>
                <a:lnTo>
                  <a:pt x="3978" y="27663"/>
                </a:lnTo>
                <a:lnTo>
                  <a:pt x="4001" y="27846"/>
                </a:lnTo>
                <a:lnTo>
                  <a:pt x="3978" y="28029"/>
                </a:lnTo>
                <a:lnTo>
                  <a:pt x="4138" y="28418"/>
                </a:lnTo>
                <a:lnTo>
                  <a:pt x="4229" y="28578"/>
                </a:lnTo>
                <a:lnTo>
                  <a:pt x="4321" y="28761"/>
                </a:lnTo>
                <a:lnTo>
                  <a:pt x="4458" y="29287"/>
                </a:lnTo>
                <a:lnTo>
                  <a:pt x="4435" y="29561"/>
                </a:lnTo>
                <a:lnTo>
                  <a:pt x="4550" y="30064"/>
                </a:lnTo>
                <a:lnTo>
                  <a:pt x="4710" y="30384"/>
                </a:lnTo>
                <a:lnTo>
                  <a:pt x="4755" y="30498"/>
                </a:lnTo>
                <a:lnTo>
                  <a:pt x="4984" y="30750"/>
                </a:lnTo>
                <a:lnTo>
                  <a:pt x="5212" y="30841"/>
                </a:lnTo>
                <a:lnTo>
                  <a:pt x="5875" y="31093"/>
                </a:lnTo>
                <a:lnTo>
                  <a:pt x="6310" y="31367"/>
                </a:lnTo>
                <a:lnTo>
                  <a:pt x="6676" y="31619"/>
                </a:lnTo>
                <a:lnTo>
                  <a:pt x="7133" y="31779"/>
                </a:lnTo>
                <a:lnTo>
                  <a:pt x="7590" y="31893"/>
                </a:lnTo>
                <a:lnTo>
                  <a:pt x="8185" y="31984"/>
                </a:lnTo>
                <a:lnTo>
                  <a:pt x="8482" y="31984"/>
                </a:lnTo>
                <a:lnTo>
                  <a:pt x="8848" y="32122"/>
                </a:lnTo>
                <a:lnTo>
                  <a:pt x="9099" y="32259"/>
                </a:lnTo>
                <a:lnTo>
                  <a:pt x="9648" y="32510"/>
                </a:lnTo>
                <a:lnTo>
                  <a:pt x="10174" y="32647"/>
                </a:lnTo>
                <a:lnTo>
                  <a:pt x="10402" y="32693"/>
                </a:lnTo>
                <a:lnTo>
                  <a:pt x="10699" y="32807"/>
                </a:lnTo>
                <a:lnTo>
                  <a:pt x="10791" y="32922"/>
                </a:lnTo>
                <a:lnTo>
                  <a:pt x="10905" y="33127"/>
                </a:lnTo>
                <a:lnTo>
                  <a:pt x="11179" y="33768"/>
                </a:lnTo>
                <a:lnTo>
                  <a:pt x="11294" y="33836"/>
                </a:lnTo>
                <a:lnTo>
                  <a:pt x="11408" y="33859"/>
                </a:lnTo>
                <a:lnTo>
                  <a:pt x="11477" y="34248"/>
                </a:lnTo>
                <a:lnTo>
                  <a:pt x="11477" y="34385"/>
                </a:lnTo>
                <a:lnTo>
                  <a:pt x="11431" y="34591"/>
                </a:lnTo>
                <a:lnTo>
                  <a:pt x="11248" y="34911"/>
                </a:lnTo>
                <a:lnTo>
                  <a:pt x="11179" y="35094"/>
                </a:lnTo>
                <a:lnTo>
                  <a:pt x="11157" y="35482"/>
                </a:lnTo>
                <a:lnTo>
                  <a:pt x="11111" y="35688"/>
                </a:lnTo>
                <a:lnTo>
                  <a:pt x="11065" y="35871"/>
                </a:lnTo>
                <a:lnTo>
                  <a:pt x="11157" y="36259"/>
                </a:lnTo>
                <a:lnTo>
                  <a:pt x="11225" y="36328"/>
                </a:lnTo>
                <a:lnTo>
                  <a:pt x="11545" y="36397"/>
                </a:lnTo>
                <a:lnTo>
                  <a:pt x="11934" y="36580"/>
                </a:lnTo>
                <a:lnTo>
                  <a:pt x="12162" y="36877"/>
                </a:lnTo>
                <a:lnTo>
                  <a:pt x="12483" y="37265"/>
                </a:lnTo>
                <a:lnTo>
                  <a:pt x="12894" y="37654"/>
                </a:lnTo>
                <a:lnTo>
                  <a:pt x="13351" y="37928"/>
                </a:lnTo>
                <a:lnTo>
                  <a:pt x="13488" y="38020"/>
                </a:lnTo>
                <a:lnTo>
                  <a:pt x="13511" y="38203"/>
                </a:lnTo>
                <a:lnTo>
                  <a:pt x="13671" y="38294"/>
                </a:lnTo>
                <a:lnTo>
                  <a:pt x="14220" y="38454"/>
                </a:lnTo>
                <a:lnTo>
                  <a:pt x="14654" y="38500"/>
                </a:lnTo>
                <a:lnTo>
                  <a:pt x="14792" y="38591"/>
                </a:lnTo>
                <a:lnTo>
                  <a:pt x="15112" y="38934"/>
                </a:lnTo>
                <a:lnTo>
                  <a:pt x="15317" y="39003"/>
                </a:lnTo>
                <a:lnTo>
                  <a:pt x="15866" y="39003"/>
                </a:lnTo>
                <a:lnTo>
                  <a:pt x="16712" y="39049"/>
                </a:lnTo>
                <a:lnTo>
                  <a:pt x="17626" y="39071"/>
                </a:lnTo>
                <a:lnTo>
                  <a:pt x="18015" y="39071"/>
                </a:lnTo>
                <a:lnTo>
                  <a:pt x="18038" y="39163"/>
                </a:lnTo>
                <a:lnTo>
                  <a:pt x="18015" y="39483"/>
                </a:lnTo>
                <a:lnTo>
                  <a:pt x="18129" y="39689"/>
                </a:lnTo>
                <a:lnTo>
                  <a:pt x="18267" y="39757"/>
                </a:lnTo>
                <a:lnTo>
                  <a:pt x="18564" y="39849"/>
                </a:lnTo>
                <a:lnTo>
                  <a:pt x="19090" y="40009"/>
                </a:lnTo>
                <a:lnTo>
                  <a:pt x="19295" y="39986"/>
                </a:lnTo>
                <a:lnTo>
                  <a:pt x="19821" y="39894"/>
                </a:lnTo>
                <a:lnTo>
                  <a:pt x="20256" y="39849"/>
                </a:lnTo>
                <a:lnTo>
                  <a:pt x="20416" y="39894"/>
                </a:lnTo>
                <a:lnTo>
                  <a:pt x="20759" y="40146"/>
                </a:lnTo>
                <a:lnTo>
                  <a:pt x="20987" y="40169"/>
                </a:lnTo>
                <a:lnTo>
                  <a:pt x="21216" y="40169"/>
                </a:lnTo>
                <a:lnTo>
                  <a:pt x="21604" y="40077"/>
                </a:lnTo>
                <a:lnTo>
                  <a:pt x="21719" y="39940"/>
                </a:lnTo>
                <a:lnTo>
                  <a:pt x="21810" y="39780"/>
                </a:lnTo>
                <a:lnTo>
                  <a:pt x="22062" y="39506"/>
                </a:lnTo>
                <a:lnTo>
                  <a:pt x="22085" y="39277"/>
                </a:lnTo>
                <a:lnTo>
                  <a:pt x="22016" y="38911"/>
                </a:lnTo>
                <a:lnTo>
                  <a:pt x="22039" y="38706"/>
                </a:lnTo>
                <a:lnTo>
                  <a:pt x="22107" y="38454"/>
                </a:lnTo>
                <a:lnTo>
                  <a:pt x="22176" y="38157"/>
                </a:lnTo>
                <a:lnTo>
                  <a:pt x="21924" y="38111"/>
                </a:lnTo>
                <a:lnTo>
                  <a:pt x="21764" y="38066"/>
                </a:lnTo>
                <a:lnTo>
                  <a:pt x="21467" y="37837"/>
                </a:lnTo>
                <a:lnTo>
                  <a:pt x="21216" y="37494"/>
                </a:lnTo>
                <a:lnTo>
                  <a:pt x="21056" y="37197"/>
                </a:lnTo>
                <a:lnTo>
                  <a:pt x="20896" y="36877"/>
                </a:lnTo>
                <a:lnTo>
                  <a:pt x="20804" y="36740"/>
                </a:lnTo>
                <a:lnTo>
                  <a:pt x="20438" y="36625"/>
                </a:lnTo>
                <a:lnTo>
                  <a:pt x="20370" y="36557"/>
                </a:lnTo>
                <a:lnTo>
                  <a:pt x="20301" y="36259"/>
                </a:lnTo>
                <a:lnTo>
                  <a:pt x="20278" y="35894"/>
                </a:lnTo>
                <a:lnTo>
                  <a:pt x="20233" y="35436"/>
                </a:lnTo>
                <a:lnTo>
                  <a:pt x="20187" y="34888"/>
                </a:lnTo>
                <a:lnTo>
                  <a:pt x="20164" y="34476"/>
                </a:lnTo>
                <a:lnTo>
                  <a:pt x="20210" y="34179"/>
                </a:lnTo>
                <a:lnTo>
                  <a:pt x="20324" y="33950"/>
                </a:lnTo>
                <a:lnTo>
                  <a:pt x="20393" y="33813"/>
                </a:lnTo>
                <a:lnTo>
                  <a:pt x="20393" y="33516"/>
                </a:lnTo>
                <a:lnTo>
                  <a:pt x="20370" y="33082"/>
                </a:lnTo>
                <a:lnTo>
                  <a:pt x="20370" y="32899"/>
                </a:lnTo>
                <a:lnTo>
                  <a:pt x="20484" y="32602"/>
                </a:lnTo>
                <a:lnTo>
                  <a:pt x="20530" y="32556"/>
                </a:lnTo>
                <a:lnTo>
                  <a:pt x="20644" y="32282"/>
                </a:lnTo>
                <a:lnTo>
                  <a:pt x="20713" y="31939"/>
                </a:lnTo>
                <a:lnTo>
                  <a:pt x="20804" y="31687"/>
                </a:lnTo>
                <a:lnTo>
                  <a:pt x="20827" y="31459"/>
                </a:lnTo>
                <a:lnTo>
                  <a:pt x="20781" y="31344"/>
                </a:lnTo>
                <a:lnTo>
                  <a:pt x="20599" y="31001"/>
                </a:lnTo>
                <a:lnTo>
                  <a:pt x="20484" y="30956"/>
                </a:lnTo>
                <a:lnTo>
                  <a:pt x="20347" y="30910"/>
                </a:lnTo>
                <a:lnTo>
                  <a:pt x="20050" y="30613"/>
                </a:lnTo>
                <a:lnTo>
                  <a:pt x="20027" y="30453"/>
                </a:lnTo>
                <a:lnTo>
                  <a:pt x="20004" y="30155"/>
                </a:lnTo>
                <a:lnTo>
                  <a:pt x="20073" y="29881"/>
                </a:lnTo>
                <a:lnTo>
                  <a:pt x="20210" y="29584"/>
                </a:lnTo>
                <a:lnTo>
                  <a:pt x="20416" y="29310"/>
                </a:lnTo>
                <a:lnTo>
                  <a:pt x="20667" y="29035"/>
                </a:lnTo>
                <a:lnTo>
                  <a:pt x="20873" y="28715"/>
                </a:lnTo>
                <a:lnTo>
                  <a:pt x="20987" y="28578"/>
                </a:lnTo>
                <a:lnTo>
                  <a:pt x="21147" y="28418"/>
                </a:lnTo>
                <a:lnTo>
                  <a:pt x="21262" y="28395"/>
                </a:lnTo>
                <a:lnTo>
                  <a:pt x="21627" y="28418"/>
                </a:lnTo>
                <a:lnTo>
                  <a:pt x="22062" y="28532"/>
                </a:lnTo>
                <a:lnTo>
                  <a:pt x="22222" y="28578"/>
                </a:lnTo>
                <a:lnTo>
                  <a:pt x="22519" y="28532"/>
                </a:lnTo>
                <a:lnTo>
                  <a:pt x="22679" y="28464"/>
                </a:lnTo>
                <a:lnTo>
                  <a:pt x="23045" y="28166"/>
                </a:lnTo>
                <a:lnTo>
                  <a:pt x="23205" y="27961"/>
                </a:lnTo>
                <a:lnTo>
                  <a:pt x="23342" y="27801"/>
                </a:lnTo>
                <a:lnTo>
                  <a:pt x="23639" y="27481"/>
                </a:lnTo>
                <a:lnTo>
                  <a:pt x="23753" y="27389"/>
                </a:lnTo>
                <a:lnTo>
                  <a:pt x="23936" y="27412"/>
                </a:lnTo>
                <a:lnTo>
                  <a:pt x="24051" y="27458"/>
                </a:lnTo>
                <a:lnTo>
                  <a:pt x="24279" y="27549"/>
                </a:lnTo>
                <a:lnTo>
                  <a:pt x="24645" y="27618"/>
                </a:lnTo>
                <a:lnTo>
                  <a:pt x="24851" y="27595"/>
                </a:lnTo>
                <a:lnTo>
                  <a:pt x="24942" y="27389"/>
                </a:lnTo>
                <a:lnTo>
                  <a:pt x="24942" y="27252"/>
                </a:lnTo>
                <a:lnTo>
                  <a:pt x="24965" y="26932"/>
                </a:lnTo>
                <a:lnTo>
                  <a:pt x="25148" y="26703"/>
                </a:lnTo>
                <a:lnTo>
                  <a:pt x="25399" y="26566"/>
                </a:lnTo>
                <a:lnTo>
                  <a:pt x="25697" y="26475"/>
                </a:lnTo>
                <a:lnTo>
                  <a:pt x="25811" y="26475"/>
                </a:lnTo>
                <a:lnTo>
                  <a:pt x="26062" y="26749"/>
                </a:lnTo>
                <a:lnTo>
                  <a:pt x="26108" y="26863"/>
                </a:lnTo>
                <a:lnTo>
                  <a:pt x="26154" y="26909"/>
                </a:lnTo>
                <a:lnTo>
                  <a:pt x="26451" y="26978"/>
                </a:lnTo>
                <a:lnTo>
                  <a:pt x="26634" y="26978"/>
                </a:lnTo>
                <a:lnTo>
                  <a:pt x="26794" y="26932"/>
                </a:lnTo>
                <a:lnTo>
                  <a:pt x="27046" y="26589"/>
                </a:lnTo>
                <a:lnTo>
                  <a:pt x="27137" y="26520"/>
                </a:lnTo>
                <a:lnTo>
                  <a:pt x="27594" y="26475"/>
                </a:lnTo>
                <a:lnTo>
                  <a:pt x="28280" y="26520"/>
                </a:lnTo>
                <a:lnTo>
                  <a:pt x="28783" y="26612"/>
                </a:lnTo>
                <a:lnTo>
                  <a:pt x="29035" y="26726"/>
                </a:lnTo>
                <a:lnTo>
                  <a:pt x="29195" y="26840"/>
                </a:lnTo>
                <a:lnTo>
                  <a:pt x="29766" y="26909"/>
                </a:lnTo>
                <a:lnTo>
                  <a:pt x="30223" y="26909"/>
                </a:lnTo>
                <a:lnTo>
                  <a:pt x="30795" y="26932"/>
                </a:lnTo>
                <a:lnTo>
                  <a:pt x="30795" y="26680"/>
                </a:lnTo>
                <a:lnTo>
                  <a:pt x="30841" y="26612"/>
                </a:lnTo>
                <a:lnTo>
                  <a:pt x="30932" y="26589"/>
                </a:lnTo>
                <a:lnTo>
                  <a:pt x="31161" y="26360"/>
                </a:lnTo>
                <a:lnTo>
                  <a:pt x="31206" y="26177"/>
                </a:lnTo>
                <a:lnTo>
                  <a:pt x="31184" y="25972"/>
                </a:lnTo>
                <a:lnTo>
                  <a:pt x="31229" y="25674"/>
                </a:lnTo>
                <a:lnTo>
                  <a:pt x="31298" y="25629"/>
                </a:lnTo>
                <a:lnTo>
                  <a:pt x="31435" y="25629"/>
                </a:lnTo>
                <a:lnTo>
                  <a:pt x="31755" y="25560"/>
                </a:lnTo>
                <a:lnTo>
                  <a:pt x="31847" y="25469"/>
                </a:lnTo>
                <a:lnTo>
                  <a:pt x="31984" y="25194"/>
                </a:lnTo>
                <a:lnTo>
                  <a:pt x="32075" y="24829"/>
                </a:lnTo>
                <a:lnTo>
                  <a:pt x="31938" y="24371"/>
                </a:lnTo>
                <a:lnTo>
                  <a:pt x="31755" y="23937"/>
                </a:lnTo>
                <a:lnTo>
                  <a:pt x="31686" y="23617"/>
                </a:lnTo>
                <a:lnTo>
                  <a:pt x="31549" y="23343"/>
                </a:lnTo>
                <a:lnTo>
                  <a:pt x="31298" y="23000"/>
                </a:lnTo>
                <a:lnTo>
                  <a:pt x="31138" y="22634"/>
                </a:lnTo>
                <a:lnTo>
                  <a:pt x="31115" y="22497"/>
                </a:lnTo>
                <a:lnTo>
                  <a:pt x="30932" y="22245"/>
                </a:lnTo>
                <a:lnTo>
                  <a:pt x="30795" y="22200"/>
                </a:lnTo>
                <a:lnTo>
                  <a:pt x="30658" y="22131"/>
                </a:lnTo>
                <a:lnTo>
                  <a:pt x="30498" y="21879"/>
                </a:lnTo>
                <a:lnTo>
                  <a:pt x="30406" y="21788"/>
                </a:lnTo>
                <a:lnTo>
                  <a:pt x="30178" y="21651"/>
                </a:lnTo>
                <a:lnTo>
                  <a:pt x="29789" y="21559"/>
                </a:lnTo>
                <a:lnTo>
                  <a:pt x="28852" y="21514"/>
                </a:lnTo>
                <a:lnTo>
                  <a:pt x="28051" y="21491"/>
                </a:lnTo>
                <a:lnTo>
                  <a:pt x="27937" y="21468"/>
                </a:lnTo>
                <a:lnTo>
                  <a:pt x="27686" y="21308"/>
                </a:lnTo>
                <a:lnTo>
                  <a:pt x="27640" y="21171"/>
                </a:lnTo>
                <a:lnTo>
                  <a:pt x="27617" y="21034"/>
                </a:lnTo>
                <a:lnTo>
                  <a:pt x="27434" y="20805"/>
                </a:lnTo>
                <a:lnTo>
                  <a:pt x="27411" y="20645"/>
                </a:lnTo>
                <a:lnTo>
                  <a:pt x="27388" y="20439"/>
                </a:lnTo>
                <a:lnTo>
                  <a:pt x="27160" y="20165"/>
                </a:lnTo>
                <a:lnTo>
                  <a:pt x="27091" y="20051"/>
                </a:lnTo>
                <a:lnTo>
                  <a:pt x="27000" y="19936"/>
                </a:lnTo>
                <a:lnTo>
                  <a:pt x="26657" y="19822"/>
                </a:lnTo>
                <a:lnTo>
                  <a:pt x="26497" y="19799"/>
                </a:lnTo>
                <a:lnTo>
                  <a:pt x="25994" y="19776"/>
                </a:lnTo>
                <a:lnTo>
                  <a:pt x="25560" y="19730"/>
                </a:lnTo>
                <a:lnTo>
                  <a:pt x="25468" y="19753"/>
                </a:lnTo>
                <a:lnTo>
                  <a:pt x="25354" y="19982"/>
                </a:lnTo>
                <a:lnTo>
                  <a:pt x="25239" y="20028"/>
                </a:lnTo>
                <a:lnTo>
                  <a:pt x="25102" y="20073"/>
                </a:lnTo>
                <a:lnTo>
                  <a:pt x="24965" y="20325"/>
                </a:lnTo>
                <a:lnTo>
                  <a:pt x="24851" y="20393"/>
                </a:lnTo>
                <a:lnTo>
                  <a:pt x="24531" y="20416"/>
                </a:lnTo>
                <a:lnTo>
                  <a:pt x="24348" y="20325"/>
                </a:lnTo>
                <a:lnTo>
                  <a:pt x="24256" y="20073"/>
                </a:lnTo>
                <a:lnTo>
                  <a:pt x="24188" y="19685"/>
                </a:lnTo>
                <a:lnTo>
                  <a:pt x="24119" y="19548"/>
                </a:lnTo>
                <a:lnTo>
                  <a:pt x="23822" y="19319"/>
                </a:lnTo>
                <a:lnTo>
                  <a:pt x="23799" y="19205"/>
                </a:lnTo>
                <a:lnTo>
                  <a:pt x="23776" y="19113"/>
                </a:lnTo>
                <a:lnTo>
                  <a:pt x="23365" y="18999"/>
                </a:lnTo>
                <a:lnTo>
                  <a:pt x="23250" y="19022"/>
                </a:lnTo>
                <a:lnTo>
                  <a:pt x="23205" y="19113"/>
                </a:lnTo>
                <a:lnTo>
                  <a:pt x="23136" y="19456"/>
                </a:lnTo>
                <a:lnTo>
                  <a:pt x="23045" y="19570"/>
                </a:lnTo>
                <a:lnTo>
                  <a:pt x="22793" y="19730"/>
                </a:lnTo>
                <a:lnTo>
                  <a:pt x="22542" y="19753"/>
                </a:lnTo>
                <a:lnTo>
                  <a:pt x="22405" y="19730"/>
                </a:lnTo>
                <a:lnTo>
                  <a:pt x="22085" y="19616"/>
                </a:lnTo>
                <a:lnTo>
                  <a:pt x="22062" y="19525"/>
                </a:lnTo>
                <a:lnTo>
                  <a:pt x="22016" y="19456"/>
                </a:lnTo>
                <a:lnTo>
                  <a:pt x="21719" y="19319"/>
                </a:lnTo>
                <a:lnTo>
                  <a:pt x="21719" y="19205"/>
                </a:lnTo>
                <a:lnTo>
                  <a:pt x="21764" y="19045"/>
                </a:lnTo>
                <a:lnTo>
                  <a:pt x="21856" y="18656"/>
                </a:lnTo>
                <a:lnTo>
                  <a:pt x="21810" y="18496"/>
                </a:lnTo>
                <a:lnTo>
                  <a:pt x="21650" y="18199"/>
                </a:lnTo>
                <a:lnTo>
                  <a:pt x="21422" y="17970"/>
                </a:lnTo>
                <a:lnTo>
                  <a:pt x="21284" y="17856"/>
                </a:lnTo>
                <a:lnTo>
                  <a:pt x="20964" y="17444"/>
                </a:lnTo>
                <a:lnTo>
                  <a:pt x="20736" y="17353"/>
                </a:lnTo>
                <a:lnTo>
                  <a:pt x="20553" y="17307"/>
                </a:lnTo>
                <a:lnTo>
                  <a:pt x="20438" y="17033"/>
                </a:lnTo>
                <a:lnTo>
                  <a:pt x="20438" y="16873"/>
                </a:lnTo>
                <a:lnTo>
                  <a:pt x="20461" y="16690"/>
                </a:lnTo>
                <a:lnTo>
                  <a:pt x="20553" y="16347"/>
                </a:lnTo>
                <a:lnTo>
                  <a:pt x="20644" y="16301"/>
                </a:lnTo>
                <a:lnTo>
                  <a:pt x="20873" y="16233"/>
                </a:lnTo>
                <a:lnTo>
                  <a:pt x="21101" y="16141"/>
                </a:lnTo>
                <a:lnTo>
                  <a:pt x="21193" y="16095"/>
                </a:lnTo>
                <a:lnTo>
                  <a:pt x="21376" y="15844"/>
                </a:lnTo>
                <a:lnTo>
                  <a:pt x="21376" y="15730"/>
                </a:lnTo>
                <a:lnTo>
                  <a:pt x="21353" y="15615"/>
                </a:lnTo>
                <a:lnTo>
                  <a:pt x="21193" y="15387"/>
                </a:lnTo>
                <a:lnTo>
                  <a:pt x="21056" y="15364"/>
                </a:lnTo>
                <a:lnTo>
                  <a:pt x="20781" y="15295"/>
                </a:lnTo>
                <a:lnTo>
                  <a:pt x="20553" y="15272"/>
                </a:lnTo>
                <a:lnTo>
                  <a:pt x="20438" y="15272"/>
                </a:lnTo>
                <a:lnTo>
                  <a:pt x="20187" y="15135"/>
                </a:lnTo>
                <a:lnTo>
                  <a:pt x="20141" y="15044"/>
                </a:lnTo>
                <a:lnTo>
                  <a:pt x="20164" y="14952"/>
                </a:lnTo>
                <a:lnTo>
                  <a:pt x="20256" y="14701"/>
                </a:lnTo>
                <a:lnTo>
                  <a:pt x="20347" y="14632"/>
                </a:lnTo>
                <a:lnTo>
                  <a:pt x="20553" y="14495"/>
                </a:lnTo>
                <a:lnTo>
                  <a:pt x="20759" y="14381"/>
                </a:lnTo>
                <a:lnTo>
                  <a:pt x="21101" y="14358"/>
                </a:lnTo>
                <a:lnTo>
                  <a:pt x="21284" y="14358"/>
                </a:lnTo>
                <a:lnTo>
                  <a:pt x="21422" y="14221"/>
                </a:lnTo>
                <a:lnTo>
                  <a:pt x="21627" y="13924"/>
                </a:lnTo>
                <a:lnTo>
                  <a:pt x="21650" y="13786"/>
                </a:lnTo>
                <a:lnTo>
                  <a:pt x="21490" y="13466"/>
                </a:lnTo>
                <a:lnTo>
                  <a:pt x="21376" y="13352"/>
                </a:lnTo>
                <a:lnTo>
                  <a:pt x="21284" y="13261"/>
                </a:lnTo>
                <a:lnTo>
                  <a:pt x="21056" y="13055"/>
                </a:lnTo>
                <a:lnTo>
                  <a:pt x="21033" y="12895"/>
                </a:lnTo>
                <a:lnTo>
                  <a:pt x="20987" y="12438"/>
                </a:lnTo>
                <a:lnTo>
                  <a:pt x="21010" y="12117"/>
                </a:lnTo>
                <a:lnTo>
                  <a:pt x="21101" y="12072"/>
                </a:lnTo>
                <a:lnTo>
                  <a:pt x="21376" y="11935"/>
                </a:lnTo>
                <a:lnTo>
                  <a:pt x="21376" y="11820"/>
                </a:lnTo>
                <a:lnTo>
                  <a:pt x="21330" y="11386"/>
                </a:lnTo>
                <a:lnTo>
                  <a:pt x="21307" y="10952"/>
                </a:lnTo>
                <a:lnTo>
                  <a:pt x="21307" y="10792"/>
                </a:lnTo>
                <a:lnTo>
                  <a:pt x="21193" y="10449"/>
                </a:lnTo>
                <a:lnTo>
                  <a:pt x="21079" y="10311"/>
                </a:lnTo>
                <a:lnTo>
                  <a:pt x="21010" y="10311"/>
                </a:lnTo>
                <a:lnTo>
                  <a:pt x="20850" y="10334"/>
                </a:lnTo>
                <a:lnTo>
                  <a:pt x="20553" y="10174"/>
                </a:lnTo>
                <a:lnTo>
                  <a:pt x="20416" y="10083"/>
                </a:lnTo>
                <a:lnTo>
                  <a:pt x="20164" y="9877"/>
                </a:lnTo>
                <a:lnTo>
                  <a:pt x="19913" y="9808"/>
                </a:lnTo>
                <a:lnTo>
                  <a:pt x="19615" y="9763"/>
                </a:lnTo>
                <a:lnTo>
                  <a:pt x="19364" y="9626"/>
                </a:lnTo>
                <a:lnTo>
                  <a:pt x="19250" y="9374"/>
                </a:lnTo>
                <a:lnTo>
                  <a:pt x="19067" y="9054"/>
                </a:lnTo>
                <a:lnTo>
                  <a:pt x="18975" y="8917"/>
                </a:lnTo>
                <a:lnTo>
                  <a:pt x="18952" y="8505"/>
                </a:lnTo>
                <a:lnTo>
                  <a:pt x="18975" y="8345"/>
                </a:lnTo>
                <a:lnTo>
                  <a:pt x="18998" y="8208"/>
                </a:lnTo>
                <a:lnTo>
                  <a:pt x="19181" y="7911"/>
                </a:lnTo>
                <a:lnTo>
                  <a:pt x="19295" y="7888"/>
                </a:lnTo>
                <a:lnTo>
                  <a:pt x="19433" y="7888"/>
                </a:lnTo>
                <a:lnTo>
                  <a:pt x="19707" y="7682"/>
                </a:lnTo>
                <a:lnTo>
                  <a:pt x="19730" y="7522"/>
                </a:lnTo>
                <a:lnTo>
                  <a:pt x="19707" y="7339"/>
                </a:lnTo>
                <a:lnTo>
                  <a:pt x="19684" y="6905"/>
                </a:lnTo>
                <a:lnTo>
                  <a:pt x="19593" y="6745"/>
                </a:lnTo>
                <a:lnTo>
                  <a:pt x="19478" y="6585"/>
                </a:lnTo>
                <a:lnTo>
                  <a:pt x="19341" y="6082"/>
                </a:lnTo>
                <a:lnTo>
                  <a:pt x="19204" y="5899"/>
                </a:lnTo>
                <a:lnTo>
                  <a:pt x="19090" y="5762"/>
                </a:lnTo>
                <a:lnTo>
                  <a:pt x="19090" y="5373"/>
                </a:lnTo>
                <a:lnTo>
                  <a:pt x="19112" y="5236"/>
                </a:lnTo>
                <a:lnTo>
                  <a:pt x="19135" y="5122"/>
                </a:lnTo>
                <a:lnTo>
                  <a:pt x="19364" y="4847"/>
                </a:lnTo>
                <a:lnTo>
                  <a:pt x="19501" y="4802"/>
                </a:lnTo>
                <a:lnTo>
                  <a:pt x="19867" y="4756"/>
                </a:lnTo>
                <a:lnTo>
                  <a:pt x="20210" y="4733"/>
                </a:lnTo>
                <a:lnTo>
                  <a:pt x="20324" y="4733"/>
                </a:lnTo>
                <a:lnTo>
                  <a:pt x="20553" y="4687"/>
                </a:lnTo>
                <a:lnTo>
                  <a:pt x="20644" y="4573"/>
                </a:lnTo>
                <a:lnTo>
                  <a:pt x="20713" y="4322"/>
                </a:lnTo>
                <a:lnTo>
                  <a:pt x="20850" y="3956"/>
                </a:lnTo>
                <a:lnTo>
                  <a:pt x="20941" y="3727"/>
                </a:lnTo>
                <a:lnTo>
                  <a:pt x="20850" y="3384"/>
                </a:lnTo>
                <a:lnTo>
                  <a:pt x="20736" y="3247"/>
                </a:lnTo>
                <a:lnTo>
                  <a:pt x="20484" y="3041"/>
                </a:lnTo>
                <a:lnTo>
                  <a:pt x="20210" y="2744"/>
                </a:lnTo>
                <a:lnTo>
                  <a:pt x="20073" y="2584"/>
                </a:lnTo>
                <a:lnTo>
                  <a:pt x="19638" y="2447"/>
                </a:lnTo>
                <a:lnTo>
                  <a:pt x="19410" y="2356"/>
                </a:lnTo>
                <a:lnTo>
                  <a:pt x="19181" y="2264"/>
                </a:lnTo>
                <a:lnTo>
                  <a:pt x="18861" y="2127"/>
                </a:lnTo>
                <a:lnTo>
                  <a:pt x="18610" y="2150"/>
                </a:lnTo>
                <a:lnTo>
                  <a:pt x="18381" y="2195"/>
                </a:lnTo>
                <a:lnTo>
                  <a:pt x="18084" y="2310"/>
                </a:lnTo>
                <a:lnTo>
                  <a:pt x="17924" y="2264"/>
                </a:lnTo>
                <a:lnTo>
                  <a:pt x="17649" y="2150"/>
                </a:lnTo>
                <a:lnTo>
                  <a:pt x="17466" y="2195"/>
                </a:lnTo>
                <a:lnTo>
                  <a:pt x="17352" y="2264"/>
                </a:lnTo>
                <a:lnTo>
                  <a:pt x="17032" y="2470"/>
                </a:lnTo>
                <a:lnTo>
                  <a:pt x="16872" y="2470"/>
                </a:lnTo>
                <a:lnTo>
                  <a:pt x="16529" y="2310"/>
                </a:lnTo>
                <a:lnTo>
                  <a:pt x="16300" y="2218"/>
                </a:lnTo>
                <a:lnTo>
                  <a:pt x="16209" y="2173"/>
                </a:lnTo>
                <a:lnTo>
                  <a:pt x="15866" y="1601"/>
                </a:lnTo>
                <a:lnTo>
                  <a:pt x="15752" y="1350"/>
                </a:lnTo>
                <a:lnTo>
                  <a:pt x="15637" y="1121"/>
                </a:lnTo>
                <a:lnTo>
                  <a:pt x="15317" y="801"/>
                </a:lnTo>
                <a:lnTo>
                  <a:pt x="15135" y="732"/>
                </a:lnTo>
                <a:lnTo>
                  <a:pt x="14792" y="618"/>
                </a:lnTo>
                <a:lnTo>
                  <a:pt x="14517" y="595"/>
                </a:lnTo>
                <a:lnTo>
                  <a:pt x="14197" y="595"/>
                </a:lnTo>
                <a:lnTo>
                  <a:pt x="13923" y="458"/>
                </a:lnTo>
                <a:lnTo>
                  <a:pt x="13717" y="344"/>
                </a:lnTo>
                <a:lnTo>
                  <a:pt x="13534" y="229"/>
                </a:lnTo>
                <a:lnTo>
                  <a:pt x="13488" y="184"/>
                </a:lnTo>
                <a:lnTo>
                  <a:pt x="13443" y="115"/>
                </a:lnTo>
                <a:lnTo>
                  <a:pt x="13031" y="69"/>
                </a:lnTo>
                <a:lnTo>
                  <a:pt x="12643" y="24"/>
                </a:lnTo>
                <a:lnTo>
                  <a:pt x="12574" y="24"/>
                </a:lnTo>
                <a:lnTo>
                  <a:pt x="12528" y="1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414;p44"/>
          <p:cNvSpPr/>
          <p:nvPr/>
        </p:nvSpPr>
        <p:spPr>
          <a:xfrm>
            <a:off x="1079056" y="3757079"/>
            <a:ext cx="1040662" cy="1024663"/>
          </a:xfrm>
          <a:custGeom>
            <a:avLst/>
            <a:gdLst/>
            <a:ahLst/>
            <a:cxnLst/>
            <a:rect l="l" t="t" r="r" b="b"/>
            <a:pathLst>
              <a:path w="39918" h="44238" extrusionOk="0">
                <a:moveTo>
                  <a:pt x="24829" y="0"/>
                </a:moveTo>
                <a:lnTo>
                  <a:pt x="24531" y="69"/>
                </a:lnTo>
                <a:lnTo>
                  <a:pt x="24486" y="138"/>
                </a:lnTo>
                <a:lnTo>
                  <a:pt x="24463" y="252"/>
                </a:lnTo>
                <a:lnTo>
                  <a:pt x="24440" y="595"/>
                </a:lnTo>
                <a:lnTo>
                  <a:pt x="24509" y="663"/>
                </a:lnTo>
                <a:lnTo>
                  <a:pt x="24646" y="686"/>
                </a:lnTo>
                <a:lnTo>
                  <a:pt x="24920" y="846"/>
                </a:lnTo>
                <a:lnTo>
                  <a:pt x="24966" y="961"/>
                </a:lnTo>
                <a:lnTo>
                  <a:pt x="25012" y="1098"/>
                </a:lnTo>
                <a:lnTo>
                  <a:pt x="25080" y="1464"/>
                </a:lnTo>
                <a:lnTo>
                  <a:pt x="24966" y="1601"/>
                </a:lnTo>
                <a:lnTo>
                  <a:pt x="24806" y="1692"/>
                </a:lnTo>
                <a:lnTo>
                  <a:pt x="24509" y="1829"/>
                </a:lnTo>
                <a:lnTo>
                  <a:pt x="24417" y="2012"/>
                </a:lnTo>
                <a:lnTo>
                  <a:pt x="24349" y="2218"/>
                </a:lnTo>
                <a:lnTo>
                  <a:pt x="24349" y="2584"/>
                </a:lnTo>
                <a:lnTo>
                  <a:pt x="24211" y="2790"/>
                </a:lnTo>
                <a:lnTo>
                  <a:pt x="24051" y="2995"/>
                </a:lnTo>
                <a:lnTo>
                  <a:pt x="23754" y="3247"/>
                </a:lnTo>
                <a:lnTo>
                  <a:pt x="23754" y="3384"/>
                </a:lnTo>
                <a:lnTo>
                  <a:pt x="23777" y="3521"/>
                </a:lnTo>
                <a:lnTo>
                  <a:pt x="23594" y="3704"/>
                </a:lnTo>
                <a:lnTo>
                  <a:pt x="23434" y="3727"/>
                </a:lnTo>
                <a:lnTo>
                  <a:pt x="23228" y="3750"/>
                </a:lnTo>
                <a:lnTo>
                  <a:pt x="23114" y="3887"/>
                </a:lnTo>
                <a:lnTo>
                  <a:pt x="23023" y="3956"/>
                </a:lnTo>
                <a:lnTo>
                  <a:pt x="22817" y="4001"/>
                </a:lnTo>
                <a:lnTo>
                  <a:pt x="22634" y="4001"/>
                </a:lnTo>
                <a:lnTo>
                  <a:pt x="22360" y="3910"/>
                </a:lnTo>
                <a:lnTo>
                  <a:pt x="22085" y="3796"/>
                </a:lnTo>
                <a:lnTo>
                  <a:pt x="21834" y="3704"/>
                </a:lnTo>
                <a:lnTo>
                  <a:pt x="21628" y="3590"/>
                </a:lnTo>
                <a:lnTo>
                  <a:pt x="21491" y="3498"/>
                </a:lnTo>
                <a:lnTo>
                  <a:pt x="21354" y="3384"/>
                </a:lnTo>
                <a:lnTo>
                  <a:pt x="21331" y="3453"/>
                </a:lnTo>
                <a:lnTo>
                  <a:pt x="21331" y="3818"/>
                </a:lnTo>
                <a:lnTo>
                  <a:pt x="21262" y="4161"/>
                </a:lnTo>
                <a:lnTo>
                  <a:pt x="21216" y="4276"/>
                </a:lnTo>
                <a:lnTo>
                  <a:pt x="21216" y="4664"/>
                </a:lnTo>
                <a:lnTo>
                  <a:pt x="21125" y="4756"/>
                </a:lnTo>
                <a:lnTo>
                  <a:pt x="20919" y="4847"/>
                </a:lnTo>
                <a:lnTo>
                  <a:pt x="20668" y="4824"/>
                </a:lnTo>
                <a:lnTo>
                  <a:pt x="20416" y="4801"/>
                </a:lnTo>
                <a:lnTo>
                  <a:pt x="20233" y="4756"/>
                </a:lnTo>
                <a:lnTo>
                  <a:pt x="20165" y="4550"/>
                </a:lnTo>
                <a:lnTo>
                  <a:pt x="20073" y="4299"/>
                </a:lnTo>
                <a:lnTo>
                  <a:pt x="20005" y="4161"/>
                </a:lnTo>
                <a:lnTo>
                  <a:pt x="19890" y="3956"/>
                </a:lnTo>
                <a:lnTo>
                  <a:pt x="19753" y="3910"/>
                </a:lnTo>
                <a:lnTo>
                  <a:pt x="19616" y="3887"/>
                </a:lnTo>
                <a:lnTo>
                  <a:pt x="19433" y="3841"/>
                </a:lnTo>
                <a:lnTo>
                  <a:pt x="19410" y="3956"/>
                </a:lnTo>
                <a:lnTo>
                  <a:pt x="19433" y="4253"/>
                </a:lnTo>
                <a:lnTo>
                  <a:pt x="19525" y="4641"/>
                </a:lnTo>
                <a:lnTo>
                  <a:pt x="19502" y="5122"/>
                </a:lnTo>
                <a:lnTo>
                  <a:pt x="19433" y="5419"/>
                </a:lnTo>
                <a:lnTo>
                  <a:pt x="19410" y="5602"/>
                </a:lnTo>
                <a:lnTo>
                  <a:pt x="19342" y="5945"/>
                </a:lnTo>
                <a:lnTo>
                  <a:pt x="19296" y="6150"/>
                </a:lnTo>
                <a:lnTo>
                  <a:pt x="19136" y="6379"/>
                </a:lnTo>
                <a:lnTo>
                  <a:pt x="18724" y="6379"/>
                </a:lnTo>
                <a:lnTo>
                  <a:pt x="18450" y="6448"/>
                </a:lnTo>
                <a:lnTo>
                  <a:pt x="18359" y="6539"/>
                </a:lnTo>
                <a:lnTo>
                  <a:pt x="18290" y="6653"/>
                </a:lnTo>
                <a:lnTo>
                  <a:pt x="18199" y="6859"/>
                </a:lnTo>
                <a:lnTo>
                  <a:pt x="18062" y="6882"/>
                </a:lnTo>
                <a:lnTo>
                  <a:pt x="17559" y="6882"/>
                </a:lnTo>
                <a:lnTo>
                  <a:pt x="17513" y="6790"/>
                </a:lnTo>
                <a:lnTo>
                  <a:pt x="17490" y="6630"/>
                </a:lnTo>
                <a:lnTo>
                  <a:pt x="17444" y="6219"/>
                </a:lnTo>
                <a:lnTo>
                  <a:pt x="17513" y="6150"/>
                </a:lnTo>
                <a:lnTo>
                  <a:pt x="17604" y="6127"/>
                </a:lnTo>
                <a:lnTo>
                  <a:pt x="17764" y="6013"/>
                </a:lnTo>
                <a:lnTo>
                  <a:pt x="17787" y="5899"/>
                </a:lnTo>
                <a:lnTo>
                  <a:pt x="17787" y="5510"/>
                </a:lnTo>
                <a:lnTo>
                  <a:pt x="17856" y="5304"/>
                </a:lnTo>
                <a:lnTo>
                  <a:pt x="17924" y="5236"/>
                </a:lnTo>
                <a:lnTo>
                  <a:pt x="18016" y="5030"/>
                </a:lnTo>
                <a:lnTo>
                  <a:pt x="18199" y="4824"/>
                </a:lnTo>
                <a:lnTo>
                  <a:pt x="18267" y="4550"/>
                </a:lnTo>
                <a:lnTo>
                  <a:pt x="18290" y="4413"/>
                </a:lnTo>
                <a:lnTo>
                  <a:pt x="18313" y="4230"/>
                </a:lnTo>
                <a:lnTo>
                  <a:pt x="18130" y="4138"/>
                </a:lnTo>
                <a:lnTo>
                  <a:pt x="17741" y="4001"/>
                </a:lnTo>
                <a:lnTo>
                  <a:pt x="17536" y="3910"/>
                </a:lnTo>
                <a:lnTo>
                  <a:pt x="17330" y="3704"/>
                </a:lnTo>
                <a:lnTo>
                  <a:pt x="17078" y="3498"/>
                </a:lnTo>
                <a:lnTo>
                  <a:pt x="16850" y="3384"/>
                </a:lnTo>
                <a:lnTo>
                  <a:pt x="16644" y="3178"/>
                </a:lnTo>
                <a:lnTo>
                  <a:pt x="16530" y="3041"/>
                </a:lnTo>
                <a:lnTo>
                  <a:pt x="16393" y="2767"/>
                </a:lnTo>
                <a:lnTo>
                  <a:pt x="16210" y="2675"/>
                </a:lnTo>
                <a:lnTo>
                  <a:pt x="16027" y="2561"/>
                </a:lnTo>
                <a:lnTo>
                  <a:pt x="15912" y="2378"/>
                </a:lnTo>
                <a:lnTo>
                  <a:pt x="15798" y="2401"/>
                </a:lnTo>
                <a:lnTo>
                  <a:pt x="15684" y="2515"/>
                </a:lnTo>
                <a:lnTo>
                  <a:pt x="15615" y="2835"/>
                </a:lnTo>
                <a:lnTo>
                  <a:pt x="15615" y="2950"/>
                </a:lnTo>
                <a:lnTo>
                  <a:pt x="15592" y="3064"/>
                </a:lnTo>
                <a:lnTo>
                  <a:pt x="15592" y="3430"/>
                </a:lnTo>
                <a:lnTo>
                  <a:pt x="15730" y="3498"/>
                </a:lnTo>
                <a:lnTo>
                  <a:pt x="15867" y="3567"/>
                </a:lnTo>
                <a:lnTo>
                  <a:pt x="16050" y="3796"/>
                </a:lnTo>
                <a:lnTo>
                  <a:pt x="16118" y="3933"/>
                </a:lnTo>
                <a:lnTo>
                  <a:pt x="16141" y="4093"/>
                </a:lnTo>
                <a:lnTo>
                  <a:pt x="16027" y="4321"/>
                </a:lnTo>
                <a:lnTo>
                  <a:pt x="15867" y="4299"/>
                </a:lnTo>
                <a:lnTo>
                  <a:pt x="15707" y="4276"/>
                </a:lnTo>
                <a:lnTo>
                  <a:pt x="15455" y="4321"/>
                </a:lnTo>
                <a:lnTo>
                  <a:pt x="15364" y="4390"/>
                </a:lnTo>
                <a:lnTo>
                  <a:pt x="15250" y="4436"/>
                </a:lnTo>
                <a:lnTo>
                  <a:pt x="14975" y="4299"/>
                </a:lnTo>
                <a:lnTo>
                  <a:pt x="14907" y="4184"/>
                </a:lnTo>
                <a:lnTo>
                  <a:pt x="14884" y="4047"/>
                </a:lnTo>
                <a:lnTo>
                  <a:pt x="14747" y="3590"/>
                </a:lnTo>
                <a:lnTo>
                  <a:pt x="14609" y="3475"/>
                </a:lnTo>
                <a:lnTo>
                  <a:pt x="14404" y="3384"/>
                </a:lnTo>
                <a:lnTo>
                  <a:pt x="14198" y="3270"/>
                </a:lnTo>
                <a:lnTo>
                  <a:pt x="13946" y="3064"/>
                </a:lnTo>
                <a:lnTo>
                  <a:pt x="13695" y="2950"/>
                </a:lnTo>
                <a:lnTo>
                  <a:pt x="13558" y="2881"/>
                </a:lnTo>
                <a:lnTo>
                  <a:pt x="13375" y="2652"/>
                </a:lnTo>
                <a:lnTo>
                  <a:pt x="13261" y="2630"/>
                </a:lnTo>
                <a:lnTo>
                  <a:pt x="13146" y="2698"/>
                </a:lnTo>
                <a:lnTo>
                  <a:pt x="13078" y="3018"/>
                </a:lnTo>
                <a:lnTo>
                  <a:pt x="13078" y="3155"/>
                </a:lnTo>
                <a:lnTo>
                  <a:pt x="13078" y="3727"/>
                </a:lnTo>
                <a:lnTo>
                  <a:pt x="13055" y="4527"/>
                </a:lnTo>
                <a:lnTo>
                  <a:pt x="13078" y="5190"/>
                </a:lnTo>
                <a:lnTo>
                  <a:pt x="13123" y="5716"/>
                </a:lnTo>
                <a:lnTo>
                  <a:pt x="13123" y="5922"/>
                </a:lnTo>
                <a:lnTo>
                  <a:pt x="13146" y="6356"/>
                </a:lnTo>
                <a:lnTo>
                  <a:pt x="13261" y="6448"/>
                </a:lnTo>
                <a:lnTo>
                  <a:pt x="13603" y="6608"/>
                </a:lnTo>
                <a:lnTo>
                  <a:pt x="13855" y="6745"/>
                </a:lnTo>
                <a:lnTo>
                  <a:pt x="13901" y="6836"/>
                </a:lnTo>
                <a:lnTo>
                  <a:pt x="13924" y="7568"/>
                </a:lnTo>
                <a:lnTo>
                  <a:pt x="13901" y="8094"/>
                </a:lnTo>
                <a:lnTo>
                  <a:pt x="13832" y="9397"/>
                </a:lnTo>
                <a:lnTo>
                  <a:pt x="13809" y="10311"/>
                </a:lnTo>
                <a:lnTo>
                  <a:pt x="13832" y="10563"/>
                </a:lnTo>
                <a:lnTo>
                  <a:pt x="13763" y="10906"/>
                </a:lnTo>
                <a:lnTo>
                  <a:pt x="13626" y="10997"/>
                </a:lnTo>
                <a:lnTo>
                  <a:pt x="13489" y="11088"/>
                </a:lnTo>
                <a:lnTo>
                  <a:pt x="13306" y="11317"/>
                </a:lnTo>
                <a:lnTo>
                  <a:pt x="13100" y="11431"/>
                </a:lnTo>
                <a:lnTo>
                  <a:pt x="12872" y="11500"/>
                </a:lnTo>
                <a:lnTo>
                  <a:pt x="12598" y="11500"/>
                </a:lnTo>
                <a:lnTo>
                  <a:pt x="12552" y="11591"/>
                </a:lnTo>
                <a:lnTo>
                  <a:pt x="12506" y="11911"/>
                </a:lnTo>
                <a:lnTo>
                  <a:pt x="12552" y="12346"/>
                </a:lnTo>
                <a:lnTo>
                  <a:pt x="12552" y="12872"/>
                </a:lnTo>
                <a:lnTo>
                  <a:pt x="12529" y="13283"/>
                </a:lnTo>
                <a:lnTo>
                  <a:pt x="12437" y="13558"/>
                </a:lnTo>
                <a:lnTo>
                  <a:pt x="12163" y="13900"/>
                </a:lnTo>
                <a:lnTo>
                  <a:pt x="11866" y="14220"/>
                </a:lnTo>
                <a:lnTo>
                  <a:pt x="11660" y="14586"/>
                </a:lnTo>
                <a:lnTo>
                  <a:pt x="11569" y="14815"/>
                </a:lnTo>
                <a:lnTo>
                  <a:pt x="11294" y="15226"/>
                </a:lnTo>
                <a:lnTo>
                  <a:pt x="11134" y="15364"/>
                </a:lnTo>
                <a:lnTo>
                  <a:pt x="10951" y="15432"/>
                </a:lnTo>
                <a:lnTo>
                  <a:pt x="10631" y="15592"/>
                </a:lnTo>
                <a:lnTo>
                  <a:pt x="10563" y="15707"/>
                </a:lnTo>
                <a:lnTo>
                  <a:pt x="10540" y="15844"/>
                </a:lnTo>
                <a:lnTo>
                  <a:pt x="10311" y="16049"/>
                </a:lnTo>
                <a:lnTo>
                  <a:pt x="10151" y="16141"/>
                </a:lnTo>
                <a:lnTo>
                  <a:pt x="9991" y="16209"/>
                </a:lnTo>
                <a:lnTo>
                  <a:pt x="9808" y="16209"/>
                </a:lnTo>
                <a:lnTo>
                  <a:pt x="9831" y="16301"/>
                </a:lnTo>
                <a:lnTo>
                  <a:pt x="9831" y="16324"/>
                </a:lnTo>
                <a:lnTo>
                  <a:pt x="9648" y="16575"/>
                </a:lnTo>
                <a:lnTo>
                  <a:pt x="9305" y="16918"/>
                </a:lnTo>
                <a:lnTo>
                  <a:pt x="8917" y="17193"/>
                </a:lnTo>
                <a:lnTo>
                  <a:pt x="8574" y="17467"/>
                </a:lnTo>
                <a:lnTo>
                  <a:pt x="8368" y="17741"/>
                </a:lnTo>
                <a:lnTo>
                  <a:pt x="8254" y="18016"/>
                </a:lnTo>
                <a:lnTo>
                  <a:pt x="8277" y="18907"/>
                </a:lnTo>
                <a:lnTo>
                  <a:pt x="8300" y="19822"/>
                </a:lnTo>
                <a:lnTo>
                  <a:pt x="8300" y="19890"/>
                </a:lnTo>
                <a:lnTo>
                  <a:pt x="8094" y="19982"/>
                </a:lnTo>
                <a:lnTo>
                  <a:pt x="7934" y="19982"/>
                </a:lnTo>
                <a:lnTo>
                  <a:pt x="7339" y="20027"/>
                </a:lnTo>
                <a:lnTo>
                  <a:pt x="6951" y="20073"/>
                </a:lnTo>
                <a:lnTo>
                  <a:pt x="6905" y="20142"/>
                </a:lnTo>
                <a:lnTo>
                  <a:pt x="6813" y="20302"/>
                </a:lnTo>
                <a:lnTo>
                  <a:pt x="6608" y="20439"/>
                </a:lnTo>
                <a:lnTo>
                  <a:pt x="6425" y="20553"/>
                </a:lnTo>
                <a:lnTo>
                  <a:pt x="6379" y="20805"/>
                </a:lnTo>
                <a:lnTo>
                  <a:pt x="6379" y="21102"/>
                </a:lnTo>
                <a:lnTo>
                  <a:pt x="6356" y="21262"/>
                </a:lnTo>
                <a:lnTo>
                  <a:pt x="6105" y="21673"/>
                </a:lnTo>
                <a:lnTo>
                  <a:pt x="5968" y="21765"/>
                </a:lnTo>
                <a:lnTo>
                  <a:pt x="5670" y="21925"/>
                </a:lnTo>
                <a:lnTo>
                  <a:pt x="5465" y="22154"/>
                </a:lnTo>
                <a:lnTo>
                  <a:pt x="5213" y="22679"/>
                </a:lnTo>
                <a:lnTo>
                  <a:pt x="5007" y="23388"/>
                </a:lnTo>
                <a:lnTo>
                  <a:pt x="4962" y="23754"/>
                </a:lnTo>
                <a:lnTo>
                  <a:pt x="4527" y="25194"/>
                </a:lnTo>
                <a:lnTo>
                  <a:pt x="4344" y="25651"/>
                </a:lnTo>
                <a:lnTo>
                  <a:pt x="4184" y="26040"/>
                </a:lnTo>
                <a:lnTo>
                  <a:pt x="3841" y="27092"/>
                </a:lnTo>
                <a:lnTo>
                  <a:pt x="3796" y="27412"/>
                </a:lnTo>
                <a:lnTo>
                  <a:pt x="3681" y="28303"/>
                </a:lnTo>
                <a:lnTo>
                  <a:pt x="3476" y="29218"/>
                </a:lnTo>
                <a:lnTo>
                  <a:pt x="3133" y="30087"/>
                </a:lnTo>
                <a:lnTo>
                  <a:pt x="2630" y="31047"/>
                </a:lnTo>
                <a:lnTo>
                  <a:pt x="2173" y="31778"/>
                </a:lnTo>
                <a:lnTo>
                  <a:pt x="1761" y="32373"/>
                </a:lnTo>
                <a:lnTo>
                  <a:pt x="1601" y="32556"/>
                </a:lnTo>
                <a:lnTo>
                  <a:pt x="1327" y="32967"/>
                </a:lnTo>
                <a:lnTo>
                  <a:pt x="1304" y="33127"/>
                </a:lnTo>
                <a:lnTo>
                  <a:pt x="1304" y="33333"/>
                </a:lnTo>
                <a:lnTo>
                  <a:pt x="1487" y="34019"/>
                </a:lnTo>
                <a:lnTo>
                  <a:pt x="1647" y="34225"/>
                </a:lnTo>
                <a:lnTo>
                  <a:pt x="1830" y="34339"/>
                </a:lnTo>
                <a:lnTo>
                  <a:pt x="2173" y="34522"/>
                </a:lnTo>
                <a:lnTo>
                  <a:pt x="2241" y="34659"/>
                </a:lnTo>
                <a:lnTo>
                  <a:pt x="2264" y="34819"/>
                </a:lnTo>
                <a:lnTo>
                  <a:pt x="2264" y="35162"/>
                </a:lnTo>
                <a:lnTo>
                  <a:pt x="2173" y="35322"/>
                </a:lnTo>
                <a:lnTo>
                  <a:pt x="2081" y="35345"/>
                </a:lnTo>
                <a:lnTo>
                  <a:pt x="1852" y="35459"/>
                </a:lnTo>
                <a:lnTo>
                  <a:pt x="1441" y="35893"/>
                </a:lnTo>
                <a:lnTo>
                  <a:pt x="1327" y="36053"/>
                </a:lnTo>
                <a:lnTo>
                  <a:pt x="961" y="36785"/>
                </a:lnTo>
                <a:lnTo>
                  <a:pt x="549" y="37539"/>
                </a:lnTo>
                <a:lnTo>
                  <a:pt x="206" y="38065"/>
                </a:lnTo>
                <a:lnTo>
                  <a:pt x="1" y="38477"/>
                </a:lnTo>
                <a:lnTo>
                  <a:pt x="46" y="38614"/>
                </a:lnTo>
                <a:lnTo>
                  <a:pt x="389" y="38911"/>
                </a:lnTo>
                <a:lnTo>
                  <a:pt x="595" y="38957"/>
                </a:lnTo>
                <a:lnTo>
                  <a:pt x="664" y="38980"/>
                </a:lnTo>
                <a:lnTo>
                  <a:pt x="1075" y="39186"/>
                </a:lnTo>
                <a:lnTo>
                  <a:pt x="1167" y="39346"/>
                </a:lnTo>
                <a:lnTo>
                  <a:pt x="1098" y="39894"/>
                </a:lnTo>
                <a:lnTo>
                  <a:pt x="984" y="40214"/>
                </a:lnTo>
                <a:lnTo>
                  <a:pt x="892" y="40214"/>
                </a:lnTo>
                <a:lnTo>
                  <a:pt x="504" y="40374"/>
                </a:lnTo>
                <a:lnTo>
                  <a:pt x="321" y="40557"/>
                </a:lnTo>
                <a:lnTo>
                  <a:pt x="321" y="40672"/>
                </a:lnTo>
                <a:lnTo>
                  <a:pt x="458" y="41083"/>
                </a:lnTo>
                <a:lnTo>
                  <a:pt x="595" y="41243"/>
                </a:lnTo>
                <a:lnTo>
                  <a:pt x="801" y="41403"/>
                </a:lnTo>
                <a:lnTo>
                  <a:pt x="1075" y="41655"/>
                </a:lnTo>
                <a:lnTo>
                  <a:pt x="1281" y="41929"/>
                </a:lnTo>
                <a:lnTo>
                  <a:pt x="1510" y="42043"/>
                </a:lnTo>
                <a:lnTo>
                  <a:pt x="1761" y="41998"/>
                </a:lnTo>
                <a:lnTo>
                  <a:pt x="1967" y="41860"/>
                </a:lnTo>
                <a:lnTo>
                  <a:pt x="2013" y="41769"/>
                </a:lnTo>
                <a:lnTo>
                  <a:pt x="2241" y="41495"/>
                </a:lnTo>
                <a:lnTo>
                  <a:pt x="2355" y="41449"/>
                </a:lnTo>
                <a:lnTo>
                  <a:pt x="2653" y="41472"/>
                </a:lnTo>
                <a:lnTo>
                  <a:pt x="2904" y="41495"/>
                </a:lnTo>
                <a:lnTo>
                  <a:pt x="3064" y="41632"/>
                </a:lnTo>
                <a:lnTo>
                  <a:pt x="3178" y="41860"/>
                </a:lnTo>
                <a:lnTo>
                  <a:pt x="3224" y="42112"/>
                </a:lnTo>
                <a:lnTo>
                  <a:pt x="3247" y="42363"/>
                </a:lnTo>
                <a:lnTo>
                  <a:pt x="3178" y="42592"/>
                </a:lnTo>
                <a:lnTo>
                  <a:pt x="3133" y="42843"/>
                </a:lnTo>
                <a:lnTo>
                  <a:pt x="3133" y="43186"/>
                </a:lnTo>
                <a:lnTo>
                  <a:pt x="3178" y="43392"/>
                </a:lnTo>
                <a:lnTo>
                  <a:pt x="3453" y="43438"/>
                </a:lnTo>
                <a:lnTo>
                  <a:pt x="3704" y="43369"/>
                </a:lnTo>
                <a:lnTo>
                  <a:pt x="3773" y="43141"/>
                </a:lnTo>
                <a:lnTo>
                  <a:pt x="3979" y="42981"/>
                </a:lnTo>
                <a:lnTo>
                  <a:pt x="4116" y="42958"/>
                </a:lnTo>
                <a:lnTo>
                  <a:pt x="4504" y="42958"/>
                </a:lnTo>
                <a:lnTo>
                  <a:pt x="4619" y="43026"/>
                </a:lnTo>
                <a:lnTo>
                  <a:pt x="4825" y="43141"/>
                </a:lnTo>
                <a:lnTo>
                  <a:pt x="4962" y="43255"/>
                </a:lnTo>
                <a:lnTo>
                  <a:pt x="5007" y="43301"/>
                </a:lnTo>
                <a:lnTo>
                  <a:pt x="5213" y="43278"/>
                </a:lnTo>
                <a:lnTo>
                  <a:pt x="5236" y="43346"/>
                </a:lnTo>
                <a:lnTo>
                  <a:pt x="5305" y="43438"/>
                </a:lnTo>
                <a:lnTo>
                  <a:pt x="5693" y="43529"/>
                </a:lnTo>
                <a:lnTo>
                  <a:pt x="6631" y="43529"/>
                </a:lnTo>
                <a:lnTo>
                  <a:pt x="7042" y="43461"/>
                </a:lnTo>
                <a:lnTo>
                  <a:pt x="7294" y="43346"/>
                </a:lnTo>
                <a:lnTo>
                  <a:pt x="7454" y="43186"/>
                </a:lnTo>
                <a:lnTo>
                  <a:pt x="7614" y="42912"/>
                </a:lnTo>
                <a:lnTo>
                  <a:pt x="7842" y="42729"/>
                </a:lnTo>
                <a:lnTo>
                  <a:pt x="8117" y="42638"/>
                </a:lnTo>
                <a:lnTo>
                  <a:pt x="8345" y="42478"/>
                </a:lnTo>
                <a:lnTo>
                  <a:pt x="8528" y="42318"/>
                </a:lnTo>
                <a:lnTo>
                  <a:pt x="8688" y="42135"/>
                </a:lnTo>
                <a:lnTo>
                  <a:pt x="9008" y="41952"/>
                </a:lnTo>
                <a:lnTo>
                  <a:pt x="9351" y="41837"/>
                </a:lnTo>
                <a:lnTo>
                  <a:pt x="9717" y="42043"/>
                </a:lnTo>
                <a:lnTo>
                  <a:pt x="10106" y="42432"/>
                </a:lnTo>
                <a:lnTo>
                  <a:pt x="10288" y="42729"/>
                </a:lnTo>
                <a:lnTo>
                  <a:pt x="10426" y="42935"/>
                </a:lnTo>
                <a:lnTo>
                  <a:pt x="10517" y="43095"/>
                </a:lnTo>
                <a:lnTo>
                  <a:pt x="10746" y="43209"/>
                </a:lnTo>
                <a:lnTo>
                  <a:pt x="11180" y="43255"/>
                </a:lnTo>
                <a:lnTo>
                  <a:pt x="11683" y="43186"/>
                </a:lnTo>
                <a:lnTo>
                  <a:pt x="12209" y="43141"/>
                </a:lnTo>
                <a:lnTo>
                  <a:pt x="12598" y="43072"/>
                </a:lnTo>
                <a:lnTo>
                  <a:pt x="12803" y="42889"/>
                </a:lnTo>
                <a:lnTo>
                  <a:pt x="12986" y="42706"/>
                </a:lnTo>
                <a:lnTo>
                  <a:pt x="13192" y="42569"/>
                </a:lnTo>
                <a:lnTo>
                  <a:pt x="13489" y="42455"/>
                </a:lnTo>
                <a:lnTo>
                  <a:pt x="13626" y="42386"/>
                </a:lnTo>
                <a:lnTo>
                  <a:pt x="13924" y="41998"/>
                </a:lnTo>
                <a:lnTo>
                  <a:pt x="13969" y="41883"/>
                </a:lnTo>
                <a:lnTo>
                  <a:pt x="13695" y="41746"/>
                </a:lnTo>
                <a:lnTo>
                  <a:pt x="13352" y="41609"/>
                </a:lnTo>
                <a:lnTo>
                  <a:pt x="13123" y="41495"/>
                </a:lnTo>
                <a:lnTo>
                  <a:pt x="12826" y="41426"/>
                </a:lnTo>
                <a:lnTo>
                  <a:pt x="12643" y="41357"/>
                </a:lnTo>
                <a:lnTo>
                  <a:pt x="12506" y="41197"/>
                </a:lnTo>
                <a:lnTo>
                  <a:pt x="12346" y="41037"/>
                </a:lnTo>
                <a:lnTo>
                  <a:pt x="12186" y="40923"/>
                </a:lnTo>
                <a:lnTo>
                  <a:pt x="12117" y="40763"/>
                </a:lnTo>
                <a:lnTo>
                  <a:pt x="12140" y="40557"/>
                </a:lnTo>
                <a:lnTo>
                  <a:pt x="12255" y="40420"/>
                </a:lnTo>
                <a:lnTo>
                  <a:pt x="12415" y="40306"/>
                </a:lnTo>
                <a:lnTo>
                  <a:pt x="12529" y="40191"/>
                </a:lnTo>
                <a:lnTo>
                  <a:pt x="12758" y="40077"/>
                </a:lnTo>
                <a:lnTo>
                  <a:pt x="13215" y="40146"/>
                </a:lnTo>
                <a:lnTo>
                  <a:pt x="13626" y="40123"/>
                </a:lnTo>
                <a:lnTo>
                  <a:pt x="13718" y="39871"/>
                </a:lnTo>
                <a:lnTo>
                  <a:pt x="13672" y="39620"/>
                </a:lnTo>
                <a:lnTo>
                  <a:pt x="13809" y="39506"/>
                </a:lnTo>
                <a:lnTo>
                  <a:pt x="13924" y="39391"/>
                </a:lnTo>
                <a:lnTo>
                  <a:pt x="13946" y="39163"/>
                </a:lnTo>
                <a:lnTo>
                  <a:pt x="14061" y="38980"/>
                </a:lnTo>
                <a:lnTo>
                  <a:pt x="14266" y="38911"/>
                </a:lnTo>
                <a:lnTo>
                  <a:pt x="14655" y="38865"/>
                </a:lnTo>
                <a:lnTo>
                  <a:pt x="15455" y="38865"/>
                </a:lnTo>
                <a:lnTo>
                  <a:pt x="16095" y="38843"/>
                </a:lnTo>
                <a:lnTo>
                  <a:pt x="16301" y="38934"/>
                </a:lnTo>
                <a:lnTo>
                  <a:pt x="16438" y="39094"/>
                </a:lnTo>
                <a:lnTo>
                  <a:pt x="16438" y="39391"/>
                </a:lnTo>
                <a:lnTo>
                  <a:pt x="16461" y="39803"/>
                </a:lnTo>
                <a:lnTo>
                  <a:pt x="16461" y="39940"/>
                </a:lnTo>
                <a:lnTo>
                  <a:pt x="16507" y="40214"/>
                </a:lnTo>
                <a:lnTo>
                  <a:pt x="16598" y="40237"/>
                </a:lnTo>
                <a:lnTo>
                  <a:pt x="16690" y="40306"/>
                </a:lnTo>
                <a:lnTo>
                  <a:pt x="16850" y="40603"/>
                </a:lnTo>
                <a:lnTo>
                  <a:pt x="16918" y="40672"/>
                </a:lnTo>
                <a:lnTo>
                  <a:pt x="17147" y="40717"/>
                </a:lnTo>
                <a:lnTo>
                  <a:pt x="17490" y="40672"/>
                </a:lnTo>
                <a:lnTo>
                  <a:pt x="17696" y="40511"/>
                </a:lnTo>
                <a:lnTo>
                  <a:pt x="17879" y="40374"/>
                </a:lnTo>
                <a:lnTo>
                  <a:pt x="18359" y="40397"/>
                </a:lnTo>
                <a:lnTo>
                  <a:pt x="18793" y="40466"/>
                </a:lnTo>
                <a:lnTo>
                  <a:pt x="18862" y="40511"/>
                </a:lnTo>
                <a:lnTo>
                  <a:pt x="18999" y="40877"/>
                </a:lnTo>
                <a:lnTo>
                  <a:pt x="19113" y="40946"/>
                </a:lnTo>
                <a:lnTo>
                  <a:pt x="19753" y="40992"/>
                </a:lnTo>
                <a:lnTo>
                  <a:pt x="20393" y="40969"/>
                </a:lnTo>
                <a:lnTo>
                  <a:pt x="20599" y="40969"/>
                </a:lnTo>
                <a:lnTo>
                  <a:pt x="21102" y="41152"/>
                </a:lnTo>
                <a:lnTo>
                  <a:pt x="21239" y="41243"/>
                </a:lnTo>
                <a:lnTo>
                  <a:pt x="21354" y="41472"/>
                </a:lnTo>
                <a:lnTo>
                  <a:pt x="21514" y="41723"/>
                </a:lnTo>
                <a:lnTo>
                  <a:pt x="21742" y="41952"/>
                </a:lnTo>
                <a:lnTo>
                  <a:pt x="21834" y="42180"/>
                </a:lnTo>
                <a:lnTo>
                  <a:pt x="21857" y="42295"/>
                </a:lnTo>
                <a:lnTo>
                  <a:pt x="21994" y="42683"/>
                </a:lnTo>
                <a:lnTo>
                  <a:pt x="22108" y="42798"/>
                </a:lnTo>
                <a:lnTo>
                  <a:pt x="22382" y="42866"/>
                </a:lnTo>
                <a:lnTo>
                  <a:pt x="22611" y="42843"/>
                </a:lnTo>
                <a:lnTo>
                  <a:pt x="22771" y="42729"/>
                </a:lnTo>
                <a:lnTo>
                  <a:pt x="22862" y="42455"/>
                </a:lnTo>
                <a:lnTo>
                  <a:pt x="22908" y="42318"/>
                </a:lnTo>
                <a:lnTo>
                  <a:pt x="23183" y="41998"/>
                </a:lnTo>
                <a:lnTo>
                  <a:pt x="23297" y="41975"/>
                </a:lnTo>
                <a:lnTo>
                  <a:pt x="23571" y="41975"/>
                </a:lnTo>
                <a:lnTo>
                  <a:pt x="23800" y="41929"/>
                </a:lnTo>
                <a:lnTo>
                  <a:pt x="24097" y="42066"/>
                </a:lnTo>
                <a:lnTo>
                  <a:pt x="24394" y="42340"/>
                </a:lnTo>
                <a:lnTo>
                  <a:pt x="24463" y="42455"/>
                </a:lnTo>
                <a:lnTo>
                  <a:pt x="24829" y="42660"/>
                </a:lnTo>
                <a:lnTo>
                  <a:pt x="24943" y="42775"/>
                </a:lnTo>
                <a:lnTo>
                  <a:pt x="25103" y="42981"/>
                </a:lnTo>
                <a:lnTo>
                  <a:pt x="25354" y="43186"/>
                </a:lnTo>
                <a:lnTo>
                  <a:pt x="25537" y="43461"/>
                </a:lnTo>
                <a:lnTo>
                  <a:pt x="25766" y="43712"/>
                </a:lnTo>
                <a:lnTo>
                  <a:pt x="26155" y="43964"/>
                </a:lnTo>
                <a:lnTo>
                  <a:pt x="26360" y="44238"/>
                </a:lnTo>
                <a:lnTo>
                  <a:pt x="26520" y="44169"/>
                </a:lnTo>
                <a:lnTo>
                  <a:pt x="26612" y="44101"/>
                </a:lnTo>
                <a:lnTo>
                  <a:pt x="26818" y="43918"/>
                </a:lnTo>
                <a:lnTo>
                  <a:pt x="27366" y="43255"/>
                </a:lnTo>
                <a:lnTo>
                  <a:pt x="27481" y="42935"/>
                </a:lnTo>
                <a:lnTo>
                  <a:pt x="27549" y="42638"/>
                </a:lnTo>
                <a:lnTo>
                  <a:pt x="27755" y="42226"/>
                </a:lnTo>
                <a:lnTo>
                  <a:pt x="27961" y="42020"/>
                </a:lnTo>
                <a:lnTo>
                  <a:pt x="28098" y="41952"/>
                </a:lnTo>
                <a:lnTo>
                  <a:pt x="28509" y="41837"/>
                </a:lnTo>
                <a:lnTo>
                  <a:pt x="29515" y="41540"/>
                </a:lnTo>
                <a:lnTo>
                  <a:pt x="30018" y="41335"/>
                </a:lnTo>
                <a:lnTo>
                  <a:pt x="30133" y="41220"/>
                </a:lnTo>
                <a:lnTo>
                  <a:pt x="30201" y="41129"/>
                </a:lnTo>
                <a:lnTo>
                  <a:pt x="30407" y="41083"/>
                </a:lnTo>
                <a:lnTo>
                  <a:pt x="30636" y="41106"/>
                </a:lnTo>
                <a:lnTo>
                  <a:pt x="30887" y="41106"/>
                </a:lnTo>
                <a:lnTo>
                  <a:pt x="31001" y="41037"/>
                </a:lnTo>
                <a:lnTo>
                  <a:pt x="31230" y="40854"/>
                </a:lnTo>
                <a:lnTo>
                  <a:pt x="31801" y="40672"/>
                </a:lnTo>
                <a:lnTo>
                  <a:pt x="32053" y="40649"/>
                </a:lnTo>
                <a:lnTo>
                  <a:pt x="32762" y="40557"/>
                </a:lnTo>
                <a:lnTo>
                  <a:pt x="33470" y="40534"/>
                </a:lnTo>
                <a:lnTo>
                  <a:pt x="33699" y="40672"/>
                </a:lnTo>
                <a:lnTo>
                  <a:pt x="34225" y="41243"/>
                </a:lnTo>
                <a:lnTo>
                  <a:pt x="34385" y="41335"/>
                </a:lnTo>
                <a:lnTo>
                  <a:pt x="34545" y="41312"/>
                </a:lnTo>
                <a:lnTo>
                  <a:pt x="34842" y="41060"/>
                </a:lnTo>
                <a:lnTo>
                  <a:pt x="34888" y="40946"/>
                </a:lnTo>
                <a:lnTo>
                  <a:pt x="34888" y="40832"/>
                </a:lnTo>
                <a:lnTo>
                  <a:pt x="35071" y="40626"/>
                </a:lnTo>
                <a:lnTo>
                  <a:pt x="35185" y="40580"/>
                </a:lnTo>
                <a:lnTo>
                  <a:pt x="35276" y="40489"/>
                </a:lnTo>
                <a:lnTo>
                  <a:pt x="35391" y="40191"/>
                </a:lnTo>
                <a:lnTo>
                  <a:pt x="35391" y="40077"/>
                </a:lnTo>
                <a:lnTo>
                  <a:pt x="35322" y="39803"/>
                </a:lnTo>
                <a:lnTo>
                  <a:pt x="35094" y="39574"/>
                </a:lnTo>
                <a:lnTo>
                  <a:pt x="35002" y="39437"/>
                </a:lnTo>
                <a:lnTo>
                  <a:pt x="34819" y="39117"/>
                </a:lnTo>
                <a:lnTo>
                  <a:pt x="34682" y="39071"/>
                </a:lnTo>
                <a:lnTo>
                  <a:pt x="34499" y="39025"/>
                </a:lnTo>
                <a:lnTo>
                  <a:pt x="34179" y="38751"/>
                </a:lnTo>
                <a:lnTo>
                  <a:pt x="34156" y="38614"/>
                </a:lnTo>
                <a:lnTo>
                  <a:pt x="34156" y="38317"/>
                </a:lnTo>
                <a:lnTo>
                  <a:pt x="34248" y="38134"/>
                </a:lnTo>
                <a:lnTo>
                  <a:pt x="34522" y="38088"/>
                </a:lnTo>
                <a:lnTo>
                  <a:pt x="34888" y="38020"/>
                </a:lnTo>
                <a:lnTo>
                  <a:pt x="34979" y="37928"/>
                </a:lnTo>
                <a:lnTo>
                  <a:pt x="35071" y="37608"/>
                </a:lnTo>
                <a:lnTo>
                  <a:pt x="35071" y="37471"/>
                </a:lnTo>
                <a:lnTo>
                  <a:pt x="35094" y="37311"/>
                </a:lnTo>
                <a:lnTo>
                  <a:pt x="35116" y="37105"/>
                </a:lnTo>
                <a:lnTo>
                  <a:pt x="35048" y="37014"/>
                </a:lnTo>
                <a:lnTo>
                  <a:pt x="34979" y="36991"/>
                </a:lnTo>
                <a:lnTo>
                  <a:pt x="34774" y="36991"/>
                </a:lnTo>
                <a:lnTo>
                  <a:pt x="34522" y="36899"/>
                </a:lnTo>
                <a:lnTo>
                  <a:pt x="34499" y="36739"/>
                </a:lnTo>
                <a:lnTo>
                  <a:pt x="34499" y="35779"/>
                </a:lnTo>
                <a:lnTo>
                  <a:pt x="34613" y="35573"/>
                </a:lnTo>
                <a:lnTo>
                  <a:pt x="34819" y="35390"/>
                </a:lnTo>
                <a:lnTo>
                  <a:pt x="34911" y="35345"/>
                </a:lnTo>
                <a:lnTo>
                  <a:pt x="35094" y="35162"/>
                </a:lnTo>
                <a:lnTo>
                  <a:pt x="35094" y="35002"/>
                </a:lnTo>
                <a:lnTo>
                  <a:pt x="35002" y="34499"/>
                </a:lnTo>
                <a:lnTo>
                  <a:pt x="34911" y="33973"/>
                </a:lnTo>
                <a:lnTo>
                  <a:pt x="34911" y="33767"/>
                </a:lnTo>
                <a:lnTo>
                  <a:pt x="34911" y="33356"/>
                </a:lnTo>
                <a:lnTo>
                  <a:pt x="34819" y="33264"/>
                </a:lnTo>
                <a:lnTo>
                  <a:pt x="34728" y="33196"/>
                </a:lnTo>
                <a:lnTo>
                  <a:pt x="34591" y="33013"/>
                </a:lnTo>
                <a:lnTo>
                  <a:pt x="34431" y="33013"/>
                </a:lnTo>
                <a:lnTo>
                  <a:pt x="34248" y="33059"/>
                </a:lnTo>
                <a:lnTo>
                  <a:pt x="34019" y="32990"/>
                </a:lnTo>
                <a:lnTo>
                  <a:pt x="33996" y="32830"/>
                </a:lnTo>
                <a:lnTo>
                  <a:pt x="34042" y="31504"/>
                </a:lnTo>
                <a:lnTo>
                  <a:pt x="34042" y="29972"/>
                </a:lnTo>
                <a:lnTo>
                  <a:pt x="34042" y="29332"/>
                </a:lnTo>
                <a:lnTo>
                  <a:pt x="33950" y="29081"/>
                </a:lnTo>
                <a:lnTo>
                  <a:pt x="33882" y="28989"/>
                </a:lnTo>
                <a:lnTo>
                  <a:pt x="33722" y="28692"/>
                </a:lnTo>
                <a:lnTo>
                  <a:pt x="33539" y="28601"/>
                </a:lnTo>
                <a:lnTo>
                  <a:pt x="33333" y="28509"/>
                </a:lnTo>
                <a:lnTo>
                  <a:pt x="33082" y="28189"/>
                </a:lnTo>
                <a:lnTo>
                  <a:pt x="32967" y="28006"/>
                </a:lnTo>
                <a:lnTo>
                  <a:pt x="32807" y="27846"/>
                </a:lnTo>
                <a:lnTo>
                  <a:pt x="32579" y="27617"/>
                </a:lnTo>
                <a:lnTo>
                  <a:pt x="32533" y="27435"/>
                </a:lnTo>
                <a:lnTo>
                  <a:pt x="32510" y="27206"/>
                </a:lnTo>
                <a:lnTo>
                  <a:pt x="32556" y="26772"/>
                </a:lnTo>
                <a:lnTo>
                  <a:pt x="32624" y="26726"/>
                </a:lnTo>
                <a:lnTo>
                  <a:pt x="32739" y="26703"/>
                </a:lnTo>
                <a:lnTo>
                  <a:pt x="33059" y="26497"/>
                </a:lnTo>
                <a:lnTo>
                  <a:pt x="33082" y="26383"/>
                </a:lnTo>
                <a:lnTo>
                  <a:pt x="33127" y="26269"/>
                </a:lnTo>
                <a:lnTo>
                  <a:pt x="33356" y="26063"/>
                </a:lnTo>
                <a:lnTo>
                  <a:pt x="33470" y="26040"/>
                </a:lnTo>
                <a:lnTo>
                  <a:pt x="33585" y="26040"/>
                </a:lnTo>
                <a:lnTo>
                  <a:pt x="33882" y="26017"/>
                </a:lnTo>
                <a:lnTo>
                  <a:pt x="33928" y="25926"/>
                </a:lnTo>
                <a:lnTo>
                  <a:pt x="33973" y="25811"/>
                </a:lnTo>
                <a:lnTo>
                  <a:pt x="34202" y="25583"/>
                </a:lnTo>
                <a:lnTo>
                  <a:pt x="34248" y="25423"/>
                </a:lnTo>
                <a:lnTo>
                  <a:pt x="34271" y="25194"/>
                </a:lnTo>
                <a:lnTo>
                  <a:pt x="34476" y="24737"/>
                </a:lnTo>
                <a:lnTo>
                  <a:pt x="34568" y="24668"/>
                </a:lnTo>
                <a:lnTo>
                  <a:pt x="34819" y="24623"/>
                </a:lnTo>
                <a:lnTo>
                  <a:pt x="35208" y="24577"/>
                </a:lnTo>
                <a:lnTo>
                  <a:pt x="35665" y="24531"/>
                </a:lnTo>
                <a:lnTo>
                  <a:pt x="36031" y="24508"/>
                </a:lnTo>
                <a:lnTo>
                  <a:pt x="36145" y="24485"/>
                </a:lnTo>
                <a:lnTo>
                  <a:pt x="36397" y="24371"/>
                </a:lnTo>
                <a:lnTo>
                  <a:pt x="36442" y="24280"/>
                </a:lnTo>
                <a:lnTo>
                  <a:pt x="36465" y="24005"/>
                </a:lnTo>
                <a:lnTo>
                  <a:pt x="36488" y="23525"/>
                </a:lnTo>
                <a:lnTo>
                  <a:pt x="36511" y="23319"/>
                </a:lnTo>
                <a:lnTo>
                  <a:pt x="36602" y="23091"/>
                </a:lnTo>
                <a:lnTo>
                  <a:pt x="36671" y="23022"/>
                </a:lnTo>
                <a:lnTo>
                  <a:pt x="36740" y="22977"/>
                </a:lnTo>
                <a:lnTo>
                  <a:pt x="36831" y="22725"/>
                </a:lnTo>
                <a:lnTo>
                  <a:pt x="36808" y="22542"/>
                </a:lnTo>
                <a:lnTo>
                  <a:pt x="36785" y="22199"/>
                </a:lnTo>
                <a:lnTo>
                  <a:pt x="36671" y="21948"/>
                </a:lnTo>
                <a:lnTo>
                  <a:pt x="36511" y="21673"/>
                </a:lnTo>
                <a:lnTo>
                  <a:pt x="36465" y="21376"/>
                </a:lnTo>
                <a:lnTo>
                  <a:pt x="36534" y="21193"/>
                </a:lnTo>
                <a:lnTo>
                  <a:pt x="36717" y="21010"/>
                </a:lnTo>
                <a:lnTo>
                  <a:pt x="36923" y="20713"/>
                </a:lnTo>
                <a:lnTo>
                  <a:pt x="37128" y="20553"/>
                </a:lnTo>
                <a:lnTo>
                  <a:pt x="37243" y="20576"/>
                </a:lnTo>
                <a:lnTo>
                  <a:pt x="37425" y="20759"/>
                </a:lnTo>
                <a:lnTo>
                  <a:pt x="37471" y="20896"/>
                </a:lnTo>
                <a:lnTo>
                  <a:pt x="37517" y="21033"/>
                </a:lnTo>
                <a:lnTo>
                  <a:pt x="37928" y="21170"/>
                </a:lnTo>
                <a:lnTo>
                  <a:pt x="38066" y="21193"/>
                </a:lnTo>
                <a:lnTo>
                  <a:pt x="38134" y="21216"/>
                </a:lnTo>
                <a:lnTo>
                  <a:pt x="38317" y="21308"/>
                </a:lnTo>
                <a:lnTo>
                  <a:pt x="38386" y="21285"/>
                </a:lnTo>
                <a:lnTo>
                  <a:pt x="38409" y="21216"/>
                </a:lnTo>
                <a:lnTo>
                  <a:pt x="38431" y="20850"/>
                </a:lnTo>
                <a:lnTo>
                  <a:pt x="38546" y="20690"/>
                </a:lnTo>
                <a:lnTo>
                  <a:pt x="38637" y="20713"/>
                </a:lnTo>
                <a:lnTo>
                  <a:pt x="38820" y="20965"/>
                </a:lnTo>
                <a:lnTo>
                  <a:pt x="38934" y="20988"/>
                </a:lnTo>
                <a:lnTo>
                  <a:pt x="39186" y="21056"/>
                </a:lnTo>
                <a:lnTo>
                  <a:pt x="39437" y="21170"/>
                </a:lnTo>
                <a:lnTo>
                  <a:pt x="39552" y="21170"/>
                </a:lnTo>
                <a:lnTo>
                  <a:pt x="39803" y="21148"/>
                </a:lnTo>
                <a:lnTo>
                  <a:pt x="39849" y="21033"/>
                </a:lnTo>
                <a:lnTo>
                  <a:pt x="39895" y="20668"/>
                </a:lnTo>
                <a:lnTo>
                  <a:pt x="39917" y="20347"/>
                </a:lnTo>
                <a:lnTo>
                  <a:pt x="39917" y="20210"/>
                </a:lnTo>
                <a:lnTo>
                  <a:pt x="39849" y="19799"/>
                </a:lnTo>
                <a:lnTo>
                  <a:pt x="39712" y="19707"/>
                </a:lnTo>
                <a:lnTo>
                  <a:pt x="39460" y="19570"/>
                </a:lnTo>
                <a:lnTo>
                  <a:pt x="39277" y="19410"/>
                </a:lnTo>
                <a:lnTo>
                  <a:pt x="39140" y="19342"/>
                </a:lnTo>
                <a:lnTo>
                  <a:pt x="38934" y="19159"/>
                </a:lnTo>
                <a:lnTo>
                  <a:pt x="38934" y="19021"/>
                </a:lnTo>
                <a:lnTo>
                  <a:pt x="38957" y="18656"/>
                </a:lnTo>
                <a:lnTo>
                  <a:pt x="38957" y="18244"/>
                </a:lnTo>
                <a:lnTo>
                  <a:pt x="38980" y="18084"/>
                </a:lnTo>
                <a:lnTo>
                  <a:pt x="39094" y="17695"/>
                </a:lnTo>
                <a:lnTo>
                  <a:pt x="39049" y="17627"/>
                </a:lnTo>
                <a:lnTo>
                  <a:pt x="38911" y="17558"/>
                </a:lnTo>
                <a:lnTo>
                  <a:pt x="38660" y="17353"/>
                </a:lnTo>
                <a:lnTo>
                  <a:pt x="38637" y="17193"/>
                </a:lnTo>
                <a:lnTo>
                  <a:pt x="38660" y="17032"/>
                </a:lnTo>
                <a:lnTo>
                  <a:pt x="38774" y="16804"/>
                </a:lnTo>
                <a:lnTo>
                  <a:pt x="38866" y="16758"/>
                </a:lnTo>
                <a:lnTo>
                  <a:pt x="38980" y="16644"/>
                </a:lnTo>
                <a:lnTo>
                  <a:pt x="39049" y="16347"/>
                </a:lnTo>
                <a:lnTo>
                  <a:pt x="39072" y="15867"/>
                </a:lnTo>
                <a:lnTo>
                  <a:pt x="39072" y="15501"/>
                </a:lnTo>
                <a:lnTo>
                  <a:pt x="38980" y="15249"/>
                </a:lnTo>
                <a:lnTo>
                  <a:pt x="38774" y="15044"/>
                </a:lnTo>
                <a:lnTo>
                  <a:pt x="38637" y="14838"/>
                </a:lnTo>
                <a:lnTo>
                  <a:pt x="38317" y="14563"/>
                </a:lnTo>
                <a:lnTo>
                  <a:pt x="38020" y="14403"/>
                </a:lnTo>
                <a:lnTo>
                  <a:pt x="37814" y="14198"/>
                </a:lnTo>
                <a:lnTo>
                  <a:pt x="37563" y="13832"/>
                </a:lnTo>
                <a:lnTo>
                  <a:pt x="37265" y="13580"/>
                </a:lnTo>
                <a:lnTo>
                  <a:pt x="36991" y="13443"/>
                </a:lnTo>
                <a:lnTo>
                  <a:pt x="36785" y="13260"/>
                </a:lnTo>
                <a:lnTo>
                  <a:pt x="36694" y="13192"/>
                </a:lnTo>
                <a:lnTo>
                  <a:pt x="36534" y="12986"/>
                </a:lnTo>
                <a:lnTo>
                  <a:pt x="36580" y="12895"/>
                </a:lnTo>
                <a:lnTo>
                  <a:pt x="36717" y="12734"/>
                </a:lnTo>
                <a:lnTo>
                  <a:pt x="36877" y="12597"/>
                </a:lnTo>
                <a:lnTo>
                  <a:pt x="36945" y="12506"/>
                </a:lnTo>
                <a:lnTo>
                  <a:pt x="37105" y="12254"/>
                </a:lnTo>
                <a:lnTo>
                  <a:pt x="37105" y="12094"/>
                </a:lnTo>
                <a:lnTo>
                  <a:pt x="37105" y="11934"/>
                </a:lnTo>
                <a:lnTo>
                  <a:pt x="37151" y="11683"/>
                </a:lnTo>
                <a:lnTo>
                  <a:pt x="37105" y="11569"/>
                </a:lnTo>
                <a:lnTo>
                  <a:pt x="37037" y="11569"/>
                </a:lnTo>
                <a:lnTo>
                  <a:pt x="36717" y="11523"/>
                </a:lnTo>
                <a:lnTo>
                  <a:pt x="36420" y="11477"/>
                </a:lnTo>
                <a:lnTo>
                  <a:pt x="36260" y="11477"/>
                </a:lnTo>
                <a:lnTo>
                  <a:pt x="36054" y="11363"/>
                </a:lnTo>
                <a:lnTo>
                  <a:pt x="35962" y="11271"/>
                </a:lnTo>
                <a:lnTo>
                  <a:pt x="35734" y="11111"/>
                </a:lnTo>
                <a:lnTo>
                  <a:pt x="35482" y="11020"/>
                </a:lnTo>
                <a:lnTo>
                  <a:pt x="35322" y="10951"/>
                </a:lnTo>
                <a:lnTo>
                  <a:pt x="35116" y="10837"/>
                </a:lnTo>
                <a:lnTo>
                  <a:pt x="35071" y="10746"/>
                </a:lnTo>
                <a:lnTo>
                  <a:pt x="35071" y="9968"/>
                </a:lnTo>
                <a:lnTo>
                  <a:pt x="35048" y="9168"/>
                </a:lnTo>
                <a:lnTo>
                  <a:pt x="35094" y="9054"/>
                </a:lnTo>
                <a:lnTo>
                  <a:pt x="35345" y="8871"/>
                </a:lnTo>
                <a:lnTo>
                  <a:pt x="35391" y="8779"/>
                </a:lnTo>
                <a:lnTo>
                  <a:pt x="35414" y="8665"/>
                </a:lnTo>
                <a:lnTo>
                  <a:pt x="35505" y="8414"/>
                </a:lnTo>
                <a:lnTo>
                  <a:pt x="35459" y="8276"/>
                </a:lnTo>
                <a:lnTo>
                  <a:pt x="35391" y="8116"/>
                </a:lnTo>
                <a:lnTo>
                  <a:pt x="35322" y="7751"/>
                </a:lnTo>
                <a:lnTo>
                  <a:pt x="35231" y="7636"/>
                </a:lnTo>
                <a:lnTo>
                  <a:pt x="35116" y="7613"/>
                </a:lnTo>
                <a:lnTo>
                  <a:pt x="34956" y="7659"/>
                </a:lnTo>
                <a:lnTo>
                  <a:pt x="34911" y="7545"/>
                </a:lnTo>
                <a:lnTo>
                  <a:pt x="34888" y="7385"/>
                </a:lnTo>
                <a:lnTo>
                  <a:pt x="34979" y="7133"/>
                </a:lnTo>
                <a:lnTo>
                  <a:pt x="35071" y="7088"/>
                </a:lnTo>
                <a:lnTo>
                  <a:pt x="35185" y="7088"/>
                </a:lnTo>
                <a:lnTo>
                  <a:pt x="35482" y="7156"/>
                </a:lnTo>
                <a:lnTo>
                  <a:pt x="35642" y="7133"/>
                </a:lnTo>
                <a:lnTo>
                  <a:pt x="35688" y="7065"/>
                </a:lnTo>
                <a:lnTo>
                  <a:pt x="35711" y="6653"/>
                </a:lnTo>
                <a:lnTo>
                  <a:pt x="35665" y="6287"/>
                </a:lnTo>
                <a:lnTo>
                  <a:pt x="35505" y="5945"/>
                </a:lnTo>
                <a:lnTo>
                  <a:pt x="35345" y="5602"/>
                </a:lnTo>
                <a:lnTo>
                  <a:pt x="35345" y="5419"/>
                </a:lnTo>
                <a:lnTo>
                  <a:pt x="35368" y="5076"/>
                </a:lnTo>
                <a:lnTo>
                  <a:pt x="35299" y="4984"/>
                </a:lnTo>
                <a:lnTo>
                  <a:pt x="35208" y="4916"/>
                </a:lnTo>
                <a:lnTo>
                  <a:pt x="35116" y="4596"/>
                </a:lnTo>
                <a:lnTo>
                  <a:pt x="35116" y="4459"/>
                </a:lnTo>
                <a:lnTo>
                  <a:pt x="35185" y="3978"/>
                </a:lnTo>
                <a:lnTo>
                  <a:pt x="35139" y="3521"/>
                </a:lnTo>
                <a:lnTo>
                  <a:pt x="34934" y="3338"/>
                </a:lnTo>
                <a:lnTo>
                  <a:pt x="34728" y="3201"/>
                </a:lnTo>
                <a:lnTo>
                  <a:pt x="34659" y="3133"/>
                </a:lnTo>
                <a:lnTo>
                  <a:pt x="34476" y="3133"/>
                </a:lnTo>
                <a:lnTo>
                  <a:pt x="34408" y="3178"/>
                </a:lnTo>
                <a:lnTo>
                  <a:pt x="34293" y="3361"/>
                </a:lnTo>
                <a:lnTo>
                  <a:pt x="34179" y="3658"/>
                </a:lnTo>
                <a:lnTo>
                  <a:pt x="33996" y="3818"/>
                </a:lnTo>
                <a:lnTo>
                  <a:pt x="33905" y="4001"/>
                </a:lnTo>
                <a:lnTo>
                  <a:pt x="33882" y="4390"/>
                </a:lnTo>
                <a:lnTo>
                  <a:pt x="33745" y="4641"/>
                </a:lnTo>
                <a:lnTo>
                  <a:pt x="33608" y="4641"/>
                </a:lnTo>
                <a:lnTo>
                  <a:pt x="33333" y="4596"/>
                </a:lnTo>
                <a:lnTo>
                  <a:pt x="32945" y="4641"/>
                </a:lnTo>
                <a:lnTo>
                  <a:pt x="32647" y="4596"/>
                </a:lnTo>
                <a:lnTo>
                  <a:pt x="32533" y="4573"/>
                </a:lnTo>
                <a:lnTo>
                  <a:pt x="32327" y="4504"/>
                </a:lnTo>
                <a:lnTo>
                  <a:pt x="32282" y="4390"/>
                </a:lnTo>
                <a:lnTo>
                  <a:pt x="32373" y="4024"/>
                </a:lnTo>
                <a:lnTo>
                  <a:pt x="32396" y="3750"/>
                </a:lnTo>
                <a:lnTo>
                  <a:pt x="32236" y="3613"/>
                </a:lnTo>
                <a:lnTo>
                  <a:pt x="32076" y="3590"/>
                </a:lnTo>
                <a:lnTo>
                  <a:pt x="31893" y="3567"/>
                </a:lnTo>
                <a:lnTo>
                  <a:pt x="31687" y="3681"/>
                </a:lnTo>
                <a:lnTo>
                  <a:pt x="31527" y="3887"/>
                </a:lnTo>
                <a:lnTo>
                  <a:pt x="31367" y="4001"/>
                </a:lnTo>
                <a:lnTo>
                  <a:pt x="31276" y="3978"/>
                </a:lnTo>
                <a:lnTo>
                  <a:pt x="31138" y="3864"/>
                </a:lnTo>
                <a:lnTo>
                  <a:pt x="31093" y="3773"/>
                </a:lnTo>
                <a:lnTo>
                  <a:pt x="31047" y="3681"/>
                </a:lnTo>
                <a:lnTo>
                  <a:pt x="30864" y="3590"/>
                </a:lnTo>
                <a:lnTo>
                  <a:pt x="30818" y="3498"/>
                </a:lnTo>
                <a:lnTo>
                  <a:pt x="30818" y="3338"/>
                </a:lnTo>
                <a:lnTo>
                  <a:pt x="30841" y="3041"/>
                </a:lnTo>
                <a:lnTo>
                  <a:pt x="30910" y="2995"/>
                </a:lnTo>
                <a:lnTo>
                  <a:pt x="31161" y="2950"/>
                </a:lnTo>
                <a:lnTo>
                  <a:pt x="31299" y="2812"/>
                </a:lnTo>
                <a:lnTo>
                  <a:pt x="31299" y="2744"/>
                </a:lnTo>
                <a:lnTo>
                  <a:pt x="31390" y="2561"/>
                </a:lnTo>
                <a:lnTo>
                  <a:pt x="31436" y="2264"/>
                </a:lnTo>
                <a:lnTo>
                  <a:pt x="31390" y="2012"/>
                </a:lnTo>
                <a:lnTo>
                  <a:pt x="31413" y="1715"/>
                </a:lnTo>
                <a:lnTo>
                  <a:pt x="31390" y="1372"/>
                </a:lnTo>
                <a:lnTo>
                  <a:pt x="31367" y="1235"/>
                </a:lnTo>
                <a:lnTo>
                  <a:pt x="31253" y="1075"/>
                </a:lnTo>
                <a:lnTo>
                  <a:pt x="31138" y="1075"/>
                </a:lnTo>
                <a:lnTo>
                  <a:pt x="30978" y="1052"/>
                </a:lnTo>
                <a:lnTo>
                  <a:pt x="30613" y="938"/>
                </a:lnTo>
                <a:lnTo>
                  <a:pt x="30498" y="1029"/>
                </a:lnTo>
                <a:lnTo>
                  <a:pt x="30475" y="1189"/>
                </a:lnTo>
                <a:lnTo>
                  <a:pt x="30384" y="1509"/>
                </a:lnTo>
                <a:lnTo>
                  <a:pt x="30293" y="1532"/>
                </a:lnTo>
                <a:lnTo>
                  <a:pt x="30133" y="1532"/>
                </a:lnTo>
                <a:lnTo>
                  <a:pt x="29835" y="1509"/>
                </a:lnTo>
                <a:lnTo>
                  <a:pt x="29790" y="1372"/>
                </a:lnTo>
                <a:lnTo>
                  <a:pt x="29790" y="1189"/>
                </a:lnTo>
                <a:lnTo>
                  <a:pt x="29767" y="984"/>
                </a:lnTo>
                <a:lnTo>
                  <a:pt x="29698" y="892"/>
                </a:lnTo>
                <a:lnTo>
                  <a:pt x="29607" y="915"/>
                </a:lnTo>
                <a:lnTo>
                  <a:pt x="29310" y="938"/>
                </a:lnTo>
                <a:lnTo>
                  <a:pt x="28944" y="869"/>
                </a:lnTo>
                <a:lnTo>
                  <a:pt x="28784" y="824"/>
                </a:lnTo>
                <a:lnTo>
                  <a:pt x="28624" y="801"/>
                </a:lnTo>
                <a:lnTo>
                  <a:pt x="28601" y="892"/>
                </a:lnTo>
                <a:lnTo>
                  <a:pt x="28578" y="1006"/>
                </a:lnTo>
                <a:lnTo>
                  <a:pt x="28532" y="1189"/>
                </a:lnTo>
                <a:lnTo>
                  <a:pt x="28349" y="1235"/>
                </a:lnTo>
                <a:lnTo>
                  <a:pt x="28121" y="1258"/>
                </a:lnTo>
                <a:lnTo>
                  <a:pt x="27869" y="1235"/>
                </a:lnTo>
                <a:lnTo>
                  <a:pt x="27846" y="1098"/>
                </a:lnTo>
                <a:lnTo>
                  <a:pt x="27755" y="824"/>
                </a:lnTo>
                <a:lnTo>
                  <a:pt x="27755" y="549"/>
                </a:lnTo>
                <a:lnTo>
                  <a:pt x="27801" y="389"/>
                </a:lnTo>
                <a:lnTo>
                  <a:pt x="27801" y="183"/>
                </a:lnTo>
                <a:lnTo>
                  <a:pt x="27732" y="115"/>
                </a:lnTo>
                <a:lnTo>
                  <a:pt x="27663" y="115"/>
                </a:lnTo>
                <a:lnTo>
                  <a:pt x="27435" y="298"/>
                </a:lnTo>
                <a:lnTo>
                  <a:pt x="27252" y="481"/>
                </a:lnTo>
                <a:lnTo>
                  <a:pt x="27161" y="549"/>
                </a:lnTo>
                <a:lnTo>
                  <a:pt x="26978" y="755"/>
                </a:lnTo>
                <a:lnTo>
                  <a:pt x="26863" y="755"/>
                </a:lnTo>
                <a:lnTo>
                  <a:pt x="26703" y="663"/>
                </a:lnTo>
                <a:lnTo>
                  <a:pt x="26452" y="526"/>
                </a:lnTo>
                <a:lnTo>
                  <a:pt x="26292" y="481"/>
                </a:lnTo>
                <a:lnTo>
                  <a:pt x="26086" y="435"/>
                </a:lnTo>
                <a:lnTo>
                  <a:pt x="26063" y="321"/>
                </a:lnTo>
                <a:lnTo>
                  <a:pt x="26063" y="206"/>
                </a:lnTo>
                <a:lnTo>
                  <a:pt x="25972" y="69"/>
                </a:lnTo>
                <a:lnTo>
                  <a:pt x="25857" y="69"/>
                </a:lnTo>
                <a:lnTo>
                  <a:pt x="25446" y="46"/>
                </a:lnTo>
                <a:lnTo>
                  <a:pt x="25012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2" name="Google Shape;5415;p44"/>
          <p:cNvSpPr/>
          <p:nvPr/>
        </p:nvSpPr>
        <p:spPr>
          <a:xfrm>
            <a:off x="728060" y="3787259"/>
            <a:ext cx="390398" cy="264794"/>
          </a:xfrm>
          <a:custGeom>
            <a:avLst/>
            <a:gdLst/>
            <a:ahLst/>
            <a:cxnLst/>
            <a:rect l="l" t="t" r="r" b="b"/>
            <a:pathLst>
              <a:path w="14975" h="11432" extrusionOk="0">
                <a:moveTo>
                  <a:pt x="7202" y="1"/>
                </a:moveTo>
                <a:lnTo>
                  <a:pt x="7064" y="46"/>
                </a:lnTo>
                <a:lnTo>
                  <a:pt x="6767" y="115"/>
                </a:lnTo>
                <a:lnTo>
                  <a:pt x="6333" y="229"/>
                </a:lnTo>
                <a:lnTo>
                  <a:pt x="6127" y="412"/>
                </a:lnTo>
                <a:lnTo>
                  <a:pt x="5921" y="664"/>
                </a:lnTo>
                <a:lnTo>
                  <a:pt x="5601" y="1144"/>
                </a:lnTo>
                <a:lnTo>
                  <a:pt x="5510" y="1418"/>
                </a:lnTo>
                <a:lnTo>
                  <a:pt x="5373" y="1715"/>
                </a:lnTo>
                <a:lnTo>
                  <a:pt x="4938" y="2104"/>
                </a:lnTo>
                <a:lnTo>
                  <a:pt x="4664" y="2172"/>
                </a:lnTo>
                <a:lnTo>
                  <a:pt x="4572" y="2104"/>
                </a:lnTo>
                <a:lnTo>
                  <a:pt x="4367" y="1921"/>
                </a:lnTo>
                <a:lnTo>
                  <a:pt x="3978" y="1670"/>
                </a:lnTo>
                <a:lnTo>
                  <a:pt x="3772" y="1601"/>
                </a:lnTo>
                <a:lnTo>
                  <a:pt x="3727" y="1647"/>
                </a:lnTo>
                <a:lnTo>
                  <a:pt x="3338" y="1944"/>
                </a:lnTo>
                <a:lnTo>
                  <a:pt x="2835" y="2355"/>
                </a:lnTo>
                <a:lnTo>
                  <a:pt x="2538" y="2538"/>
                </a:lnTo>
                <a:lnTo>
                  <a:pt x="1966" y="2744"/>
                </a:lnTo>
                <a:lnTo>
                  <a:pt x="1669" y="2744"/>
                </a:lnTo>
                <a:lnTo>
                  <a:pt x="1600" y="2675"/>
                </a:lnTo>
                <a:lnTo>
                  <a:pt x="1326" y="2378"/>
                </a:lnTo>
                <a:lnTo>
                  <a:pt x="1029" y="2218"/>
                </a:lnTo>
                <a:lnTo>
                  <a:pt x="892" y="2104"/>
                </a:lnTo>
                <a:lnTo>
                  <a:pt x="572" y="2058"/>
                </a:lnTo>
                <a:lnTo>
                  <a:pt x="320" y="2058"/>
                </a:lnTo>
                <a:lnTo>
                  <a:pt x="0" y="2081"/>
                </a:lnTo>
                <a:lnTo>
                  <a:pt x="0" y="2607"/>
                </a:lnTo>
                <a:lnTo>
                  <a:pt x="0" y="2904"/>
                </a:lnTo>
                <a:lnTo>
                  <a:pt x="23" y="3041"/>
                </a:lnTo>
                <a:lnTo>
                  <a:pt x="206" y="3293"/>
                </a:lnTo>
                <a:lnTo>
                  <a:pt x="343" y="3384"/>
                </a:lnTo>
                <a:lnTo>
                  <a:pt x="549" y="3498"/>
                </a:lnTo>
                <a:lnTo>
                  <a:pt x="869" y="3704"/>
                </a:lnTo>
                <a:lnTo>
                  <a:pt x="1257" y="3910"/>
                </a:lnTo>
                <a:lnTo>
                  <a:pt x="1555" y="4047"/>
                </a:lnTo>
                <a:lnTo>
                  <a:pt x="1989" y="4367"/>
                </a:lnTo>
                <a:lnTo>
                  <a:pt x="2195" y="4573"/>
                </a:lnTo>
                <a:lnTo>
                  <a:pt x="2538" y="4756"/>
                </a:lnTo>
                <a:lnTo>
                  <a:pt x="2972" y="5007"/>
                </a:lnTo>
                <a:lnTo>
                  <a:pt x="3201" y="5236"/>
                </a:lnTo>
                <a:lnTo>
                  <a:pt x="3475" y="5396"/>
                </a:lnTo>
                <a:lnTo>
                  <a:pt x="3612" y="5396"/>
                </a:lnTo>
                <a:lnTo>
                  <a:pt x="3818" y="5442"/>
                </a:lnTo>
                <a:lnTo>
                  <a:pt x="3909" y="5579"/>
                </a:lnTo>
                <a:lnTo>
                  <a:pt x="3932" y="5716"/>
                </a:lnTo>
                <a:lnTo>
                  <a:pt x="3978" y="6219"/>
                </a:lnTo>
                <a:lnTo>
                  <a:pt x="4047" y="6493"/>
                </a:lnTo>
                <a:lnTo>
                  <a:pt x="4024" y="6585"/>
                </a:lnTo>
                <a:lnTo>
                  <a:pt x="3795" y="6722"/>
                </a:lnTo>
                <a:lnTo>
                  <a:pt x="3727" y="6836"/>
                </a:lnTo>
                <a:lnTo>
                  <a:pt x="3635" y="7065"/>
                </a:lnTo>
                <a:lnTo>
                  <a:pt x="3635" y="7499"/>
                </a:lnTo>
                <a:lnTo>
                  <a:pt x="3658" y="7956"/>
                </a:lnTo>
                <a:lnTo>
                  <a:pt x="3658" y="8254"/>
                </a:lnTo>
                <a:lnTo>
                  <a:pt x="3727" y="8619"/>
                </a:lnTo>
                <a:lnTo>
                  <a:pt x="3887" y="8871"/>
                </a:lnTo>
                <a:lnTo>
                  <a:pt x="4001" y="8940"/>
                </a:lnTo>
                <a:lnTo>
                  <a:pt x="4229" y="9191"/>
                </a:lnTo>
                <a:lnTo>
                  <a:pt x="4252" y="9351"/>
                </a:lnTo>
                <a:lnTo>
                  <a:pt x="4229" y="9511"/>
                </a:lnTo>
                <a:lnTo>
                  <a:pt x="4252" y="9694"/>
                </a:lnTo>
                <a:lnTo>
                  <a:pt x="4435" y="9808"/>
                </a:lnTo>
                <a:lnTo>
                  <a:pt x="4847" y="9945"/>
                </a:lnTo>
                <a:lnTo>
                  <a:pt x="5030" y="10106"/>
                </a:lnTo>
                <a:lnTo>
                  <a:pt x="5167" y="10174"/>
                </a:lnTo>
                <a:lnTo>
                  <a:pt x="5624" y="10037"/>
                </a:lnTo>
                <a:lnTo>
                  <a:pt x="5693" y="9991"/>
                </a:lnTo>
                <a:lnTo>
                  <a:pt x="5738" y="9831"/>
                </a:lnTo>
                <a:lnTo>
                  <a:pt x="5807" y="9580"/>
                </a:lnTo>
                <a:lnTo>
                  <a:pt x="5944" y="9374"/>
                </a:lnTo>
                <a:lnTo>
                  <a:pt x="6036" y="9122"/>
                </a:lnTo>
                <a:lnTo>
                  <a:pt x="6081" y="9008"/>
                </a:lnTo>
                <a:lnTo>
                  <a:pt x="6287" y="8848"/>
                </a:lnTo>
                <a:lnTo>
                  <a:pt x="6401" y="8825"/>
                </a:lnTo>
                <a:lnTo>
                  <a:pt x="7316" y="8825"/>
                </a:lnTo>
                <a:lnTo>
                  <a:pt x="7384" y="9077"/>
                </a:lnTo>
                <a:lnTo>
                  <a:pt x="7522" y="9397"/>
                </a:lnTo>
                <a:lnTo>
                  <a:pt x="7590" y="9488"/>
                </a:lnTo>
                <a:lnTo>
                  <a:pt x="7682" y="9717"/>
                </a:lnTo>
                <a:lnTo>
                  <a:pt x="7819" y="9763"/>
                </a:lnTo>
                <a:lnTo>
                  <a:pt x="7979" y="9763"/>
                </a:lnTo>
                <a:lnTo>
                  <a:pt x="8322" y="9694"/>
                </a:lnTo>
                <a:lnTo>
                  <a:pt x="8367" y="9580"/>
                </a:lnTo>
                <a:lnTo>
                  <a:pt x="8390" y="9443"/>
                </a:lnTo>
                <a:lnTo>
                  <a:pt x="8505" y="9191"/>
                </a:lnTo>
                <a:lnTo>
                  <a:pt x="8619" y="9168"/>
                </a:lnTo>
                <a:lnTo>
                  <a:pt x="8756" y="9145"/>
                </a:lnTo>
                <a:lnTo>
                  <a:pt x="9053" y="9168"/>
                </a:lnTo>
                <a:lnTo>
                  <a:pt x="9076" y="9260"/>
                </a:lnTo>
                <a:lnTo>
                  <a:pt x="9168" y="9465"/>
                </a:lnTo>
                <a:lnTo>
                  <a:pt x="9328" y="9625"/>
                </a:lnTo>
                <a:lnTo>
                  <a:pt x="9351" y="9694"/>
                </a:lnTo>
                <a:lnTo>
                  <a:pt x="9396" y="9945"/>
                </a:lnTo>
                <a:lnTo>
                  <a:pt x="9282" y="10060"/>
                </a:lnTo>
                <a:lnTo>
                  <a:pt x="9190" y="10197"/>
                </a:lnTo>
                <a:lnTo>
                  <a:pt x="9236" y="10426"/>
                </a:lnTo>
                <a:lnTo>
                  <a:pt x="9259" y="10494"/>
                </a:lnTo>
                <a:lnTo>
                  <a:pt x="9465" y="10540"/>
                </a:lnTo>
                <a:lnTo>
                  <a:pt x="9899" y="10586"/>
                </a:lnTo>
                <a:lnTo>
                  <a:pt x="10082" y="10563"/>
                </a:lnTo>
                <a:lnTo>
                  <a:pt x="10311" y="10517"/>
                </a:lnTo>
                <a:lnTo>
                  <a:pt x="10402" y="10586"/>
                </a:lnTo>
                <a:lnTo>
                  <a:pt x="10425" y="10700"/>
                </a:lnTo>
                <a:lnTo>
                  <a:pt x="10471" y="10929"/>
                </a:lnTo>
                <a:lnTo>
                  <a:pt x="10608" y="11226"/>
                </a:lnTo>
                <a:lnTo>
                  <a:pt x="10677" y="11249"/>
                </a:lnTo>
                <a:lnTo>
                  <a:pt x="10837" y="11386"/>
                </a:lnTo>
                <a:lnTo>
                  <a:pt x="11134" y="11431"/>
                </a:lnTo>
                <a:lnTo>
                  <a:pt x="11591" y="11431"/>
                </a:lnTo>
                <a:lnTo>
                  <a:pt x="11660" y="11340"/>
                </a:lnTo>
                <a:lnTo>
                  <a:pt x="11637" y="10997"/>
                </a:lnTo>
                <a:lnTo>
                  <a:pt x="11682" y="10768"/>
                </a:lnTo>
                <a:lnTo>
                  <a:pt x="11820" y="10746"/>
                </a:lnTo>
                <a:lnTo>
                  <a:pt x="11957" y="10608"/>
                </a:lnTo>
                <a:lnTo>
                  <a:pt x="12094" y="10334"/>
                </a:lnTo>
                <a:lnTo>
                  <a:pt x="12208" y="10266"/>
                </a:lnTo>
                <a:lnTo>
                  <a:pt x="12323" y="10266"/>
                </a:lnTo>
                <a:lnTo>
                  <a:pt x="12620" y="10174"/>
                </a:lnTo>
                <a:lnTo>
                  <a:pt x="12734" y="10060"/>
                </a:lnTo>
                <a:lnTo>
                  <a:pt x="12803" y="9968"/>
                </a:lnTo>
                <a:lnTo>
                  <a:pt x="12986" y="9808"/>
                </a:lnTo>
                <a:lnTo>
                  <a:pt x="13100" y="9808"/>
                </a:lnTo>
                <a:lnTo>
                  <a:pt x="13283" y="9831"/>
                </a:lnTo>
                <a:lnTo>
                  <a:pt x="13534" y="9808"/>
                </a:lnTo>
                <a:lnTo>
                  <a:pt x="13511" y="9488"/>
                </a:lnTo>
                <a:lnTo>
                  <a:pt x="13511" y="9305"/>
                </a:lnTo>
                <a:lnTo>
                  <a:pt x="13603" y="8985"/>
                </a:lnTo>
                <a:lnTo>
                  <a:pt x="13786" y="8711"/>
                </a:lnTo>
                <a:lnTo>
                  <a:pt x="13946" y="8277"/>
                </a:lnTo>
                <a:lnTo>
                  <a:pt x="14220" y="7819"/>
                </a:lnTo>
                <a:lnTo>
                  <a:pt x="14403" y="7659"/>
                </a:lnTo>
                <a:lnTo>
                  <a:pt x="14769" y="7362"/>
                </a:lnTo>
                <a:lnTo>
                  <a:pt x="14929" y="7088"/>
                </a:lnTo>
                <a:lnTo>
                  <a:pt x="14929" y="6905"/>
                </a:lnTo>
                <a:lnTo>
                  <a:pt x="14929" y="6516"/>
                </a:lnTo>
                <a:lnTo>
                  <a:pt x="14975" y="5853"/>
                </a:lnTo>
                <a:lnTo>
                  <a:pt x="14906" y="5510"/>
                </a:lnTo>
                <a:lnTo>
                  <a:pt x="14837" y="5419"/>
                </a:lnTo>
                <a:lnTo>
                  <a:pt x="14609" y="5305"/>
                </a:lnTo>
                <a:lnTo>
                  <a:pt x="14197" y="5350"/>
                </a:lnTo>
                <a:lnTo>
                  <a:pt x="13969" y="5259"/>
                </a:lnTo>
                <a:lnTo>
                  <a:pt x="13786" y="5099"/>
                </a:lnTo>
                <a:lnTo>
                  <a:pt x="13443" y="4733"/>
                </a:lnTo>
                <a:lnTo>
                  <a:pt x="13237" y="4664"/>
                </a:lnTo>
                <a:lnTo>
                  <a:pt x="13100" y="4619"/>
                </a:lnTo>
                <a:lnTo>
                  <a:pt x="12940" y="4436"/>
                </a:lnTo>
                <a:lnTo>
                  <a:pt x="12826" y="4047"/>
                </a:lnTo>
                <a:lnTo>
                  <a:pt x="12803" y="3819"/>
                </a:lnTo>
                <a:lnTo>
                  <a:pt x="12826" y="3567"/>
                </a:lnTo>
                <a:lnTo>
                  <a:pt x="12940" y="3018"/>
                </a:lnTo>
                <a:lnTo>
                  <a:pt x="13031" y="2858"/>
                </a:lnTo>
                <a:lnTo>
                  <a:pt x="13168" y="2721"/>
                </a:lnTo>
                <a:lnTo>
                  <a:pt x="13374" y="2355"/>
                </a:lnTo>
                <a:lnTo>
                  <a:pt x="13397" y="2150"/>
                </a:lnTo>
                <a:lnTo>
                  <a:pt x="13328" y="2058"/>
                </a:lnTo>
                <a:lnTo>
                  <a:pt x="13146" y="1898"/>
                </a:lnTo>
                <a:lnTo>
                  <a:pt x="12871" y="1624"/>
                </a:lnTo>
                <a:lnTo>
                  <a:pt x="12665" y="1532"/>
                </a:lnTo>
                <a:lnTo>
                  <a:pt x="12574" y="1555"/>
                </a:lnTo>
                <a:lnTo>
                  <a:pt x="12368" y="1692"/>
                </a:lnTo>
                <a:lnTo>
                  <a:pt x="12140" y="2150"/>
                </a:lnTo>
                <a:lnTo>
                  <a:pt x="12003" y="2333"/>
                </a:lnTo>
                <a:lnTo>
                  <a:pt x="11911" y="2355"/>
                </a:lnTo>
                <a:lnTo>
                  <a:pt x="11728" y="2287"/>
                </a:lnTo>
                <a:lnTo>
                  <a:pt x="11340" y="1898"/>
                </a:lnTo>
                <a:lnTo>
                  <a:pt x="11202" y="1692"/>
                </a:lnTo>
                <a:lnTo>
                  <a:pt x="11111" y="1441"/>
                </a:lnTo>
                <a:lnTo>
                  <a:pt x="10974" y="1029"/>
                </a:lnTo>
                <a:lnTo>
                  <a:pt x="10791" y="869"/>
                </a:lnTo>
                <a:lnTo>
                  <a:pt x="10631" y="892"/>
                </a:lnTo>
                <a:lnTo>
                  <a:pt x="9831" y="961"/>
                </a:lnTo>
                <a:lnTo>
                  <a:pt x="9122" y="892"/>
                </a:lnTo>
                <a:lnTo>
                  <a:pt x="8848" y="892"/>
                </a:lnTo>
                <a:lnTo>
                  <a:pt x="8367" y="915"/>
                </a:lnTo>
                <a:lnTo>
                  <a:pt x="8070" y="824"/>
                </a:lnTo>
                <a:lnTo>
                  <a:pt x="7956" y="709"/>
                </a:lnTo>
                <a:lnTo>
                  <a:pt x="7750" y="412"/>
                </a:lnTo>
                <a:lnTo>
                  <a:pt x="7453" y="92"/>
                </a:lnTo>
                <a:lnTo>
                  <a:pt x="7202" y="1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5416;p44"/>
          <p:cNvSpPr/>
          <p:nvPr/>
        </p:nvSpPr>
        <p:spPr>
          <a:xfrm>
            <a:off x="1592165" y="3426656"/>
            <a:ext cx="1638447" cy="1475845"/>
          </a:xfrm>
          <a:custGeom>
            <a:avLst/>
            <a:gdLst/>
            <a:ahLst/>
            <a:cxnLst/>
            <a:rect l="l" t="t" r="r" b="b"/>
            <a:pathLst>
              <a:path w="62848" h="63717" extrusionOk="0">
                <a:moveTo>
                  <a:pt x="14975" y="1"/>
                </a:moveTo>
                <a:lnTo>
                  <a:pt x="14907" y="138"/>
                </a:lnTo>
                <a:lnTo>
                  <a:pt x="14861" y="207"/>
                </a:lnTo>
                <a:lnTo>
                  <a:pt x="14724" y="435"/>
                </a:lnTo>
                <a:lnTo>
                  <a:pt x="14084" y="1030"/>
                </a:lnTo>
                <a:lnTo>
                  <a:pt x="13855" y="1235"/>
                </a:lnTo>
                <a:lnTo>
                  <a:pt x="13443" y="1601"/>
                </a:lnTo>
                <a:lnTo>
                  <a:pt x="13032" y="1875"/>
                </a:lnTo>
                <a:lnTo>
                  <a:pt x="12460" y="1944"/>
                </a:lnTo>
                <a:lnTo>
                  <a:pt x="11363" y="1944"/>
                </a:lnTo>
                <a:lnTo>
                  <a:pt x="10814" y="1875"/>
                </a:lnTo>
                <a:lnTo>
                  <a:pt x="10746" y="1921"/>
                </a:lnTo>
                <a:lnTo>
                  <a:pt x="10677" y="2195"/>
                </a:lnTo>
                <a:lnTo>
                  <a:pt x="10654" y="2790"/>
                </a:lnTo>
                <a:lnTo>
                  <a:pt x="10700" y="3110"/>
                </a:lnTo>
                <a:lnTo>
                  <a:pt x="10700" y="3201"/>
                </a:lnTo>
                <a:lnTo>
                  <a:pt x="10586" y="3316"/>
                </a:lnTo>
                <a:lnTo>
                  <a:pt x="10243" y="3361"/>
                </a:lnTo>
                <a:lnTo>
                  <a:pt x="9991" y="3361"/>
                </a:lnTo>
                <a:lnTo>
                  <a:pt x="9786" y="3407"/>
                </a:lnTo>
                <a:lnTo>
                  <a:pt x="9557" y="3773"/>
                </a:lnTo>
                <a:lnTo>
                  <a:pt x="9443" y="3910"/>
                </a:lnTo>
                <a:lnTo>
                  <a:pt x="9283" y="4070"/>
                </a:lnTo>
                <a:lnTo>
                  <a:pt x="9077" y="4436"/>
                </a:lnTo>
                <a:lnTo>
                  <a:pt x="8985" y="4482"/>
                </a:lnTo>
                <a:lnTo>
                  <a:pt x="8482" y="4505"/>
                </a:lnTo>
                <a:lnTo>
                  <a:pt x="7911" y="4482"/>
                </a:lnTo>
                <a:lnTo>
                  <a:pt x="7819" y="4482"/>
                </a:lnTo>
                <a:lnTo>
                  <a:pt x="7705" y="4596"/>
                </a:lnTo>
                <a:lnTo>
                  <a:pt x="7591" y="4916"/>
                </a:lnTo>
                <a:lnTo>
                  <a:pt x="7545" y="5145"/>
                </a:lnTo>
                <a:lnTo>
                  <a:pt x="7522" y="5693"/>
                </a:lnTo>
                <a:lnTo>
                  <a:pt x="7614" y="6448"/>
                </a:lnTo>
                <a:lnTo>
                  <a:pt x="7614" y="6631"/>
                </a:lnTo>
                <a:lnTo>
                  <a:pt x="7522" y="6905"/>
                </a:lnTo>
                <a:lnTo>
                  <a:pt x="7271" y="7202"/>
                </a:lnTo>
                <a:lnTo>
                  <a:pt x="7042" y="7271"/>
                </a:lnTo>
                <a:lnTo>
                  <a:pt x="6288" y="7134"/>
                </a:lnTo>
                <a:lnTo>
                  <a:pt x="5830" y="6974"/>
                </a:lnTo>
                <a:lnTo>
                  <a:pt x="5465" y="7019"/>
                </a:lnTo>
                <a:lnTo>
                  <a:pt x="4870" y="7065"/>
                </a:lnTo>
                <a:lnTo>
                  <a:pt x="4665" y="7019"/>
                </a:lnTo>
                <a:lnTo>
                  <a:pt x="4276" y="6791"/>
                </a:lnTo>
                <a:lnTo>
                  <a:pt x="4047" y="6699"/>
                </a:lnTo>
                <a:lnTo>
                  <a:pt x="3773" y="6699"/>
                </a:lnTo>
                <a:lnTo>
                  <a:pt x="3178" y="6859"/>
                </a:lnTo>
                <a:lnTo>
                  <a:pt x="3041" y="7019"/>
                </a:lnTo>
                <a:lnTo>
                  <a:pt x="2973" y="7088"/>
                </a:lnTo>
                <a:lnTo>
                  <a:pt x="2767" y="7088"/>
                </a:lnTo>
                <a:lnTo>
                  <a:pt x="2333" y="6974"/>
                </a:lnTo>
                <a:lnTo>
                  <a:pt x="2127" y="6905"/>
                </a:lnTo>
                <a:lnTo>
                  <a:pt x="1921" y="6905"/>
                </a:lnTo>
                <a:lnTo>
                  <a:pt x="1350" y="7134"/>
                </a:lnTo>
                <a:lnTo>
                  <a:pt x="1144" y="7317"/>
                </a:lnTo>
                <a:lnTo>
                  <a:pt x="1029" y="7545"/>
                </a:lnTo>
                <a:lnTo>
                  <a:pt x="1052" y="8231"/>
                </a:lnTo>
                <a:lnTo>
                  <a:pt x="1144" y="8482"/>
                </a:lnTo>
                <a:lnTo>
                  <a:pt x="1235" y="8734"/>
                </a:lnTo>
                <a:lnTo>
                  <a:pt x="1235" y="9283"/>
                </a:lnTo>
                <a:lnTo>
                  <a:pt x="1144" y="9511"/>
                </a:lnTo>
                <a:lnTo>
                  <a:pt x="778" y="10037"/>
                </a:lnTo>
                <a:lnTo>
                  <a:pt x="389" y="10517"/>
                </a:lnTo>
                <a:lnTo>
                  <a:pt x="252" y="10997"/>
                </a:lnTo>
                <a:lnTo>
                  <a:pt x="46" y="11935"/>
                </a:lnTo>
                <a:lnTo>
                  <a:pt x="1" y="12163"/>
                </a:lnTo>
                <a:lnTo>
                  <a:pt x="138" y="12415"/>
                </a:lnTo>
                <a:lnTo>
                  <a:pt x="572" y="12620"/>
                </a:lnTo>
                <a:lnTo>
                  <a:pt x="892" y="12849"/>
                </a:lnTo>
                <a:lnTo>
                  <a:pt x="1167" y="13169"/>
                </a:lnTo>
                <a:lnTo>
                  <a:pt x="1372" y="13764"/>
                </a:lnTo>
                <a:lnTo>
                  <a:pt x="1418" y="14084"/>
                </a:lnTo>
                <a:lnTo>
                  <a:pt x="1418" y="14358"/>
                </a:lnTo>
                <a:lnTo>
                  <a:pt x="1258" y="14815"/>
                </a:lnTo>
                <a:lnTo>
                  <a:pt x="1144" y="15044"/>
                </a:lnTo>
                <a:lnTo>
                  <a:pt x="847" y="15478"/>
                </a:lnTo>
                <a:lnTo>
                  <a:pt x="595" y="15844"/>
                </a:lnTo>
                <a:lnTo>
                  <a:pt x="549" y="16050"/>
                </a:lnTo>
                <a:lnTo>
                  <a:pt x="732" y="16507"/>
                </a:lnTo>
                <a:lnTo>
                  <a:pt x="892" y="16667"/>
                </a:lnTo>
                <a:lnTo>
                  <a:pt x="1098" y="16827"/>
                </a:lnTo>
                <a:lnTo>
                  <a:pt x="1487" y="17467"/>
                </a:lnTo>
                <a:lnTo>
                  <a:pt x="1647" y="17719"/>
                </a:lnTo>
                <a:lnTo>
                  <a:pt x="1670" y="17650"/>
                </a:lnTo>
                <a:lnTo>
                  <a:pt x="1807" y="17764"/>
                </a:lnTo>
                <a:lnTo>
                  <a:pt x="1944" y="17856"/>
                </a:lnTo>
                <a:lnTo>
                  <a:pt x="2150" y="17970"/>
                </a:lnTo>
                <a:lnTo>
                  <a:pt x="2401" y="18062"/>
                </a:lnTo>
                <a:lnTo>
                  <a:pt x="2676" y="18176"/>
                </a:lnTo>
                <a:lnTo>
                  <a:pt x="2950" y="18267"/>
                </a:lnTo>
                <a:lnTo>
                  <a:pt x="3133" y="18267"/>
                </a:lnTo>
                <a:lnTo>
                  <a:pt x="3339" y="18222"/>
                </a:lnTo>
                <a:lnTo>
                  <a:pt x="3430" y="18153"/>
                </a:lnTo>
                <a:lnTo>
                  <a:pt x="3544" y="18016"/>
                </a:lnTo>
                <a:lnTo>
                  <a:pt x="3750" y="17993"/>
                </a:lnTo>
                <a:lnTo>
                  <a:pt x="3910" y="17970"/>
                </a:lnTo>
                <a:lnTo>
                  <a:pt x="4093" y="17787"/>
                </a:lnTo>
                <a:lnTo>
                  <a:pt x="4070" y="17650"/>
                </a:lnTo>
                <a:lnTo>
                  <a:pt x="4070" y="17513"/>
                </a:lnTo>
                <a:lnTo>
                  <a:pt x="4367" y="17261"/>
                </a:lnTo>
                <a:lnTo>
                  <a:pt x="4527" y="17056"/>
                </a:lnTo>
                <a:lnTo>
                  <a:pt x="4665" y="16850"/>
                </a:lnTo>
                <a:lnTo>
                  <a:pt x="4665" y="16484"/>
                </a:lnTo>
                <a:lnTo>
                  <a:pt x="4733" y="16278"/>
                </a:lnTo>
                <a:lnTo>
                  <a:pt x="4825" y="16095"/>
                </a:lnTo>
                <a:lnTo>
                  <a:pt x="5122" y="15958"/>
                </a:lnTo>
                <a:lnTo>
                  <a:pt x="5282" y="15867"/>
                </a:lnTo>
                <a:lnTo>
                  <a:pt x="5396" y="15730"/>
                </a:lnTo>
                <a:lnTo>
                  <a:pt x="5328" y="15364"/>
                </a:lnTo>
                <a:lnTo>
                  <a:pt x="5282" y="15227"/>
                </a:lnTo>
                <a:lnTo>
                  <a:pt x="5236" y="15112"/>
                </a:lnTo>
                <a:lnTo>
                  <a:pt x="4962" y="14952"/>
                </a:lnTo>
                <a:lnTo>
                  <a:pt x="4825" y="14929"/>
                </a:lnTo>
                <a:lnTo>
                  <a:pt x="4756" y="14861"/>
                </a:lnTo>
                <a:lnTo>
                  <a:pt x="4779" y="14518"/>
                </a:lnTo>
                <a:lnTo>
                  <a:pt x="4802" y="14404"/>
                </a:lnTo>
                <a:lnTo>
                  <a:pt x="4847" y="14335"/>
                </a:lnTo>
                <a:lnTo>
                  <a:pt x="5145" y="14266"/>
                </a:lnTo>
                <a:lnTo>
                  <a:pt x="5328" y="14266"/>
                </a:lnTo>
                <a:lnTo>
                  <a:pt x="5762" y="14312"/>
                </a:lnTo>
                <a:lnTo>
                  <a:pt x="6173" y="14335"/>
                </a:lnTo>
                <a:lnTo>
                  <a:pt x="6288" y="14335"/>
                </a:lnTo>
                <a:lnTo>
                  <a:pt x="6379" y="14472"/>
                </a:lnTo>
                <a:lnTo>
                  <a:pt x="6379" y="14587"/>
                </a:lnTo>
                <a:lnTo>
                  <a:pt x="6402" y="14701"/>
                </a:lnTo>
                <a:lnTo>
                  <a:pt x="6608" y="14747"/>
                </a:lnTo>
                <a:lnTo>
                  <a:pt x="6768" y="14792"/>
                </a:lnTo>
                <a:lnTo>
                  <a:pt x="7019" y="14929"/>
                </a:lnTo>
                <a:lnTo>
                  <a:pt x="7179" y="15021"/>
                </a:lnTo>
                <a:lnTo>
                  <a:pt x="7294" y="15021"/>
                </a:lnTo>
                <a:lnTo>
                  <a:pt x="7477" y="14815"/>
                </a:lnTo>
                <a:lnTo>
                  <a:pt x="7568" y="14747"/>
                </a:lnTo>
                <a:lnTo>
                  <a:pt x="7751" y="14564"/>
                </a:lnTo>
                <a:lnTo>
                  <a:pt x="7979" y="14381"/>
                </a:lnTo>
                <a:lnTo>
                  <a:pt x="8048" y="14381"/>
                </a:lnTo>
                <a:lnTo>
                  <a:pt x="8117" y="14449"/>
                </a:lnTo>
                <a:lnTo>
                  <a:pt x="8117" y="14655"/>
                </a:lnTo>
                <a:lnTo>
                  <a:pt x="8071" y="14815"/>
                </a:lnTo>
                <a:lnTo>
                  <a:pt x="8071" y="15090"/>
                </a:lnTo>
                <a:lnTo>
                  <a:pt x="8162" y="15364"/>
                </a:lnTo>
                <a:lnTo>
                  <a:pt x="8185" y="15501"/>
                </a:lnTo>
                <a:lnTo>
                  <a:pt x="8437" y="15524"/>
                </a:lnTo>
                <a:lnTo>
                  <a:pt x="8665" y="15501"/>
                </a:lnTo>
                <a:lnTo>
                  <a:pt x="8848" y="15455"/>
                </a:lnTo>
                <a:lnTo>
                  <a:pt x="8894" y="15272"/>
                </a:lnTo>
                <a:lnTo>
                  <a:pt x="8917" y="15158"/>
                </a:lnTo>
                <a:lnTo>
                  <a:pt x="8940" y="15067"/>
                </a:lnTo>
                <a:lnTo>
                  <a:pt x="9100" y="15090"/>
                </a:lnTo>
                <a:lnTo>
                  <a:pt x="9260" y="15135"/>
                </a:lnTo>
                <a:lnTo>
                  <a:pt x="9626" y="15204"/>
                </a:lnTo>
                <a:lnTo>
                  <a:pt x="9923" y="15158"/>
                </a:lnTo>
                <a:lnTo>
                  <a:pt x="10014" y="15158"/>
                </a:lnTo>
                <a:lnTo>
                  <a:pt x="10083" y="15250"/>
                </a:lnTo>
                <a:lnTo>
                  <a:pt x="10106" y="15455"/>
                </a:lnTo>
                <a:lnTo>
                  <a:pt x="10106" y="15638"/>
                </a:lnTo>
                <a:lnTo>
                  <a:pt x="10151" y="15775"/>
                </a:lnTo>
                <a:lnTo>
                  <a:pt x="10449" y="15798"/>
                </a:lnTo>
                <a:lnTo>
                  <a:pt x="10609" y="15798"/>
                </a:lnTo>
                <a:lnTo>
                  <a:pt x="10723" y="15775"/>
                </a:lnTo>
                <a:lnTo>
                  <a:pt x="10791" y="15455"/>
                </a:lnTo>
                <a:lnTo>
                  <a:pt x="10814" y="15295"/>
                </a:lnTo>
                <a:lnTo>
                  <a:pt x="10929" y="15204"/>
                </a:lnTo>
                <a:lnTo>
                  <a:pt x="11294" y="15318"/>
                </a:lnTo>
                <a:lnTo>
                  <a:pt x="11454" y="15341"/>
                </a:lnTo>
                <a:lnTo>
                  <a:pt x="11569" y="15341"/>
                </a:lnTo>
                <a:lnTo>
                  <a:pt x="11683" y="15501"/>
                </a:lnTo>
                <a:lnTo>
                  <a:pt x="11706" y="15638"/>
                </a:lnTo>
                <a:lnTo>
                  <a:pt x="11729" y="15981"/>
                </a:lnTo>
                <a:lnTo>
                  <a:pt x="11706" y="16278"/>
                </a:lnTo>
                <a:lnTo>
                  <a:pt x="11752" y="16530"/>
                </a:lnTo>
                <a:lnTo>
                  <a:pt x="11706" y="16827"/>
                </a:lnTo>
                <a:lnTo>
                  <a:pt x="11615" y="17010"/>
                </a:lnTo>
                <a:lnTo>
                  <a:pt x="11615" y="17078"/>
                </a:lnTo>
                <a:lnTo>
                  <a:pt x="11477" y="17216"/>
                </a:lnTo>
                <a:lnTo>
                  <a:pt x="11226" y="17261"/>
                </a:lnTo>
                <a:lnTo>
                  <a:pt x="11157" y="17307"/>
                </a:lnTo>
                <a:lnTo>
                  <a:pt x="11134" y="17604"/>
                </a:lnTo>
                <a:lnTo>
                  <a:pt x="11134" y="17764"/>
                </a:lnTo>
                <a:lnTo>
                  <a:pt x="11180" y="17856"/>
                </a:lnTo>
                <a:lnTo>
                  <a:pt x="11363" y="17947"/>
                </a:lnTo>
                <a:lnTo>
                  <a:pt x="11409" y="18039"/>
                </a:lnTo>
                <a:lnTo>
                  <a:pt x="11454" y="18130"/>
                </a:lnTo>
                <a:lnTo>
                  <a:pt x="11592" y="18244"/>
                </a:lnTo>
                <a:lnTo>
                  <a:pt x="11683" y="18267"/>
                </a:lnTo>
                <a:lnTo>
                  <a:pt x="11843" y="18153"/>
                </a:lnTo>
                <a:lnTo>
                  <a:pt x="12003" y="17947"/>
                </a:lnTo>
                <a:lnTo>
                  <a:pt x="12209" y="17833"/>
                </a:lnTo>
                <a:lnTo>
                  <a:pt x="12392" y="17856"/>
                </a:lnTo>
                <a:lnTo>
                  <a:pt x="12552" y="17879"/>
                </a:lnTo>
                <a:lnTo>
                  <a:pt x="12712" y="18016"/>
                </a:lnTo>
                <a:lnTo>
                  <a:pt x="12689" y="18290"/>
                </a:lnTo>
                <a:lnTo>
                  <a:pt x="12598" y="18656"/>
                </a:lnTo>
                <a:lnTo>
                  <a:pt x="12643" y="18770"/>
                </a:lnTo>
                <a:lnTo>
                  <a:pt x="12849" y="18839"/>
                </a:lnTo>
                <a:lnTo>
                  <a:pt x="12963" y="18862"/>
                </a:lnTo>
                <a:lnTo>
                  <a:pt x="13261" y="18907"/>
                </a:lnTo>
                <a:lnTo>
                  <a:pt x="13649" y="18862"/>
                </a:lnTo>
                <a:lnTo>
                  <a:pt x="13924" y="18907"/>
                </a:lnTo>
                <a:lnTo>
                  <a:pt x="14061" y="18907"/>
                </a:lnTo>
                <a:lnTo>
                  <a:pt x="14198" y="18656"/>
                </a:lnTo>
                <a:lnTo>
                  <a:pt x="14221" y="18267"/>
                </a:lnTo>
                <a:lnTo>
                  <a:pt x="14312" y="18084"/>
                </a:lnTo>
                <a:lnTo>
                  <a:pt x="14495" y="17924"/>
                </a:lnTo>
                <a:lnTo>
                  <a:pt x="14609" y="17627"/>
                </a:lnTo>
                <a:lnTo>
                  <a:pt x="14724" y="17444"/>
                </a:lnTo>
                <a:lnTo>
                  <a:pt x="14792" y="17399"/>
                </a:lnTo>
                <a:lnTo>
                  <a:pt x="14975" y="17399"/>
                </a:lnTo>
                <a:lnTo>
                  <a:pt x="15044" y="17467"/>
                </a:lnTo>
                <a:lnTo>
                  <a:pt x="15250" y="17604"/>
                </a:lnTo>
                <a:lnTo>
                  <a:pt x="15455" y="17787"/>
                </a:lnTo>
                <a:lnTo>
                  <a:pt x="15501" y="18244"/>
                </a:lnTo>
                <a:lnTo>
                  <a:pt x="15432" y="18725"/>
                </a:lnTo>
                <a:lnTo>
                  <a:pt x="15432" y="18862"/>
                </a:lnTo>
                <a:lnTo>
                  <a:pt x="15524" y="19182"/>
                </a:lnTo>
                <a:lnTo>
                  <a:pt x="15615" y="19250"/>
                </a:lnTo>
                <a:lnTo>
                  <a:pt x="15684" y="19342"/>
                </a:lnTo>
                <a:lnTo>
                  <a:pt x="15661" y="19685"/>
                </a:lnTo>
                <a:lnTo>
                  <a:pt x="15661" y="19868"/>
                </a:lnTo>
                <a:lnTo>
                  <a:pt x="15821" y="20211"/>
                </a:lnTo>
                <a:lnTo>
                  <a:pt x="15981" y="20553"/>
                </a:lnTo>
                <a:lnTo>
                  <a:pt x="16027" y="20919"/>
                </a:lnTo>
                <a:lnTo>
                  <a:pt x="16004" y="21331"/>
                </a:lnTo>
                <a:lnTo>
                  <a:pt x="15958" y="21399"/>
                </a:lnTo>
                <a:lnTo>
                  <a:pt x="15798" y="21422"/>
                </a:lnTo>
                <a:lnTo>
                  <a:pt x="15501" y="21354"/>
                </a:lnTo>
                <a:lnTo>
                  <a:pt x="15387" y="21354"/>
                </a:lnTo>
                <a:lnTo>
                  <a:pt x="15295" y="21399"/>
                </a:lnTo>
                <a:lnTo>
                  <a:pt x="15204" y="21651"/>
                </a:lnTo>
                <a:lnTo>
                  <a:pt x="15227" y="21811"/>
                </a:lnTo>
                <a:lnTo>
                  <a:pt x="15272" y="21925"/>
                </a:lnTo>
                <a:lnTo>
                  <a:pt x="15432" y="21879"/>
                </a:lnTo>
                <a:lnTo>
                  <a:pt x="15547" y="21902"/>
                </a:lnTo>
                <a:lnTo>
                  <a:pt x="15638" y="22017"/>
                </a:lnTo>
                <a:lnTo>
                  <a:pt x="15707" y="22382"/>
                </a:lnTo>
                <a:lnTo>
                  <a:pt x="15775" y="22542"/>
                </a:lnTo>
                <a:lnTo>
                  <a:pt x="15821" y="22680"/>
                </a:lnTo>
                <a:lnTo>
                  <a:pt x="15730" y="22931"/>
                </a:lnTo>
                <a:lnTo>
                  <a:pt x="15684" y="23045"/>
                </a:lnTo>
                <a:lnTo>
                  <a:pt x="15661" y="23137"/>
                </a:lnTo>
                <a:lnTo>
                  <a:pt x="15410" y="23320"/>
                </a:lnTo>
                <a:lnTo>
                  <a:pt x="15364" y="23434"/>
                </a:lnTo>
                <a:lnTo>
                  <a:pt x="15387" y="24234"/>
                </a:lnTo>
                <a:lnTo>
                  <a:pt x="15387" y="25012"/>
                </a:lnTo>
                <a:lnTo>
                  <a:pt x="15432" y="25103"/>
                </a:lnTo>
                <a:lnTo>
                  <a:pt x="15638" y="25217"/>
                </a:lnTo>
                <a:lnTo>
                  <a:pt x="15798" y="25286"/>
                </a:lnTo>
                <a:lnTo>
                  <a:pt x="16050" y="25377"/>
                </a:lnTo>
                <a:lnTo>
                  <a:pt x="16278" y="25537"/>
                </a:lnTo>
                <a:lnTo>
                  <a:pt x="16370" y="25629"/>
                </a:lnTo>
                <a:lnTo>
                  <a:pt x="16576" y="25743"/>
                </a:lnTo>
                <a:lnTo>
                  <a:pt x="16736" y="25743"/>
                </a:lnTo>
                <a:lnTo>
                  <a:pt x="17033" y="25789"/>
                </a:lnTo>
                <a:lnTo>
                  <a:pt x="17353" y="25835"/>
                </a:lnTo>
                <a:lnTo>
                  <a:pt x="17421" y="25835"/>
                </a:lnTo>
                <a:lnTo>
                  <a:pt x="17467" y="25949"/>
                </a:lnTo>
                <a:lnTo>
                  <a:pt x="17421" y="26200"/>
                </a:lnTo>
                <a:lnTo>
                  <a:pt x="17421" y="26360"/>
                </a:lnTo>
                <a:lnTo>
                  <a:pt x="17421" y="26520"/>
                </a:lnTo>
                <a:lnTo>
                  <a:pt x="17261" y="26772"/>
                </a:lnTo>
                <a:lnTo>
                  <a:pt x="17193" y="26863"/>
                </a:lnTo>
                <a:lnTo>
                  <a:pt x="17033" y="27000"/>
                </a:lnTo>
                <a:lnTo>
                  <a:pt x="16896" y="27161"/>
                </a:lnTo>
                <a:lnTo>
                  <a:pt x="16850" y="27252"/>
                </a:lnTo>
                <a:lnTo>
                  <a:pt x="17010" y="27458"/>
                </a:lnTo>
                <a:lnTo>
                  <a:pt x="17101" y="27526"/>
                </a:lnTo>
                <a:lnTo>
                  <a:pt x="17307" y="27709"/>
                </a:lnTo>
                <a:lnTo>
                  <a:pt x="17581" y="27846"/>
                </a:lnTo>
                <a:lnTo>
                  <a:pt x="17879" y="28098"/>
                </a:lnTo>
                <a:lnTo>
                  <a:pt x="18130" y="28464"/>
                </a:lnTo>
                <a:lnTo>
                  <a:pt x="18336" y="28669"/>
                </a:lnTo>
                <a:lnTo>
                  <a:pt x="18633" y="28829"/>
                </a:lnTo>
                <a:lnTo>
                  <a:pt x="18953" y="29104"/>
                </a:lnTo>
                <a:lnTo>
                  <a:pt x="19090" y="29310"/>
                </a:lnTo>
                <a:lnTo>
                  <a:pt x="19296" y="29515"/>
                </a:lnTo>
                <a:lnTo>
                  <a:pt x="19388" y="29767"/>
                </a:lnTo>
                <a:lnTo>
                  <a:pt x="19388" y="30133"/>
                </a:lnTo>
                <a:lnTo>
                  <a:pt x="19365" y="30613"/>
                </a:lnTo>
                <a:lnTo>
                  <a:pt x="19296" y="30910"/>
                </a:lnTo>
                <a:lnTo>
                  <a:pt x="19182" y="31024"/>
                </a:lnTo>
                <a:lnTo>
                  <a:pt x="19090" y="31070"/>
                </a:lnTo>
                <a:lnTo>
                  <a:pt x="18976" y="31298"/>
                </a:lnTo>
                <a:lnTo>
                  <a:pt x="18953" y="31459"/>
                </a:lnTo>
                <a:lnTo>
                  <a:pt x="18976" y="31619"/>
                </a:lnTo>
                <a:lnTo>
                  <a:pt x="19227" y="31824"/>
                </a:lnTo>
                <a:lnTo>
                  <a:pt x="19365" y="31893"/>
                </a:lnTo>
                <a:lnTo>
                  <a:pt x="19410" y="31961"/>
                </a:lnTo>
                <a:lnTo>
                  <a:pt x="19296" y="32350"/>
                </a:lnTo>
                <a:lnTo>
                  <a:pt x="19273" y="32510"/>
                </a:lnTo>
                <a:lnTo>
                  <a:pt x="19273" y="32922"/>
                </a:lnTo>
                <a:lnTo>
                  <a:pt x="19250" y="33287"/>
                </a:lnTo>
                <a:lnTo>
                  <a:pt x="19250" y="33425"/>
                </a:lnTo>
                <a:lnTo>
                  <a:pt x="19456" y="33608"/>
                </a:lnTo>
                <a:lnTo>
                  <a:pt x="19593" y="33676"/>
                </a:lnTo>
                <a:lnTo>
                  <a:pt x="19776" y="33836"/>
                </a:lnTo>
                <a:lnTo>
                  <a:pt x="20028" y="33973"/>
                </a:lnTo>
                <a:lnTo>
                  <a:pt x="20165" y="34065"/>
                </a:lnTo>
                <a:lnTo>
                  <a:pt x="20233" y="34476"/>
                </a:lnTo>
                <a:lnTo>
                  <a:pt x="20233" y="34613"/>
                </a:lnTo>
                <a:lnTo>
                  <a:pt x="20211" y="34934"/>
                </a:lnTo>
                <a:lnTo>
                  <a:pt x="20165" y="35299"/>
                </a:lnTo>
                <a:lnTo>
                  <a:pt x="20119" y="35414"/>
                </a:lnTo>
                <a:lnTo>
                  <a:pt x="19868" y="35436"/>
                </a:lnTo>
                <a:lnTo>
                  <a:pt x="19753" y="35436"/>
                </a:lnTo>
                <a:lnTo>
                  <a:pt x="19502" y="35322"/>
                </a:lnTo>
                <a:lnTo>
                  <a:pt x="19250" y="35254"/>
                </a:lnTo>
                <a:lnTo>
                  <a:pt x="19136" y="35231"/>
                </a:lnTo>
                <a:lnTo>
                  <a:pt x="18953" y="34979"/>
                </a:lnTo>
                <a:lnTo>
                  <a:pt x="18862" y="34956"/>
                </a:lnTo>
                <a:lnTo>
                  <a:pt x="18747" y="35116"/>
                </a:lnTo>
                <a:lnTo>
                  <a:pt x="18725" y="35482"/>
                </a:lnTo>
                <a:lnTo>
                  <a:pt x="18702" y="35551"/>
                </a:lnTo>
                <a:lnTo>
                  <a:pt x="18633" y="35574"/>
                </a:lnTo>
                <a:lnTo>
                  <a:pt x="18450" y="35482"/>
                </a:lnTo>
                <a:lnTo>
                  <a:pt x="18382" y="35459"/>
                </a:lnTo>
                <a:lnTo>
                  <a:pt x="18244" y="35436"/>
                </a:lnTo>
                <a:lnTo>
                  <a:pt x="17833" y="35299"/>
                </a:lnTo>
                <a:lnTo>
                  <a:pt x="17787" y="35162"/>
                </a:lnTo>
                <a:lnTo>
                  <a:pt x="17741" y="35025"/>
                </a:lnTo>
                <a:lnTo>
                  <a:pt x="17559" y="34842"/>
                </a:lnTo>
                <a:lnTo>
                  <a:pt x="17444" y="34819"/>
                </a:lnTo>
                <a:lnTo>
                  <a:pt x="17239" y="34979"/>
                </a:lnTo>
                <a:lnTo>
                  <a:pt x="17033" y="35276"/>
                </a:lnTo>
                <a:lnTo>
                  <a:pt x="16850" y="35459"/>
                </a:lnTo>
                <a:lnTo>
                  <a:pt x="16781" y="35642"/>
                </a:lnTo>
                <a:lnTo>
                  <a:pt x="16827" y="35939"/>
                </a:lnTo>
                <a:lnTo>
                  <a:pt x="16987" y="36214"/>
                </a:lnTo>
                <a:lnTo>
                  <a:pt x="17101" y="36465"/>
                </a:lnTo>
                <a:lnTo>
                  <a:pt x="17124" y="36808"/>
                </a:lnTo>
                <a:lnTo>
                  <a:pt x="17147" y="36991"/>
                </a:lnTo>
                <a:lnTo>
                  <a:pt x="17056" y="37243"/>
                </a:lnTo>
                <a:lnTo>
                  <a:pt x="16987" y="37288"/>
                </a:lnTo>
                <a:lnTo>
                  <a:pt x="16918" y="37357"/>
                </a:lnTo>
                <a:lnTo>
                  <a:pt x="16827" y="37585"/>
                </a:lnTo>
                <a:lnTo>
                  <a:pt x="16804" y="37791"/>
                </a:lnTo>
                <a:lnTo>
                  <a:pt x="16781" y="38271"/>
                </a:lnTo>
                <a:lnTo>
                  <a:pt x="16758" y="38546"/>
                </a:lnTo>
                <a:lnTo>
                  <a:pt x="16713" y="38637"/>
                </a:lnTo>
                <a:lnTo>
                  <a:pt x="16461" y="38751"/>
                </a:lnTo>
                <a:lnTo>
                  <a:pt x="16347" y="38774"/>
                </a:lnTo>
                <a:lnTo>
                  <a:pt x="15981" y="38797"/>
                </a:lnTo>
                <a:lnTo>
                  <a:pt x="15524" y="38843"/>
                </a:lnTo>
                <a:lnTo>
                  <a:pt x="15135" y="38889"/>
                </a:lnTo>
                <a:lnTo>
                  <a:pt x="14884" y="38934"/>
                </a:lnTo>
                <a:lnTo>
                  <a:pt x="14792" y="39003"/>
                </a:lnTo>
                <a:lnTo>
                  <a:pt x="14587" y="39460"/>
                </a:lnTo>
                <a:lnTo>
                  <a:pt x="14564" y="39689"/>
                </a:lnTo>
                <a:lnTo>
                  <a:pt x="14518" y="39849"/>
                </a:lnTo>
                <a:lnTo>
                  <a:pt x="14289" y="40077"/>
                </a:lnTo>
                <a:lnTo>
                  <a:pt x="14244" y="40192"/>
                </a:lnTo>
                <a:lnTo>
                  <a:pt x="14198" y="40283"/>
                </a:lnTo>
                <a:lnTo>
                  <a:pt x="13901" y="40306"/>
                </a:lnTo>
                <a:lnTo>
                  <a:pt x="13786" y="40306"/>
                </a:lnTo>
                <a:lnTo>
                  <a:pt x="13672" y="40329"/>
                </a:lnTo>
                <a:lnTo>
                  <a:pt x="13443" y="40535"/>
                </a:lnTo>
                <a:lnTo>
                  <a:pt x="13398" y="40649"/>
                </a:lnTo>
                <a:lnTo>
                  <a:pt x="13375" y="40763"/>
                </a:lnTo>
                <a:lnTo>
                  <a:pt x="13055" y="40969"/>
                </a:lnTo>
                <a:lnTo>
                  <a:pt x="12940" y="40992"/>
                </a:lnTo>
                <a:lnTo>
                  <a:pt x="12872" y="41038"/>
                </a:lnTo>
                <a:lnTo>
                  <a:pt x="12826" y="41472"/>
                </a:lnTo>
                <a:lnTo>
                  <a:pt x="12849" y="41701"/>
                </a:lnTo>
                <a:lnTo>
                  <a:pt x="12895" y="41883"/>
                </a:lnTo>
                <a:lnTo>
                  <a:pt x="13123" y="42112"/>
                </a:lnTo>
                <a:lnTo>
                  <a:pt x="13283" y="42272"/>
                </a:lnTo>
                <a:lnTo>
                  <a:pt x="13398" y="42455"/>
                </a:lnTo>
                <a:lnTo>
                  <a:pt x="13649" y="42775"/>
                </a:lnTo>
                <a:lnTo>
                  <a:pt x="13855" y="42867"/>
                </a:lnTo>
                <a:lnTo>
                  <a:pt x="14038" y="42958"/>
                </a:lnTo>
                <a:lnTo>
                  <a:pt x="14198" y="43255"/>
                </a:lnTo>
                <a:lnTo>
                  <a:pt x="14266" y="43347"/>
                </a:lnTo>
                <a:lnTo>
                  <a:pt x="14358" y="43598"/>
                </a:lnTo>
                <a:lnTo>
                  <a:pt x="14358" y="44238"/>
                </a:lnTo>
                <a:lnTo>
                  <a:pt x="14358" y="45770"/>
                </a:lnTo>
                <a:lnTo>
                  <a:pt x="14312" y="47096"/>
                </a:lnTo>
                <a:lnTo>
                  <a:pt x="14335" y="47256"/>
                </a:lnTo>
                <a:lnTo>
                  <a:pt x="14564" y="47325"/>
                </a:lnTo>
                <a:lnTo>
                  <a:pt x="14747" y="47279"/>
                </a:lnTo>
                <a:lnTo>
                  <a:pt x="14907" y="47279"/>
                </a:lnTo>
                <a:lnTo>
                  <a:pt x="15044" y="47462"/>
                </a:lnTo>
                <a:lnTo>
                  <a:pt x="15135" y="47530"/>
                </a:lnTo>
                <a:lnTo>
                  <a:pt x="15227" y="47622"/>
                </a:lnTo>
                <a:lnTo>
                  <a:pt x="15227" y="48033"/>
                </a:lnTo>
                <a:lnTo>
                  <a:pt x="15227" y="48239"/>
                </a:lnTo>
                <a:lnTo>
                  <a:pt x="15318" y="48765"/>
                </a:lnTo>
                <a:lnTo>
                  <a:pt x="15410" y="49268"/>
                </a:lnTo>
                <a:lnTo>
                  <a:pt x="15410" y="49428"/>
                </a:lnTo>
                <a:lnTo>
                  <a:pt x="15227" y="49611"/>
                </a:lnTo>
                <a:lnTo>
                  <a:pt x="15135" y="49656"/>
                </a:lnTo>
                <a:lnTo>
                  <a:pt x="14929" y="49839"/>
                </a:lnTo>
                <a:lnTo>
                  <a:pt x="14815" y="50045"/>
                </a:lnTo>
                <a:lnTo>
                  <a:pt x="14815" y="51005"/>
                </a:lnTo>
                <a:lnTo>
                  <a:pt x="14838" y="51165"/>
                </a:lnTo>
                <a:lnTo>
                  <a:pt x="15090" y="51257"/>
                </a:lnTo>
                <a:lnTo>
                  <a:pt x="15295" y="51257"/>
                </a:lnTo>
                <a:lnTo>
                  <a:pt x="15364" y="51280"/>
                </a:lnTo>
                <a:lnTo>
                  <a:pt x="15432" y="51371"/>
                </a:lnTo>
                <a:lnTo>
                  <a:pt x="15410" y="51577"/>
                </a:lnTo>
                <a:lnTo>
                  <a:pt x="15387" y="51737"/>
                </a:lnTo>
                <a:lnTo>
                  <a:pt x="15387" y="51874"/>
                </a:lnTo>
                <a:lnTo>
                  <a:pt x="15295" y="52194"/>
                </a:lnTo>
                <a:lnTo>
                  <a:pt x="15204" y="52286"/>
                </a:lnTo>
                <a:lnTo>
                  <a:pt x="14838" y="52354"/>
                </a:lnTo>
                <a:lnTo>
                  <a:pt x="14564" y="52400"/>
                </a:lnTo>
                <a:lnTo>
                  <a:pt x="14472" y="52583"/>
                </a:lnTo>
                <a:lnTo>
                  <a:pt x="14472" y="52880"/>
                </a:lnTo>
                <a:lnTo>
                  <a:pt x="14495" y="53017"/>
                </a:lnTo>
                <a:lnTo>
                  <a:pt x="14815" y="53291"/>
                </a:lnTo>
                <a:lnTo>
                  <a:pt x="14998" y="53337"/>
                </a:lnTo>
                <a:lnTo>
                  <a:pt x="15135" y="53383"/>
                </a:lnTo>
                <a:lnTo>
                  <a:pt x="15318" y="53703"/>
                </a:lnTo>
                <a:lnTo>
                  <a:pt x="15410" y="53840"/>
                </a:lnTo>
                <a:lnTo>
                  <a:pt x="15638" y="54069"/>
                </a:lnTo>
                <a:lnTo>
                  <a:pt x="15707" y="54343"/>
                </a:lnTo>
                <a:lnTo>
                  <a:pt x="15707" y="54457"/>
                </a:lnTo>
                <a:lnTo>
                  <a:pt x="15592" y="54755"/>
                </a:lnTo>
                <a:lnTo>
                  <a:pt x="15501" y="54846"/>
                </a:lnTo>
                <a:lnTo>
                  <a:pt x="15387" y="54892"/>
                </a:lnTo>
                <a:lnTo>
                  <a:pt x="15204" y="55098"/>
                </a:lnTo>
                <a:lnTo>
                  <a:pt x="15204" y="55212"/>
                </a:lnTo>
                <a:lnTo>
                  <a:pt x="15158" y="55326"/>
                </a:lnTo>
                <a:lnTo>
                  <a:pt x="14861" y="55578"/>
                </a:lnTo>
                <a:lnTo>
                  <a:pt x="14701" y="55601"/>
                </a:lnTo>
                <a:lnTo>
                  <a:pt x="14541" y="55509"/>
                </a:lnTo>
                <a:lnTo>
                  <a:pt x="14015" y="54938"/>
                </a:lnTo>
                <a:lnTo>
                  <a:pt x="13786" y="54800"/>
                </a:lnTo>
                <a:lnTo>
                  <a:pt x="13078" y="54823"/>
                </a:lnTo>
                <a:lnTo>
                  <a:pt x="12369" y="54915"/>
                </a:lnTo>
                <a:lnTo>
                  <a:pt x="12117" y="54938"/>
                </a:lnTo>
                <a:lnTo>
                  <a:pt x="11546" y="55120"/>
                </a:lnTo>
                <a:lnTo>
                  <a:pt x="11317" y="55303"/>
                </a:lnTo>
                <a:lnTo>
                  <a:pt x="11203" y="55372"/>
                </a:lnTo>
                <a:lnTo>
                  <a:pt x="10952" y="55372"/>
                </a:lnTo>
                <a:lnTo>
                  <a:pt x="10723" y="55349"/>
                </a:lnTo>
                <a:lnTo>
                  <a:pt x="10517" y="55395"/>
                </a:lnTo>
                <a:lnTo>
                  <a:pt x="10449" y="55486"/>
                </a:lnTo>
                <a:lnTo>
                  <a:pt x="10334" y="55601"/>
                </a:lnTo>
                <a:lnTo>
                  <a:pt x="9831" y="55806"/>
                </a:lnTo>
                <a:lnTo>
                  <a:pt x="8825" y="56103"/>
                </a:lnTo>
                <a:lnTo>
                  <a:pt x="8414" y="56218"/>
                </a:lnTo>
                <a:lnTo>
                  <a:pt x="8277" y="56286"/>
                </a:lnTo>
                <a:lnTo>
                  <a:pt x="8071" y="56492"/>
                </a:lnTo>
                <a:lnTo>
                  <a:pt x="7865" y="56904"/>
                </a:lnTo>
                <a:lnTo>
                  <a:pt x="7797" y="57201"/>
                </a:lnTo>
                <a:lnTo>
                  <a:pt x="7682" y="57521"/>
                </a:lnTo>
                <a:lnTo>
                  <a:pt x="7134" y="58184"/>
                </a:lnTo>
                <a:lnTo>
                  <a:pt x="6928" y="58367"/>
                </a:lnTo>
                <a:lnTo>
                  <a:pt x="6836" y="58435"/>
                </a:lnTo>
                <a:lnTo>
                  <a:pt x="6676" y="58504"/>
                </a:lnTo>
                <a:lnTo>
                  <a:pt x="6676" y="59030"/>
                </a:lnTo>
                <a:lnTo>
                  <a:pt x="6653" y="59624"/>
                </a:lnTo>
                <a:lnTo>
                  <a:pt x="6768" y="59944"/>
                </a:lnTo>
                <a:lnTo>
                  <a:pt x="6974" y="60241"/>
                </a:lnTo>
                <a:lnTo>
                  <a:pt x="7088" y="60333"/>
                </a:lnTo>
                <a:lnTo>
                  <a:pt x="7454" y="60401"/>
                </a:lnTo>
                <a:lnTo>
                  <a:pt x="7545" y="60470"/>
                </a:lnTo>
                <a:lnTo>
                  <a:pt x="7614" y="60539"/>
                </a:lnTo>
                <a:lnTo>
                  <a:pt x="7911" y="60607"/>
                </a:lnTo>
                <a:lnTo>
                  <a:pt x="8048" y="60584"/>
                </a:lnTo>
                <a:lnTo>
                  <a:pt x="8185" y="60516"/>
                </a:lnTo>
                <a:lnTo>
                  <a:pt x="8551" y="60241"/>
                </a:lnTo>
                <a:lnTo>
                  <a:pt x="8620" y="60081"/>
                </a:lnTo>
                <a:lnTo>
                  <a:pt x="8803" y="59738"/>
                </a:lnTo>
                <a:lnTo>
                  <a:pt x="9123" y="59487"/>
                </a:lnTo>
                <a:lnTo>
                  <a:pt x="9237" y="59373"/>
                </a:lnTo>
                <a:lnTo>
                  <a:pt x="9420" y="59007"/>
                </a:lnTo>
                <a:lnTo>
                  <a:pt x="9443" y="58847"/>
                </a:lnTo>
                <a:lnTo>
                  <a:pt x="9420" y="58390"/>
                </a:lnTo>
                <a:lnTo>
                  <a:pt x="9488" y="58138"/>
                </a:lnTo>
                <a:lnTo>
                  <a:pt x="9580" y="58092"/>
                </a:lnTo>
                <a:lnTo>
                  <a:pt x="9786" y="57910"/>
                </a:lnTo>
                <a:lnTo>
                  <a:pt x="9854" y="57772"/>
                </a:lnTo>
                <a:lnTo>
                  <a:pt x="10037" y="57475"/>
                </a:lnTo>
                <a:lnTo>
                  <a:pt x="10266" y="57247"/>
                </a:lnTo>
                <a:lnTo>
                  <a:pt x="10540" y="57041"/>
                </a:lnTo>
                <a:lnTo>
                  <a:pt x="10837" y="56926"/>
                </a:lnTo>
                <a:lnTo>
                  <a:pt x="10952" y="56949"/>
                </a:lnTo>
                <a:lnTo>
                  <a:pt x="11180" y="57201"/>
                </a:lnTo>
                <a:lnTo>
                  <a:pt x="11272" y="57224"/>
                </a:lnTo>
                <a:lnTo>
                  <a:pt x="11500" y="57361"/>
                </a:lnTo>
                <a:lnTo>
                  <a:pt x="11820" y="57498"/>
                </a:lnTo>
                <a:lnTo>
                  <a:pt x="11980" y="57544"/>
                </a:lnTo>
                <a:lnTo>
                  <a:pt x="12255" y="57750"/>
                </a:lnTo>
                <a:lnTo>
                  <a:pt x="12415" y="57772"/>
                </a:lnTo>
                <a:lnTo>
                  <a:pt x="12963" y="57795"/>
                </a:lnTo>
                <a:lnTo>
                  <a:pt x="13398" y="57932"/>
                </a:lnTo>
                <a:lnTo>
                  <a:pt x="13489" y="58001"/>
                </a:lnTo>
                <a:lnTo>
                  <a:pt x="13672" y="58001"/>
                </a:lnTo>
                <a:lnTo>
                  <a:pt x="13718" y="58092"/>
                </a:lnTo>
                <a:lnTo>
                  <a:pt x="13718" y="58710"/>
                </a:lnTo>
                <a:lnTo>
                  <a:pt x="13718" y="59304"/>
                </a:lnTo>
                <a:lnTo>
                  <a:pt x="13946" y="59487"/>
                </a:lnTo>
                <a:lnTo>
                  <a:pt x="14244" y="59647"/>
                </a:lnTo>
                <a:lnTo>
                  <a:pt x="14358" y="59716"/>
                </a:lnTo>
                <a:lnTo>
                  <a:pt x="14518" y="59944"/>
                </a:lnTo>
                <a:lnTo>
                  <a:pt x="14655" y="59990"/>
                </a:lnTo>
                <a:lnTo>
                  <a:pt x="14815" y="60036"/>
                </a:lnTo>
                <a:lnTo>
                  <a:pt x="14998" y="60241"/>
                </a:lnTo>
                <a:lnTo>
                  <a:pt x="14975" y="60356"/>
                </a:lnTo>
                <a:lnTo>
                  <a:pt x="14907" y="60630"/>
                </a:lnTo>
                <a:lnTo>
                  <a:pt x="14792" y="60790"/>
                </a:lnTo>
                <a:lnTo>
                  <a:pt x="14747" y="60836"/>
                </a:lnTo>
                <a:lnTo>
                  <a:pt x="14609" y="61179"/>
                </a:lnTo>
                <a:lnTo>
                  <a:pt x="14609" y="61407"/>
                </a:lnTo>
                <a:lnTo>
                  <a:pt x="14609" y="61613"/>
                </a:lnTo>
                <a:lnTo>
                  <a:pt x="14655" y="61979"/>
                </a:lnTo>
                <a:lnTo>
                  <a:pt x="14769" y="62070"/>
                </a:lnTo>
                <a:lnTo>
                  <a:pt x="14907" y="62070"/>
                </a:lnTo>
                <a:lnTo>
                  <a:pt x="15135" y="62002"/>
                </a:lnTo>
                <a:lnTo>
                  <a:pt x="15272" y="62025"/>
                </a:lnTo>
                <a:lnTo>
                  <a:pt x="15318" y="62093"/>
                </a:lnTo>
                <a:lnTo>
                  <a:pt x="15387" y="62482"/>
                </a:lnTo>
                <a:lnTo>
                  <a:pt x="15432" y="62802"/>
                </a:lnTo>
                <a:lnTo>
                  <a:pt x="15638" y="63031"/>
                </a:lnTo>
                <a:lnTo>
                  <a:pt x="15775" y="63236"/>
                </a:lnTo>
                <a:lnTo>
                  <a:pt x="15913" y="63511"/>
                </a:lnTo>
                <a:lnTo>
                  <a:pt x="16164" y="63716"/>
                </a:lnTo>
                <a:lnTo>
                  <a:pt x="16484" y="63694"/>
                </a:lnTo>
                <a:lnTo>
                  <a:pt x="16758" y="63625"/>
                </a:lnTo>
                <a:lnTo>
                  <a:pt x="16896" y="63396"/>
                </a:lnTo>
                <a:lnTo>
                  <a:pt x="17056" y="63168"/>
                </a:lnTo>
                <a:lnTo>
                  <a:pt x="17147" y="63099"/>
                </a:lnTo>
                <a:lnTo>
                  <a:pt x="17399" y="62848"/>
                </a:lnTo>
                <a:lnTo>
                  <a:pt x="17513" y="62802"/>
                </a:lnTo>
                <a:lnTo>
                  <a:pt x="17902" y="62733"/>
                </a:lnTo>
                <a:lnTo>
                  <a:pt x="18313" y="62642"/>
                </a:lnTo>
                <a:lnTo>
                  <a:pt x="18450" y="62619"/>
                </a:lnTo>
                <a:lnTo>
                  <a:pt x="18747" y="62596"/>
                </a:lnTo>
                <a:lnTo>
                  <a:pt x="18793" y="62505"/>
                </a:lnTo>
                <a:lnTo>
                  <a:pt x="18953" y="62276"/>
                </a:lnTo>
                <a:lnTo>
                  <a:pt x="19067" y="62116"/>
                </a:lnTo>
                <a:lnTo>
                  <a:pt x="19022" y="61430"/>
                </a:lnTo>
                <a:lnTo>
                  <a:pt x="18953" y="60699"/>
                </a:lnTo>
                <a:lnTo>
                  <a:pt x="18839" y="60447"/>
                </a:lnTo>
                <a:lnTo>
                  <a:pt x="18725" y="60081"/>
                </a:lnTo>
                <a:lnTo>
                  <a:pt x="18702" y="59373"/>
                </a:lnTo>
                <a:lnTo>
                  <a:pt x="18610" y="58915"/>
                </a:lnTo>
                <a:lnTo>
                  <a:pt x="18404" y="58893"/>
                </a:lnTo>
                <a:lnTo>
                  <a:pt x="18267" y="58755"/>
                </a:lnTo>
                <a:lnTo>
                  <a:pt x="18244" y="58367"/>
                </a:lnTo>
                <a:lnTo>
                  <a:pt x="18222" y="57955"/>
                </a:lnTo>
                <a:lnTo>
                  <a:pt x="18267" y="57681"/>
                </a:lnTo>
                <a:lnTo>
                  <a:pt x="18313" y="57521"/>
                </a:lnTo>
                <a:lnTo>
                  <a:pt x="18450" y="57498"/>
                </a:lnTo>
                <a:lnTo>
                  <a:pt x="18587" y="57361"/>
                </a:lnTo>
                <a:lnTo>
                  <a:pt x="18725" y="57201"/>
                </a:lnTo>
                <a:lnTo>
                  <a:pt x="18907" y="57087"/>
                </a:lnTo>
                <a:lnTo>
                  <a:pt x="19136" y="56812"/>
                </a:lnTo>
                <a:lnTo>
                  <a:pt x="19365" y="56652"/>
                </a:lnTo>
                <a:lnTo>
                  <a:pt x="19548" y="56561"/>
                </a:lnTo>
                <a:lnTo>
                  <a:pt x="19708" y="56401"/>
                </a:lnTo>
                <a:lnTo>
                  <a:pt x="20005" y="56401"/>
                </a:lnTo>
                <a:lnTo>
                  <a:pt x="20188" y="56424"/>
                </a:lnTo>
                <a:lnTo>
                  <a:pt x="20165" y="56538"/>
                </a:lnTo>
                <a:lnTo>
                  <a:pt x="20211" y="56995"/>
                </a:lnTo>
                <a:lnTo>
                  <a:pt x="20211" y="57224"/>
                </a:lnTo>
                <a:lnTo>
                  <a:pt x="20005" y="57475"/>
                </a:lnTo>
                <a:lnTo>
                  <a:pt x="19936" y="57567"/>
                </a:lnTo>
                <a:lnTo>
                  <a:pt x="19868" y="57681"/>
                </a:lnTo>
                <a:lnTo>
                  <a:pt x="19799" y="58001"/>
                </a:lnTo>
                <a:lnTo>
                  <a:pt x="19822" y="58115"/>
                </a:lnTo>
                <a:lnTo>
                  <a:pt x="19959" y="58184"/>
                </a:lnTo>
                <a:lnTo>
                  <a:pt x="20142" y="58230"/>
                </a:lnTo>
                <a:lnTo>
                  <a:pt x="20256" y="58252"/>
                </a:lnTo>
                <a:lnTo>
                  <a:pt x="20485" y="58275"/>
                </a:lnTo>
                <a:lnTo>
                  <a:pt x="20485" y="58390"/>
                </a:lnTo>
                <a:lnTo>
                  <a:pt x="20508" y="58504"/>
                </a:lnTo>
                <a:lnTo>
                  <a:pt x="20714" y="58595"/>
                </a:lnTo>
                <a:lnTo>
                  <a:pt x="20828" y="58641"/>
                </a:lnTo>
                <a:lnTo>
                  <a:pt x="20965" y="58687"/>
                </a:lnTo>
                <a:lnTo>
                  <a:pt x="21285" y="58710"/>
                </a:lnTo>
                <a:lnTo>
                  <a:pt x="21354" y="58641"/>
                </a:lnTo>
                <a:lnTo>
                  <a:pt x="21422" y="58413"/>
                </a:lnTo>
                <a:lnTo>
                  <a:pt x="21399" y="58207"/>
                </a:lnTo>
                <a:lnTo>
                  <a:pt x="21399" y="57955"/>
                </a:lnTo>
                <a:lnTo>
                  <a:pt x="21491" y="57795"/>
                </a:lnTo>
                <a:lnTo>
                  <a:pt x="21879" y="57795"/>
                </a:lnTo>
                <a:lnTo>
                  <a:pt x="22017" y="57955"/>
                </a:lnTo>
                <a:lnTo>
                  <a:pt x="22314" y="58161"/>
                </a:lnTo>
                <a:lnTo>
                  <a:pt x="22588" y="58230"/>
                </a:lnTo>
                <a:lnTo>
                  <a:pt x="22863" y="58298"/>
                </a:lnTo>
                <a:lnTo>
                  <a:pt x="23114" y="58458"/>
                </a:lnTo>
                <a:lnTo>
                  <a:pt x="23365" y="58664"/>
                </a:lnTo>
                <a:lnTo>
                  <a:pt x="23594" y="58847"/>
                </a:lnTo>
                <a:lnTo>
                  <a:pt x="23800" y="58915"/>
                </a:lnTo>
                <a:lnTo>
                  <a:pt x="24166" y="58801"/>
                </a:lnTo>
                <a:lnTo>
                  <a:pt x="24440" y="58618"/>
                </a:lnTo>
                <a:lnTo>
                  <a:pt x="24463" y="58527"/>
                </a:lnTo>
                <a:lnTo>
                  <a:pt x="24669" y="58298"/>
                </a:lnTo>
                <a:lnTo>
                  <a:pt x="24829" y="58252"/>
                </a:lnTo>
                <a:lnTo>
                  <a:pt x="24966" y="58184"/>
                </a:lnTo>
                <a:lnTo>
                  <a:pt x="25194" y="57887"/>
                </a:lnTo>
                <a:lnTo>
                  <a:pt x="25309" y="57818"/>
                </a:lnTo>
                <a:lnTo>
                  <a:pt x="25766" y="57772"/>
                </a:lnTo>
                <a:lnTo>
                  <a:pt x="26269" y="57772"/>
                </a:lnTo>
                <a:lnTo>
                  <a:pt x="26429" y="57750"/>
                </a:lnTo>
                <a:lnTo>
                  <a:pt x="26680" y="57795"/>
                </a:lnTo>
                <a:lnTo>
                  <a:pt x="26726" y="57887"/>
                </a:lnTo>
                <a:lnTo>
                  <a:pt x="26749" y="57978"/>
                </a:lnTo>
                <a:lnTo>
                  <a:pt x="26886" y="58435"/>
                </a:lnTo>
                <a:lnTo>
                  <a:pt x="26886" y="58641"/>
                </a:lnTo>
                <a:lnTo>
                  <a:pt x="26818" y="58664"/>
                </a:lnTo>
                <a:lnTo>
                  <a:pt x="26658" y="58664"/>
                </a:lnTo>
                <a:lnTo>
                  <a:pt x="26429" y="58801"/>
                </a:lnTo>
                <a:lnTo>
                  <a:pt x="26406" y="58938"/>
                </a:lnTo>
                <a:lnTo>
                  <a:pt x="26406" y="59098"/>
                </a:lnTo>
                <a:lnTo>
                  <a:pt x="26383" y="59418"/>
                </a:lnTo>
                <a:lnTo>
                  <a:pt x="26315" y="59510"/>
                </a:lnTo>
                <a:lnTo>
                  <a:pt x="26223" y="59556"/>
                </a:lnTo>
                <a:lnTo>
                  <a:pt x="26155" y="59784"/>
                </a:lnTo>
                <a:lnTo>
                  <a:pt x="26155" y="59921"/>
                </a:lnTo>
                <a:lnTo>
                  <a:pt x="26132" y="60333"/>
                </a:lnTo>
                <a:lnTo>
                  <a:pt x="26155" y="60584"/>
                </a:lnTo>
                <a:lnTo>
                  <a:pt x="26338" y="60676"/>
                </a:lnTo>
                <a:lnTo>
                  <a:pt x="26658" y="60744"/>
                </a:lnTo>
                <a:lnTo>
                  <a:pt x="27069" y="60699"/>
                </a:lnTo>
                <a:lnTo>
                  <a:pt x="27412" y="60699"/>
                </a:lnTo>
                <a:lnTo>
                  <a:pt x="27595" y="60562"/>
                </a:lnTo>
                <a:lnTo>
                  <a:pt x="27778" y="60356"/>
                </a:lnTo>
                <a:lnTo>
                  <a:pt x="28029" y="60287"/>
                </a:lnTo>
                <a:lnTo>
                  <a:pt x="29287" y="60287"/>
                </a:lnTo>
                <a:lnTo>
                  <a:pt x="29858" y="60310"/>
                </a:lnTo>
                <a:lnTo>
                  <a:pt x="29881" y="60401"/>
                </a:lnTo>
                <a:lnTo>
                  <a:pt x="29995" y="60653"/>
                </a:lnTo>
                <a:lnTo>
                  <a:pt x="30133" y="60790"/>
                </a:lnTo>
                <a:lnTo>
                  <a:pt x="30133" y="60973"/>
                </a:lnTo>
                <a:lnTo>
                  <a:pt x="30178" y="61133"/>
                </a:lnTo>
                <a:lnTo>
                  <a:pt x="30498" y="61133"/>
                </a:lnTo>
                <a:lnTo>
                  <a:pt x="30727" y="61019"/>
                </a:lnTo>
                <a:lnTo>
                  <a:pt x="30750" y="60950"/>
                </a:lnTo>
                <a:lnTo>
                  <a:pt x="30956" y="60813"/>
                </a:lnTo>
                <a:lnTo>
                  <a:pt x="31116" y="60767"/>
                </a:lnTo>
                <a:lnTo>
                  <a:pt x="31504" y="60790"/>
                </a:lnTo>
                <a:lnTo>
                  <a:pt x="31779" y="60722"/>
                </a:lnTo>
                <a:lnTo>
                  <a:pt x="31962" y="60584"/>
                </a:lnTo>
                <a:lnTo>
                  <a:pt x="32099" y="60356"/>
                </a:lnTo>
                <a:lnTo>
                  <a:pt x="32350" y="60059"/>
                </a:lnTo>
                <a:lnTo>
                  <a:pt x="32556" y="59807"/>
                </a:lnTo>
                <a:lnTo>
                  <a:pt x="32579" y="59533"/>
                </a:lnTo>
                <a:lnTo>
                  <a:pt x="32693" y="59236"/>
                </a:lnTo>
                <a:lnTo>
                  <a:pt x="32876" y="59030"/>
                </a:lnTo>
                <a:lnTo>
                  <a:pt x="33036" y="58801"/>
                </a:lnTo>
                <a:lnTo>
                  <a:pt x="33082" y="58618"/>
                </a:lnTo>
                <a:lnTo>
                  <a:pt x="33242" y="58138"/>
                </a:lnTo>
                <a:lnTo>
                  <a:pt x="33356" y="58092"/>
                </a:lnTo>
                <a:lnTo>
                  <a:pt x="33470" y="58161"/>
                </a:lnTo>
                <a:lnTo>
                  <a:pt x="33699" y="58344"/>
                </a:lnTo>
                <a:lnTo>
                  <a:pt x="33836" y="58321"/>
                </a:lnTo>
                <a:lnTo>
                  <a:pt x="34248" y="58252"/>
                </a:lnTo>
                <a:lnTo>
                  <a:pt x="34636" y="58275"/>
                </a:lnTo>
                <a:lnTo>
                  <a:pt x="34728" y="58252"/>
                </a:lnTo>
                <a:lnTo>
                  <a:pt x="34865" y="58024"/>
                </a:lnTo>
                <a:lnTo>
                  <a:pt x="34888" y="57910"/>
                </a:lnTo>
                <a:lnTo>
                  <a:pt x="34888" y="57818"/>
                </a:lnTo>
                <a:lnTo>
                  <a:pt x="34956" y="57521"/>
                </a:lnTo>
                <a:lnTo>
                  <a:pt x="35025" y="57475"/>
                </a:lnTo>
                <a:lnTo>
                  <a:pt x="35139" y="57384"/>
                </a:lnTo>
                <a:lnTo>
                  <a:pt x="35276" y="56995"/>
                </a:lnTo>
                <a:lnTo>
                  <a:pt x="35345" y="56949"/>
                </a:lnTo>
                <a:lnTo>
                  <a:pt x="35574" y="56972"/>
                </a:lnTo>
                <a:lnTo>
                  <a:pt x="35871" y="56972"/>
                </a:lnTo>
                <a:lnTo>
                  <a:pt x="36008" y="56995"/>
                </a:lnTo>
                <a:lnTo>
                  <a:pt x="36305" y="57178"/>
                </a:lnTo>
                <a:lnTo>
                  <a:pt x="36465" y="57201"/>
                </a:lnTo>
                <a:lnTo>
                  <a:pt x="36648" y="57155"/>
                </a:lnTo>
                <a:lnTo>
                  <a:pt x="36968" y="56949"/>
                </a:lnTo>
                <a:lnTo>
                  <a:pt x="37151" y="56949"/>
                </a:lnTo>
                <a:lnTo>
                  <a:pt x="38203" y="56926"/>
                </a:lnTo>
                <a:lnTo>
                  <a:pt x="39460" y="56881"/>
                </a:lnTo>
                <a:lnTo>
                  <a:pt x="39803" y="56858"/>
                </a:lnTo>
                <a:lnTo>
                  <a:pt x="40352" y="56812"/>
                </a:lnTo>
                <a:lnTo>
                  <a:pt x="40580" y="56835"/>
                </a:lnTo>
                <a:lnTo>
                  <a:pt x="40626" y="56904"/>
                </a:lnTo>
                <a:lnTo>
                  <a:pt x="40718" y="57041"/>
                </a:lnTo>
                <a:lnTo>
                  <a:pt x="40992" y="57155"/>
                </a:lnTo>
                <a:lnTo>
                  <a:pt x="41083" y="57178"/>
                </a:lnTo>
                <a:lnTo>
                  <a:pt x="41358" y="57292"/>
                </a:lnTo>
                <a:lnTo>
                  <a:pt x="41701" y="57384"/>
                </a:lnTo>
                <a:lnTo>
                  <a:pt x="41815" y="57384"/>
                </a:lnTo>
                <a:lnTo>
                  <a:pt x="42066" y="57224"/>
                </a:lnTo>
                <a:lnTo>
                  <a:pt x="42089" y="57132"/>
                </a:lnTo>
                <a:lnTo>
                  <a:pt x="42135" y="56881"/>
                </a:lnTo>
                <a:lnTo>
                  <a:pt x="42249" y="56584"/>
                </a:lnTo>
                <a:lnTo>
                  <a:pt x="42272" y="56149"/>
                </a:lnTo>
                <a:lnTo>
                  <a:pt x="42249" y="55669"/>
                </a:lnTo>
                <a:lnTo>
                  <a:pt x="42226" y="55509"/>
                </a:lnTo>
                <a:lnTo>
                  <a:pt x="42364" y="55258"/>
                </a:lnTo>
                <a:lnTo>
                  <a:pt x="42432" y="55189"/>
                </a:lnTo>
                <a:lnTo>
                  <a:pt x="42569" y="55006"/>
                </a:lnTo>
                <a:lnTo>
                  <a:pt x="42729" y="54869"/>
                </a:lnTo>
                <a:lnTo>
                  <a:pt x="42912" y="54777"/>
                </a:lnTo>
                <a:lnTo>
                  <a:pt x="43232" y="54686"/>
                </a:lnTo>
                <a:lnTo>
                  <a:pt x="43438" y="54709"/>
                </a:lnTo>
                <a:lnTo>
                  <a:pt x="43918" y="54892"/>
                </a:lnTo>
                <a:lnTo>
                  <a:pt x="44124" y="54915"/>
                </a:lnTo>
                <a:lnTo>
                  <a:pt x="44764" y="54938"/>
                </a:lnTo>
                <a:lnTo>
                  <a:pt x="45336" y="54960"/>
                </a:lnTo>
                <a:lnTo>
                  <a:pt x="45427" y="55006"/>
                </a:lnTo>
                <a:lnTo>
                  <a:pt x="45496" y="55258"/>
                </a:lnTo>
                <a:lnTo>
                  <a:pt x="45541" y="55372"/>
                </a:lnTo>
                <a:lnTo>
                  <a:pt x="45770" y="55509"/>
                </a:lnTo>
                <a:lnTo>
                  <a:pt x="45907" y="55646"/>
                </a:lnTo>
                <a:lnTo>
                  <a:pt x="45907" y="55806"/>
                </a:lnTo>
                <a:lnTo>
                  <a:pt x="45976" y="56149"/>
                </a:lnTo>
                <a:lnTo>
                  <a:pt x="46090" y="56332"/>
                </a:lnTo>
                <a:lnTo>
                  <a:pt x="46182" y="56378"/>
                </a:lnTo>
                <a:lnTo>
                  <a:pt x="46913" y="56401"/>
                </a:lnTo>
                <a:lnTo>
                  <a:pt x="47668" y="56355"/>
                </a:lnTo>
                <a:lnTo>
                  <a:pt x="48148" y="56309"/>
                </a:lnTo>
                <a:lnTo>
                  <a:pt x="48376" y="56241"/>
                </a:lnTo>
                <a:lnTo>
                  <a:pt x="48559" y="56081"/>
                </a:lnTo>
                <a:lnTo>
                  <a:pt x="48856" y="55989"/>
                </a:lnTo>
                <a:lnTo>
                  <a:pt x="49268" y="56012"/>
                </a:lnTo>
                <a:lnTo>
                  <a:pt x="49702" y="56012"/>
                </a:lnTo>
                <a:lnTo>
                  <a:pt x="49794" y="56058"/>
                </a:lnTo>
                <a:lnTo>
                  <a:pt x="49862" y="56332"/>
                </a:lnTo>
                <a:lnTo>
                  <a:pt x="49931" y="56424"/>
                </a:lnTo>
                <a:lnTo>
                  <a:pt x="50000" y="56515"/>
                </a:lnTo>
                <a:lnTo>
                  <a:pt x="50022" y="56721"/>
                </a:lnTo>
                <a:lnTo>
                  <a:pt x="50114" y="56789"/>
                </a:lnTo>
                <a:lnTo>
                  <a:pt x="50205" y="56835"/>
                </a:lnTo>
                <a:lnTo>
                  <a:pt x="50342" y="56995"/>
                </a:lnTo>
                <a:lnTo>
                  <a:pt x="50342" y="57155"/>
                </a:lnTo>
                <a:lnTo>
                  <a:pt x="50320" y="57429"/>
                </a:lnTo>
                <a:lnTo>
                  <a:pt x="50297" y="58298"/>
                </a:lnTo>
                <a:lnTo>
                  <a:pt x="50388" y="58481"/>
                </a:lnTo>
                <a:lnTo>
                  <a:pt x="50480" y="58595"/>
                </a:lnTo>
                <a:lnTo>
                  <a:pt x="50708" y="58893"/>
                </a:lnTo>
                <a:lnTo>
                  <a:pt x="50845" y="58938"/>
                </a:lnTo>
                <a:lnTo>
                  <a:pt x="50983" y="58984"/>
                </a:lnTo>
                <a:lnTo>
                  <a:pt x="51097" y="59304"/>
                </a:lnTo>
                <a:lnTo>
                  <a:pt x="51211" y="59373"/>
                </a:lnTo>
                <a:lnTo>
                  <a:pt x="51531" y="59373"/>
                </a:lnTo>
                <a:lnTo>
                  <a:pt x="51623" y="59464"/>
                </a:lnTo>
                <a:lnTo>
                  <a:pt x="51737" y="59578"/>
                </a:lnTo>
                <a:lnTo>
                  <a:pt x="52011" y="59738"/>
                </a:lnTo>
                <a:lnTo>
                  <a:pt x="52171" y="59738"/>
                </a:lnTo>
                <a:lnTo>
                  <a:pt x="52697" y="59716"/>
                </a:lnTo>
                <a:lnTo>
                  <a:pt x="53109" y="59716"/>
                </a:lnTo>
                <a:lnTo>
                  <a:pt x="53177" y="59693"/>
                </a:lnTo>
                <a:lnTo>
                  <a:pt x="53292" y="59510"/>
                </a:lnTo>
                <a:lnTo>
                  <a:pt x="53383" y="59487"/>
                </a:lnTo>
                <a:lnTo>
                  <a:pt x="53497" y="59464"/>
                </a:lnTo>
                <a:lnTo>
                  <a:pt x="53680" y="59327"/>
                </a:lnTo>
                <a:lnTo>
                  <a:pt x="53657" y="59258"/>
                </a:lnTo>
                <a:lnTo>
                  <a:pt x="53589" y="58641"/>
                </a:lnTo>
                <a:lnTo>
                  <a:pt x="53520" y="57795"/>
                </a:lnTo>
                <a:lnTo>
                  <a:pt x="53543" y="57589"/>
                </a:lnTo>
                <a:lnTo>
                  <a:pt x="53726" y="57384"/>
                </a:lnTo>
                <a:lnTo>
                  <a:pt x="53749" y="57224"/>
                </a:lnTo>
                <a:lnTo>
                  <a:pt x="53726" y="57064"/>
                </a:lnTo>
                <a:lnTo>
                  <a:pt x="53749" y="56835"/>
                </a:lnTo>
                <a:lnTo>
                  <a:pt x="53817" y="56812"/>
                </a:lnTo>
                <a:lnTo>
                  <a:pt x="53932" y="56812"/>
                </a:lnTo>
                <a:lnTo>
                  <a:pt x="54160" y="56698"/>
                </a:lnTo>
                <a:lnTo>
                  <a:pt x="54183" y="56584"/>
                </a:lnTo>
                <a:lnTo>
                  <a:pt x="54160" y="56446"/>
                </a:lnTo>
                <a:lnTo>
                  <a:pt x="54183" y="56058"/>
                </a:lnTo>
                <a:lnTo>
                  <a:pt x="54092" y="55989"/>
                </a:lnTo>
                <a:lnTo>
                  <a:pt x="53886" y="56012"/>
                </a:lnTo>
                <a:lnTo>
                  <a:pt x="53657" y="55966"/>
                </a:lnTo>
                <a:lnTo>
                  <a:pt x="53520" y="55875"/>
                </a:lnTo>
                <a:lnTo>
                  <a:pt x="53406" y="55578"/>
                </a:lnTo>
                <a:lnTo>
                  <a:pt x="53429" y="55440"/>
                </a:lnTo>
                <a:lnTo>
                  <a:pt x="53566" y="55052"/>
                </a:lnTo>
                <a:lnTo>
                  <a:pt x="53612" y="54777"/>
                </a:lnTo>
                <a:lnTo>
                  <a:pt x="53520" y="54549"/>
                </a:lnTo>
                <a:lnTo>
                  <a:pt x="53360" y="54389"/>
                </a:lnTo>
                <a:lnTo>
                  <a:pt x="53223" y="54480"/>
                </a:lnTo>
                <a:lnTo>
                  <a:pt x="53040" y="54709"/>
                </a:lnTo>
                <a:lnTo>
                  <a:pt x="52926" y="54846"/>
                </a:lnTo>
                <a:lnTo>
                  <a:pt x="52651" y="55075"/>
                </a:lnTo>
                <a:lnTo>
                  <a:pt x="52537" y="55075"/>
                </a:lnTo>
                <a:lnTo>
                  <a:pt x="52309" y="54915"/>
                </a:lnTo>
                <a:lnTo>
                  <a:pt x="52126" y="54800"/>
                </a:lnTo>
                <a:lnTo>
                  <a:pt x="51966" y="54709"/>
                </a:lnTo>
                <a:lnTo>
                  <a:pt x="51897" y="54503"/>
                </a:lnTo>
                <a:lnTo>
                  <a:pt x="51943" y="54183"/>
                </a:lnTo>
                <a:lnTo>
                  <a:pt x="51943" y="53680"/>
                </a:lnTo>
                <a:lnTo>
                  <a:pt x="51897" y="53200"/>
                </a:lnTo>
                <a:lnTo>
                  <a:pt x="51806" y="52880"/>
                </a:lnTo>
                <a:lnTo>
                  <a:pt x="51760" y="52628"/>
                </a:lnTo>
                <a:lnTo>
                  <a:pt x="51760" y="52263"/>
                </a:lnTo>
                <a:lnTo>
                  <a:pt x="51783" y="52148"/>
                </a:lnTo>
                <a:lnTo>
                  <a:pt x="52103" y="52080"/>
                </a:lnTo>
                <a:lnTo>
                  <a:pt x="52171" y="52057"/>
                </a:lnTo>
                <a:lnTo>
                  <a:pt x="52240" y="51966"/>
                </a:lnTo>
                <a:lnTo>
                  <a:pt x="52377" y="51623"/>
                </a:lnTo>
                <a:lnTo>
                  <a:pt x="52491" y="51554"/>
                </a:lnTo>
                <a:lnTo>
                  <a:pt x="52606" y="51508"/>
                </a:lnTo>
                <a:lnTo>
                  <a:pt x="52697" y="51211"/>
                </a:lnTo>
                <a:lnTo>
                  <a:pt x="52697" y="51074"/>
                </a:lnTo>
                <a:lnTo>
                  <a:pt x="52674" y="50960"/>
                </a:lnTo>
                <a:lnTo>
                  <a:pt x="52400" y="50777"/>
                </a:lnTo>
                <a:lnTo>
                  <a:pt x="52263" y="50754"/>
                </a:lnTo>
                <a:lnTo>
                  <a:pt x="52126" y="50731"/>
                </a:lnTo>
                <a:lnTo>
                  <a:pt x="51897" y="50548"/>
                </a:lnTo>
                <a:lnTo>
                  <a:pt x="51851" y="50388"/>
                </a:lnTo>
                <a:lnTo>
                  <a:pt x="51783" y="50022"/>
                </a:lnTo>
                <a:lnTo>
                  <a:pt x="51737" y="49748"/>
                </a:lnTo>
                <a:lnTo>
                  <a:pt x="51668" y="49679"/>
                </a:lnTo>
                <a:lnTo>
                  <a:pt x="51371" y="49451"/>
                </a:lnTo>
                <a:lnTo>
                  <a:pt x="51348" y="49268"/>
                </a:lnTo>
                <a:lnTo>
                  <a:pt x="51326" y="49039"/>
                </a:lnTo>
                <a:lnTo>
                  <a:pt x="51097" y="48582"/>
                </a:lnTo>
                <a:lnTo>
                  <a:pt x="50937" y="48422"/>
                </a:lnTo>
                <a:lnTo>
                  <a:pt x="50594" y="48033"/>
                </a:lnTo>
                <a:lnTo>
                  <a:pt x="50388" y="47667"/>
                </a:lnTo>
                <a:lnTo>
                  <a:pt x="50342" y="47485"/>
                </a:lnTo>
                <a:lnTo>
                  <a:pt x="50274" y="47005"/>
                </a:lnTo>
                <a:lnTo>
                  <a:pt x="50182" y="46890"/>
                </a:lnTo>
                <a:lnTo>
                  <a:pt x="50068" y="46867"/>
                </a:lnTo>
                <a:lnTo>
                  <a:pt x="49817" y="46753"/>
                </a:lnTo>
                <a:lnTo>
                  <a:pt x="49794" y="46570"/>
                </a:lnTo>
                <a:lnTo>
                  <a:pt x="49771" y="46364"/>
                </a:lnTo>
                <a:lnTo>
                  <a:pt x="49725" y="46067"/>
                </a:lnTo>
                <a:lnTo>
                  <a:pt x="49817" y="45999"/>
                </a:lnTo>
                <a:lnTo>
                  <a:pt x="50182" y="45930"/>
                </a:lnTo>
                <a:lnTo>
                  <a:pt x="50525" y="45770"/>
                </a:lnTo>
                <a:lnTo>
                  <a:pt x="50640" y="45656"/>
                </a:lnTo>
                <a:lnTo>
                  <a:pt x="50891" y="45404"/>
                </a:lnTo>
                <a:lnTo>
                  <a:pt x="50914" y="45221"/>
                </a:lnTo>
                <a:lnTo>
                  <a:pt x="50868" y="44581"/>
                </a:lnTo>
                <a:lnTo>
                  <a:pt x="50937" y="44170"/>
                </a:lnTo>
                <a:lnTo>
                  <a:pt x="52903" y="44170"/>
                </a:lnTo>
                <a:lnTo>
                  <a:pt x="52972" y="43895"/>
                </a:lnTo>
                <a:lnTo>
                  <a:pt x="52972" y="43369"/>
                </a:lnTo>
                <a:lnTo>
                  <a:pt x="53017" y="43255"/>
                </a:lnTo>
                <a:lnTo>
                  <a:pt x="53292" y="43209"/>
                </a:lnTo>
                <a:lnTo>
                  <a:pt x="54526" y="43209"/>
                </a:lnTo>
                <a:lnTo>
                  <a:pt x="55418" y="43141"/>
                </a:lnTo>
                <a:lnTo>
                  <a:pt x="55578" y="43049"/>
                </a:lnTo>
                <a:lnTo>
                  <a:pt x="55898" y="42844"/>
                </a:lnTo>
                <a:lnTo>
                  <a:pt x="56035" y="42706"/>
                </a:lnTo>
                <a:lnTo>
                  <a:pt x="56287" y="42386"/>
                </a:lnTo>
                <a:lnTo>
                  <a:pt x="56447" y="42341"/>
                </a:lnTo>
                <a:lnTo>
                  <a:pt x="56607" y="42318"/>
                </a:lnTo>
                <a:lnTo>
                  <a:pt x="56904" y="42181"/>
                </a:lnTo>
                <a:lnTo>
                  <a:pt x="57018" y="42044"/>
                </a:lnTo>
                <a:lnTo>
                  <a:pt x="57064" y="41906"/>
                </a:lnTo>
                <a:lnTo>
                  <a:pt x="57064" y="41701"/>
                </a:lnTo>
                <a:lnTo>
                  <a:pt x="57132" y="41632"/>
                </a:lnTo>
                <a:lnTo>
                  <a:pt x="57224" y="41632"/>
                </a:lnTo>
                <a:lnTo>
                  <a:pt x="57430" y="41586"/>
                </a:lnTo>
                <a:lnTo>
                  <a:pt x="57795" y="41220"/>
                </a:lnTo>
                <a:lnTo>
                  <a:pt x="57978" y="41129"/>
                </a:lnTo>
                <a:lnTo>
                  <a:pt x="58138" y="41060"/>
                </a:lnTo>
                <a:lnTo>
                  <a:pt x="58344" y="40809"/>
                </a:lnTo>
                <a:lnTo>
                  <a:pt x="58367" y="40649"/>
                </a:lnTo>
                <a:lnTo>
                  <a:pt x="58298" y="40215"/>
                </a:lnTo>
                <a:lnTo>
                  <a:pt x="58253" y="39872"/>
                </a:lnTo>
                <a:lnTo>
                  <a:pt x="58207" y="39826"/>
                </a:lnTo>
                <a:lnTo>
                  <a:pt x="58047" y="39666"/>
                </a:lnTo>
                <a:lnTo>
                  <a:pt x="58001" y="39506"/>
                </a:lnTo>
                <a:lnTo>
                  <a:pt x="58024" y="39300"/>
                </a:lnTo>
                <a:lnTo>
                  <a:pt x="57978" y="38911"/>
                </a:lnTo>
                <a:lnTo>
                  <a:pt x="57864" y="38820"/>
                </a:lnTo>
                <a:lnTo>
                  <a:pt x="57750" y="38729"/>
                </a:lnTo>
                <a:lnTo>
                  <a:pt x="57750" y="38386"/>
                </a:lnTo>
                <a:lnTo>
                  <a:pt x="57635" y="38294"/>
                </a:lnTo>
                <a:lnTo>
                  <a:pt x="57498" y="38180"/>
                </a:lnTo>
                <a:lnTo>
                  <a:pt x="57384" y="37860"/>
                </a:lnTo>
                <a:lnTo>
                  <a:pt x="57384" y="37723"/>
                </a:lnTo>
                <a:lnTo>
                  <a:pt x="57452" y="37654"/>
                </a:lnTo>
                <a:lnTo>
                  <a:pt x="57841" y="37745"/>
                </a:lnTo>
                <a:lnTo>
                  <a:pt x="58001" y="37700"/>
                </a:lnTo>
                <a:lnTo>
                  <a:pt x="58115" y="37563"/>
                </a:lnTo>
                <a:lnTo>
                  <a:pt x="58367" y="37265"/>
                </a:lnTo>
                <a:lnTo>
                  <a:pt x="58481" y="37243"/>
                </a:lnTo>
                <a:lnTo>
                  <a:pt x="58596" y="37288"/>
                </a:lnTo>
                <a:lnTo>
                  <a:pt x="58893" y="37220"/>
                </a:lnTo>
                <a:lnTo>
                  <a:pt x="59007" y="37105"/>
                </a:lnTo>
                <a:lnTo>
                  <a:pt x="59144" y="36854"/>
                </a:lnTo>
                <a:lnTo>
                  <a:pt x="59259" y="36671"/>
                </a:lnTo>
                <a:lnTo>
                  <a:pt x="59373" y="36602"/>
                </a:lnTo>
                <a:lnTo>
                  <a:pt x="59624" y="36351"/>
                </a:lnTo>
                <a:lnTo>
                  <a:pt x="59670" y="36191"/>
                </a:lnTo>
                <a:lnTo>
                  <a:pt x="59739" y="36054"/>
                </a:lnTo>
                <a:lnTo>
                  <a:pt x="60104" y="35871"/>
                </a:lnTo>
                <a:lnTo>
                  <a:pt x="60242" y="35848"/>
                </a:lnTo>
                <a:lnTo>
                  <a:pt x="60356" y="35871"/>
                </a:lnTo>
                <a:lnTo>
                  <a:pt x="60607" y="36122"/>
                </a:lnTo>
                <a:lnTo>
                  <a:pt x="60653" y="36259"/>
                </a:lnTo>
                <a:lnTo>
                  <a:pt x="60676" y="36397"/>
                </a:lnTo>
                <a:lnTo>
                  <a:pt x="60836" y="36625"/>
                </a:lnTo>
                <a:lnTo>
                  <a:pt x="60950" y="36648"/>
                </a:lnTo>
                <a:lnTo>
                  <a:pt x="61202" y="36694"/>
                </a:lnTo>
                <a:lnTo>
                  <a:pt x="61636" y="36717"/>
                </a:lnTo>
                <a:lnTo>
                  <a:pt x="62276" y="36671"/>
                </a:lnTo>
                <a:lnTo>
                  <a:pt x="62596" y="36557"/>
                </a:lnTo>
                <a:lnTo>
                  <a:pt x="62619" y="36488"/>
                </a:lnTo>
                <a:lnTo>
                  <a:pt x="62779" y="36282"/>
                </a:lnTo>
                <a:lnTo>
                  <a:pt x="62802" y="36054"/>
                </a:lnTo>
                <a:lnTo>
                  <a:pt x="62848" y="35551"/>
                </a:lnTo>
                <a:lnTo>
                  <a:pt x="62825" y="35231"/>
                </a:lnTo>
                <a:lnTo>
                  <a:pt x="62756" y="35116"/>
                </a:lnTo>
                <a:lnTo>
                  <a:pt x="62619" y="34773"/>
                </a:lnTo>
                <a:lnTo>
                  <a:pt x="62482" y="34728"/>
                </a:lnTo>
                <a:lnTo>
                  <a:pt x="62368" y="34682"/>
                </a:lnTo>
                <a:lnTo>
                  <a:pt x="62253" y="34408"/>
                </a:lnTo>
                <a:lnTo>
                  <a:pt x="62139" y="34339"/>
                </a:lnTo>
                <a:lnTo>
                  <a:pt x="62002" y="34339"/>
                </a:lnTo>
                <a:lnTo>
                  <a:pt x="61705" y="34362"/>
                </a:lnTo>
                <a:lnTo>
                  <a:pt x="61636" y="34271"/>
                </a:lnTo>
                <a:lnTo>
                  <a:pt x="61545" y="34042"/>
                </a:lnTo>
                <a:lnTo>
                  <a:pt x="61453" y="33836"/>
                </a:lnTo>
                <a:lnTo>
                  <a:pt x="61408" y="33699"/>
                </a:lnTo>
                <a:lnTo>
                  <a:pt x="61362" y="33379"/>
                </a:lnTo>
                <a:lnTo>
                  <a:pt x="61408" y="33287"/>
                </a:lnTo>
                <a:lnTo>
                  <a:pt x="61499" y="33265"/>
                </a:lnTo>
                <a:lnTo>
                  <a:pt x="61796" y="33287"/>
                </a:lnTo>
                <a:lnTo>
                  <a:pt x="61865" y="33219"/>
                </a:lnTo>
                <a:lnTo>
                  <a:pt x="61933" y="33105"/>
                </a:lnTo>
                <a:lnTo>
                  <a:pt x="62025" y="32762"/>
                </a:lnTo>
                <a:lnTo>
                  <a:pt x="61979" y="32624"/>
                </a:lnTo>
                <a:lnTo>
                  <a:pt x="61819" y="32419"/>
                </a:lnTo>
                <a:lnTo>
                  <a:pt x="61545" y="32213"/>
                </a:lnTo>
                <a:lnTo>
                  <a:pt x="61408" y="32053"/>
                </a:lnTo>
                <a:lnTo>
                  <a:pt x="61293" y="31801"/>
                </a:lnTo>
                <a:lnTo>
                  <a:pt x="61179" y="31710"/>
                </a:lnTo>
                <a:lnTo>
                  <a:pt x="61088" y="31687"/>
                </a:lnTo>
                <a:lnTo>
                  <a:pt x="60699" y="31733"/>
                </a:lnTo>
                <a:lnTo>
                  <a:pt x="60447" y="31664"/>
                </a:lnTo>
                <a:lnTo>
                  <a:pt x="60333" y="31573"/>
                </a:lnTo>
                <a:lnTo>
                  <a:pt x="60264" y="31230"/>
                </a:lnTo>
                <a:lnTo>
                  <a:pt x="60264" y="31116"/>
                </a:lnTo>
                <a:lnTo>
                  <a:pt x="60287" y="30384"/>
                </a:lnTo>
                <a:lnTo>
                  <a:pt x="60196" y="29812"/>
                </a:lnTo>
                <a:lnTo>
                  <a:pt x="60104" y="29767"/>
                </a:lnTo>
                <a:lnTo>
                  <a:pt x="59876" y="29378"/>
                </a:lnTo>
                <a:lnTo>
                  <a:pt x="59762" y="29310"/>
                </a:lnTo>
                <a:lnTo>
                  <a:pt x="59487" y="29332"/>
                </a:lnTo>
                <a:lnTo>
                  <a:pt x="59121" y="29401"/>
                </a:lnTo>
                <a:lnTo>
                  <a:pt x="58984" y="29447"/>
                </a:lnTo>
                <a:lnTo>
                  <a:pt x="58893" y="29652"/>
                </a:lnTo>
                <a:lnTo>
                  <a:pt x="58778" y="29698"/>
                </a:lnTo>
                <a:lnTo>
                  <a:pt x="58390" y="29767"/>
                </a:lnTo>
                <a:lnTo>
                  <a:pt x="58001" y="29790"/>
                </a:lnTo>
                <a:lnTo>
                  <a:pt x="57864" y="29744"/>
                </a:lnTo>
                <a:lnTo>
                  <a:pt x="57773" y="29584"/>
                </a:lnTo>
                <a:lnTo>
                  <a:pt x="57681" y="29584"/>
                </a:lnTo>
                <a:lnTo>
                  <a:pt x="57544" y="29607"/>
                </a:lnTo>
                <a:lnTo>
                  <a:pt x="57247" y="29492"/>
                </a:lnTo>
                <a:lnTo>
                  <a:pt x="57201" y="29310"/>
                </a:lnTo>
                <a:lnTo>
                  <a:pt x="57201" y="29035"/>
                </a:lnTo>
                <a:lnTo>
                  <a:pt x="57201" y="28326"/>
                </a:lnTo>
                <a:lnTo>
                  <a:pt x="57110" y="28235"/>
                </a:lnTo>
                <a:lnTo>
                  <a:pt x="56995" y="28144"/>
                </a:lnTo>
                <a:lnTo>
                  <a:pt x="56904" y="27618"/>
                </a:lnTo>
                <a:lnTo>
                  <a:pt x="56812" y="27503"/>
                </a:lnTo>
                <a:lnTo>
                  <a:pt x="56332" y="27389"/>
                </a:lnTo>
                <a:lnTo>
                  <a:pt x="55532" y="27343"/>
                </a:lnTo>
                <a:lnTo>
                  <a:pt x="55212" y="27343"/>
                </a:lnTo>
                <a:lnTo>
                  <a:pt x="54778" y="27206"/>
                </a:lnTo>
                <a:lnTo>
                  <a:pt x="54526" y="27183"/>
                </a:lnTo>
                <a:lnTo>
                  <a:pt x="54298" y="27183"/>
                </a:lnTo>
                <a:lnTo>
                  <a:pt x="54046" y="27023"/>
                </a:lnTo>
                <a:lnTo>
                  <a:pt x="53909" y="27023"/>
                </a:lnTo>
                <a:lnTo>
                  <a:pt x="53452" y="27046"/>
                </a:lnTo>
                <a:lnTo>
                  <a:pt x="53246" y="26932"/>
                </a:lnTo>
                <a:lnTo>
                  <a:pt x="53246" y="26795"/>
                </a:lnTo>
                <a:lnTo>
                  <a:pt x="53246" y="26177"/>
                </a:lnTo>
                <a:lnTo>
                  <a:pt x="53132" y="26063"/>
                </a:lnTo>
                <a:lnTo>
                  <a:pt x="53017" y="25972"/>
                </a:lnTo>
                <a:lnTo>
                  <a:pt x="52812" y="25629"/>
                </a:lnTo>
                <a:lnTo>
                  <a:pt x="52766" y="25423"/>
                </a:lnTo>
                <a:lnTo>
                  <a:pt x="52720" y="25194"/>
                </a:lnTo>
                <a:lnTo>
                  <a:pt x="52514" y="24806"/>
                </a:lnTo>
                <a:lnTo>
                  <a:pt x="52354" y="24737"/>
                </a:lnTo>
                <a:lnTo>
                  <a:pt x="52240" y="24669"/>
                </a:lnTo>
                <a:lnTo>
                  <a:pt x="52217" y="24440"/>
                </a:lnTo>
                <a:lnTo>
                  <a:pt x="52103" y="24349"/>
                </a:lnTo>
                <a:lnTo>
                  <a:pt x="51966" y="24349"/>
                </a:lnTo>
                <a:lnTo>
                  <a:pt x="51828" y="24371"/>
                </a:lnTo>
                <a:lnTo>
                  <a:pt x="51691" y="24280"/>
                </a:lnTo>
                <a:lnTo>
                  <a:pt x="51600" y="24166"/>
                </a:lnTo>
                <a:lnTo>
                  <a:pt x="51371" y="24074"/>
                </a:lnTo>
                <a:lnTo>
                  <a:pt x="51165" y="24074"/>
                </a:lnTo>
                <a:lnTo>
                  <a:pt x="50685" y="24097"/>
                </a:lnTo>
                <a:lnTo>
                  <a:pt x="49885" y="24006"/>
                </a:lnTo>
                <a:lnTo>
                  <a:pt x="49679" y="23846"/>
                </a:lnTo>
                <a:lnTo>
                  <a:pt x="49497" y="23686"/>
                </a:lnTo>
                <a:lnTo>
                  <a:pt x="49131" y="23434"/>
                </a:lnTo>
                <a:lnTo>
                  <a:pt x="49039" y="23183"/>
                </a:lnTo>
                <a:lnTo>
                  <a:pt x="48994" y="22908"/>
                </a:lnTo>
                <a:lnTo>
                  <a:pt x="48925" y="22520"/>
                </a:lnTo>
                <a:lnTo>
                  <a:pt x="48788" y="22360"/>
                </a:lnTo>
                <a:lnTo>
                  <a:pt x="48491" y="22131"/>
                </a:lnTo>
                <a:lnTo>
                  <a:pt x="48353" y="21948"/>
                </a:lnTo>
                <a:lnTo>
                  <a:pt x="48239" y="21811"/>
                </a:lnTo>
                <a:lnTo>
                  <a:pt x="47828" y="21537"/>
                </a:lnTo>
                <a:lnTo>
                  <a:pt x="47713" y="21422"/>
                </a:lnTo>
                <a:lnTo>
                  <a:pt x="47622" y="21171"/>
                </a:lnTo>
                <a:lnTo>
                  <a:pt x="47530" y="20668"/>
                </a:lnTo>
                <a:lnTo>
                  <a:pt x="47508" y="20348"/>
                </a:lnTo>
                <a:lnTo>
                  <a:pt x="47393" y="19982"/>
                </a:lnTo>
                <a:lnTo>
                  <a:pt x="47279" y="19959"/>
                </a:lnTo>
                <a:lnTo>
                  <a:pt x="46502" y="19982"/>
                </a:lnTo>
                <a:lnTo>
                  <a:pt x="45884" y="19890"/>
                </a:lnTo>
                <a:lnTo>
                  <a:pt x="45839" y="19136"/>
                </a:lnTo>
                <a:lnTo>
                  <a:pt x="45839" y="18336"/>
                </a:lnTo>
                <a:lnTo>
                  <a:pt x="45816" y="18244"/>
                </a:lnTo>
                <a:lnTo>
                  <a:pt x="45610" y="17970"/>
                </a:lnTo>
                <a:lnTo>
                  <a:pt x="45587" y="17764"/>
                </a:lnTo>
                <a:lnTo>
                  <a:pt x="45587" y="17513"/>
                </a:lnTo>
                <a:lnTo>
                  <a:pt x="45541" y="17033"/>
                </a:lnTo>
                <a:lnTo>
                  <a:pt x="45450" y="16827"/>
                </a:lnTo>
                <a:lnTo>
                  <a:pt x="45359" y="16621"/>
                </a:lnTo>
                <a:lnTo>
                  <a:pt x="45199" y="16324"/>
                </a:lnTo>
                <a:lnTo>
                  <a:pt x="44993" y="16233"/>
                </a:lnTo>
                <a:lnTo>
                  <a:pt x="44787" y="16141"/>
                </a:lnTo>
                <a:lnTo>
                  <a:pt x="44558" y="15867"/>
                </a:lnTo>
                <a:lnTo>
                  <a:pt x="44307" y="15661"/>
                </a:lnTo>
                <a:lnTo>
                  <a:pt x="44010" y="15501"/>
                </a:lnTo>
                <a:lnTo>
                  <a:pt x="44010" y="15364"/>
                </a:lnTo>
                <a:lnTo>
                  <a:pt x="44101" y="15090"/>
                </a:lnTo>
                <a:lnTo>
                  <a:pt x="44261" y="14907"/>
                </a:lnTo>
                <a:lnTo>
                  <a:pt x="44376" y="14838"/>
                </a:lnTo>
                <a:lnTo>
                  <a:pt x="44673" y="14769"/>
                </a:lnTo>
                <a:lnTo>
                  <a:pt x="44718" y="14655"/>
                </a:lnTo>
                <a:lnTo>
                  <a:pt x="44764" y="14472"/>
                </a:lnTo>
                <a:lnTo>
                  <a:pt x="44856" y="14244"/>
                </a:lnTo>
                <a:lnTo>
                  <a:pt x="44833" y="14129"/>
                </a:lnTo>
                <a:lnTo>
                  <a:pt x="44764" y="14106"/>
                </a:lnTo>
                <a:lnTo>
                  <a:pt x="44558" y="14106"/>
                </a:lnTo>
                <a:lnTo>
                  <a:pt x="44170" y="14152"/>
                </a:lnTo>
                <a:lnTo>
                  <a:pt x="43964" y="14106"/>
                </a:lnTo>
                <a:lnTo>
                  <a:pt x="43918" y="14015"/>
                </a:lnTo>
                <a:lnTo>
                  <a:pt x="43850" y="13626"/>
                </a:lnTo>
                <a:lnTo>
                  <a:pt x="43895" y="13306"/>
                </a:lnTo>
                <a:lnTo>
                  <a:pt x="43987" y="13215"/>
                </a:lnTo>
                <a:lnTo>
                  <a:pt x="44398" y="13192"/>
                </a:lnTo>
                <a:lnTo>
                  <a:pt x="44604" y="13192"/>
                </a:lnTo>
                <a:lnTo>
                  <a:pt x="44810" y="13146"/>
                </a:lnTo>
                <a:lnTo>
                  <a:pt x="45130" y="13055"/>
                </a:lnTo>
                <a:lnTo>
                  <a:pt x="45130" y="12963"/>
                </a:lnTo>
                <a:lnTo>
                  <a:pt x="45107" y="12826"/>
                </a:lnTo>
                <a:lnTo>
                  <a:pt x="45153" y="12598"/>
                </a:lnTo>
                <a:lnTo>
                  <a:pt x="45221" y="12552"/>
                </a:lnTo>
                <a:lnTo>
                  <a:pt x="45336" y="12529"/>
                </a:lnTo>
                <a:lnTo>
                  <a:pt x="45473" y="12232"/>
                </a:lnTo>
                <a:lnTo>
                  <a:pt x="45496" y="12072"/>
                </a:lnTo>
                <a:lnTo>
                  <a:pt x="45450" y="11935"/>
                </a:lnTo>
                <a:lnTo>
                  <a:pt x="45221" y="11729"/>
                </a:lnTo>
                <a:lnTo>
                  <a:pt x="45084" y="11637"/>
                </a:lnTo>
                <a:lnTo>
                  <a:pt x="44947" y="11546"/>
                </a:lnTo>
                <a:lnTo>
                  <a:pt x="44673" y="11386"/>
                </a:lnTo>
                <a:lnTo>
                  <a:pt x="44627" y="11249"/>
                </a:lnTo>
                <a:lnTo>
                  <a:pt x="44627" y="11066"/>
                </a:lnTo>
                <a:lnTo>
                  <a:pt x="44581" y="10654"/>
                </a:lnTo>
                <a:lnTo>
                  <a:pt x="44513" y="10609"/>
                </a:lnTo>
                <a:lnTo>
                  <a:pt x="44398" y="10609"/>
                </a:lnTo>
                <a:lnTo>
                  <a:pt x="44010" y="10563"/>
                </a:lnTo>
                <a:lnTo>
                  <a:pt x="43873" y="10449"/>
                </a:lnTo>
                <a:lnTo>
                  <a:pt x="43827" y="10289"/>
                </a:lnTo>
                <a:lnTo>
                  <a:pt x="43713" y="10037"/>
                </a:lnTo>
                <a:lnTo>
                  <a:pt x="43461" y="9923"/>
                </a:lnTo>
                <a:lnTo>
                  <a:pt x="43118" y="9808"/>
                </a:lnTo>
                <a:lnTo>
                  <a:pt x="42615" y="9603"/>
                </a:lnTo>
                <a:lnTo>
                  <a:pt x="42524" y="9488"/>
                </a:lnTo>
                <a:lnTo>
                  <a:pt x="42204" y="9145"/>
                </a:lnTo>
                <a:lnTo>
                  <a:pt x="41769" y="8825"/>
                </a:lnTo>
                <a:lnTo>
                  <a:pt x="41564" y="8551"/>
                </a:lnTo>
                <a:lnTo>
                  <a:pt x="41426" y="8300"/>
                </a:lnTo>
                <a:lnTo>
                  <a:pt x="41358" y="8208"/>
                </a:lnTo>
                <a:lnTo>
                  <a:pt x="41175" y="8094"/>
                </a:lnTo>
                <a:lnTo>
                  <a:pt x="41015" y="8048"/>
                </a:lnTo>
                <a:lnTo>
                  <a:pt x="40832" y="8002"/>
                </a:lnTo>
                <a:lnTo>
                  <a:pt x="40603" y="7842"/>
                </a:lnTo>
                <a:lnTo>
                  <a:pt x="40603" y="7751"/>
                </a:lnTo>
                <a:lnTo>
                  <a:pt x="40695" y="7659"/>
                </a:lnTo>
                <a:lnTo>
                  <a:pt x="40878" y="7477"/>
                </a:lnTo>
                <a:lnTo>
                  <a:pt x="40878" y="7248"/>
                </a:lnTo>
                <a:lnTo>
                  <a:pt x="40832" y="6676"/>
                </a:lnTo>
                <a:lnTo>
                  <a:pt x="40740" y="6379"/>
                </a:lnTo>
                <a:lnTo>
                  <a:pt x="40672" y="6311"/>
                </a:lnTo>
                <a:lnTo>
                  <a:pt x="40420" y="5991"/>
                </a:lnTo>
                <a:lnTo>
                  <a:pt x="40192" y="5899"/>
                </a:lnTo>
                <a:lnTo>
                  <a:pt x="40009" y="5853"/>
                </a:lnTo>
                <a:lnTo>
                  <a:pt x="39872" y="5693"/>
                </a:lnTo>
                <a:lnTo>
                  <a:pt x="39780" y="5556"/>
                </a:lnTo>
                <a:lnTo>
                  <a:pt x="39529" y="5328"/>
                </a:lnTo>
                <a:lnTo>
                  <a:pt x="39392" y="5168"/>
                </a:lnTo>
                <a:lnTo>
                  <a:pt x="39369" y="5030"/>
                </a:lnTo>
                <a:lnTo>
                  <a:pt x="39346" y="4779"/>
                </a:lnTo>
                <a:lnTo>
                  <a:pt x="39414" y="4733"/>
                </a:lnTo>
                <a:lnTo>
                  <a:pt x="39803" y="4756"/>
                </a:lnTo>
                <a:lnTo>
                  <a:pt x="40192" y="4779"/>
                </a:lnTo>
                <a:lnTo>
                  <a:pt x="40238" y="4756"/>
                </a:lnTo>
                <a:lnTo>
                  <a:pt x="40283" y="4527"/>
                </a:lnTo>
                <a:lnTo>
                  <a:pt x="40260" y="4344"/>
                </a:lnTo>
                <a:lnTo>
                  <a:pt x="40215" y="4047"/>
                </a:lnTo>
                <a:lnTo>
                  <a:pt x="40238" y="3842"/>
                </a:lnTo>
                <a:lnTo>
                  <a:pt x="40009" y="3773"/>
                </a:lnTo>
                <a:lnTo>
                  <a:pt x="39895" y="3636"/>
                </a:lnTo>
                <a:lnTo>
                  <a:pt x="39826" y="3453"/>
                </a:lnTo>
                <a:lnTo>
                  <a:pt x="39552" y="3133"/>
                </a:lnTo>
                <a:lnTo>
                  <a:pt x="39414" y="3064"/>
                </a:lnTo>
                <a:lnTo>
                  <a:pt x="39049" y="2904"/>
                </a:lnTo>
                <a:lnTo>
                  <a:pt x="38820" y="2676"/>
                </a:lnTo>
                <a:lnTo>
                  <a:pt x="38774" y="2447"/>
                </a:lnTo>
                <a:lnTo>
                  <a:pt x="38660" y="2150"/>
                </a:lnTo>
                <a:lnTo>
                  <a:pt x="38546" y="1944"/>
                </a:lnTo>
                <a:lnTo>
                  <a:pt x="38454" y="1738"/>
                </a:lnTo>
                <a:lnTo>
                  <a:pt x="37997" y="1898"/>
                </a:lnTo>
                <a:lnTo>
                  <a:pt x="37700" y="1990"/>
                </a:lnTo>
                <a:lnTo>
                  <a:pt x="37403" y="2058"/>
                </a:lnTo>
                <a:lnTo>
                  <a:pt x="36923" y="2127"/>
                </a:lnTo>
                <a:lnTo>
                  <a:pt x="36694" y="2035"/>
                </a:lnTo>
                <a:lnTo>
                  <a:pt x="36625" y="1921"/>
                </a:lnTo>
                <a:lnTo>
                  <a:pt x="36557" y="1807"/>
                </a:lnTo>
                <a:lnTo>
                  <a:pt x="36054" y="1350"/>
                </a:lnTo>
                <a:lnTo>
                  <a:pt x="35688" y="1144"/>
                </a:lnTo>
                <a:lnTo>
                  <a:pt x="35505" y="1167"/>
                </a:lnTo>
                <a:lnTo>
                  <a:pt x="35208" y="1281"/>
                </a:lnTo>
                <a:lnTo>
                  <a:pt x="34705" y="1601"/>
                </a:lnTo>
                <a:lnTo>
                  <a:pt x="34431" y="1738"/>
                </a:lnTo>
                <a:lnTo>
                  <a:pt x="33745" y="1853"/>
                </a:lnTo>
                <a:lnTo>
                  <a:pt x="33242" y="1990"/>
                </a:lnTo>
                <a:lnTo>
                  <a:pt x="33173" y="2058"/>
                </a:lnTo>
                <a:lnTo>
                  <a:pt x="32807" y="2333"/>
                </a:lnTo>
                <a:lnTo>
                  <a:pt x="32533" y="2447"/>
                </a:lnTo>
                <a:lnTo>
                  <a:pt x="32442" y="2424"/>
                </a:lnTo>
                <a:lnTo>
                  <a:pt x="32304" y="2378"/>
                </a:lnTo>
                <a:lnTo>
                  <a:pt x="31710" y="2104"/>
                </a:lnTo>
                <a:lnTo>
                  <a:pt x="31413" y="1830"/>
                </a:lnTo>
                <a:lnTo>
                  <a:pt x="31367" y="1670"/>
                </a:lnTo>
                <a:lnTo>
                  <a:pt x="31367" y="1510"/>
                </a:lnTo>
                <a:lnTo>
                  <a:pt x="31230" y="1190"/>
                </a:lnTo>
                <a:lnTo>
                  <a:pt x="31024" y="938"/>
                </a:lnTo>
                <a:lnTo>
                  <a:pt x="30773" y="755"/>
                </a:lnTo>
                <a:lnTo>
                  <a:pt x="30613" y="732"/>
                </a:lnTo>
                <a:lnTo>
                  <a:pt x="30315" y="641"/>
                </a:lnTo>
                <a:lnTo>
                  <a:pt x="29744" y="435"/>
                </a:lnTo>
                <a:lnTo>
                  <a:pt x="29401" y="412"/>
                </a:lnTo>
                <a:lnTo>
                  <a:pt x="29241" y="481"/>
                </a:lnTo>
                <a:lnTo>
                  <a:pt x="28967" y="709"/>
                </a:lnTo>
                <a:lnTo>
                  <a:pt x="28738" y="1144"/>
                </a:lnTo>
                <a:lnTo>
                  <a:pt x="28738" y="1395"/>
                </a:lnTo>
                <a:lnTo>
                  <a:pt x="28807" y="1487"/>
                </a:lnTo>
                <a:lnTo>
                  <a:pt x="29287" y="2013"/>
                </a:lnTo>
                <a:lnTo>
                  <a:pt x="29492" y="2356"/>
                </a:lnTo>
                <a:lnTo>
                  <a:pt x="29470" y="2447"/>
                </a:lnTo>
                <a:lnTo>
                  <a:pt x="29401" y="3110"/>
                </a:lnTo>
                <a:lnTo>
                  <a:pt x="29492" y="3361"/>
                </a:lnTo>
                <a:lnTo>
                  <a:pt x="29675" y="3590"/>
                </a:lnTo>
                <a:lnTo>
                  <a:pt x="29927" y="4024"/>
                </a:lnTo>
                <a:lnTo>
                  <a:pt x="29995" y="4276"/>
                </a:lnTo>
                <a:lnTo>
                  <a:pt x="29927" y="4367"/>
                </a:lnTo>
                <a:lnTo>
                  <a:pt x="29767" y="4482"/>
                </a:lnTo>
                <a:lnTo>
                  <a:pt x="29378" y="4596"/>
                </a:lnTo>
                <a:lnTo>
                  <a:pt x="29218" y="4596"/>
                </a:lnTo>
                <a:lnTo>
                  <a:pt x="28807" y="4619"/>
                </a:lnTo>
                <a:lnTo>
                  <a:pt x="28372" y="4733"/>
                </a:lnTo>
                <a:lnTo>
                  <a:pt x="28052" y="4779"/>
                </a:lnTo>
                <a:lnTo>
                  <a:pt x="27778" y="4779"/>
                </a:lnTo>
                <a:lnTo>
                  <a:pt x="27595" y="4619"/>
                </a:lnTo>
                <a:lnTo>
                  <a:pt x="27321" y="4390"/>
                </a:lnTo>
                <a:lnTo>
                  <a:pt x="27138" y="4276"/>
                </a:lnTo>
                <a:lnTo>
                  <a:pt x="26840" y="4024"/>
                </a:lnTo>
                <a:lnTo>
                  <a:pt x="26818" y="3910"/>
                </a:lnTo>
                <a:lnTo>
                  <a:pt x="26749" y="3773"/>
                </a:lnTo>
                <a:lnTo>
                  <a:pt x="26429" y="3521"/>
                </a:lnTo>
                <a:lnTo>
                  <a:pt x="26360" y="3430"/>
                </a:lnTo>
                <a:lnTo>
                  <a:pt x="26315" y="3339"/>
                </a:lnTo>
                <a:lnTo>
                  <a:pt x="26017" y="3224"/>
                </a:lnTo>
                <a:lnTo>
                  <a:pt x="25903" y="3224"/>
                </a:lnTo>
                <a:lnTo>
                  <a:pt x="25835" y="3293"/>
                </a:lnTo>
                <a:lnTo>
                  <a:pt x="25697" y="3567"/>
                </a:lnTo>
                <a:lnTo>
                  <a:pt x="25583" y="3636"/>
                </a:lnTo>
                <a:lnTo>
                  <a:pt x="25492" y="3682"/>
                </a:lnTo>
                <a:lnTo>
                  <a:pt x="25400" y="3796"/>
                </a:lnTo>
                <a:lnTo>
                  <a:pt x="24806" y="3796"/>
                </a:lnTo>
                <a:lnTo>
                  <a:pt x="24554" y="3842"/>
                </a:lnTo>
                <a:lnTo>
                  <a:pt x="24440" y="3979"/>
                </a:lnTo>
                <a:lnTo>
                  <a:pt x="24234" y="4162"/>
                </a:lnTo>
                <a:lnTo>
                  <a:pt x="23937" y="4253"/>
                </a:lnTo>
                <a:lnTo>
                  <a:pt x="23708" y="4322"/>
                </a:lnTo>
                <a:lnTo>
                  <a:pt x="23617" y="4390"/>
                </a:lnTo>
                <a:lnTo>
                  <a:pt x="23526" y="4642"/>
                </a:lnTo>
                <a:lnTo>
                  <a:pt x="23411" y="4733"/>
                </a:lnTo>
                <a:lnTo>
                  <a:pt x="23320" y="4802"/>
                </a:lnTo>
                <a:lnTo>
                  <a:pt x="23388" y="5007"/>
                </a:lnTo>
                <a:lnTo>
                  <a:pt x="23480" y="5053"/>
                </a:lnTo>
                <a:lnTo>
                  <a:pt x="23914" y="5076"/>
                </a:lnTo>
                <a:lnTo>
                  <a:pt x="24509" y="5076"/>
                </a:lnTo>
                <a:lnTo>
                  <a:pt x="24852" y="5190"/>
                </a:lnTo>
                <a:lnTo>
                  <a:pt x="25103" y="5419"/>
                </a:lnTo>
                <a:lnTo>
                  <a:pt x="25172" y="5465"/>
                </a:lnTo>
                <a:lnTo>
                  <a:pt x="25149" y="5602"/>
                </a:lnTo>
                <a:lnTo>
                  <a:pt x="25012" y="5853"/>
                </a:lnTo>
                <a:lnTo>
                  <a:pt x="25012" y="5968"/>
                </a:lnTo>
                <a:lnTo>
                  <a:pt x="24989" y="6036"/>
                </a:lnTo>
                <a:lnTo>
                  <a:pt x="24531" y="6082"/>
                </a:lnTo>
                <a:lnTo>
                  <a:pt x="24280" y="6059"/>
                </a:lnTo>
                <a:lnTo>
                  <a:pt x="23937" y="6036"/>
                </a:lnTo>
                <a:lnTo>
                  <a:pt x="23914" y="6013"/>
                </a:lnTo>
                <a:lnTo>
                  <a:pt x="23663" y="5876"/>
                </a:lnTo>
                <a:lnTo>
                  <a:pt x="23594" y="5968"/>
                </a:lnTo>
                <a:lnTo>
                  <a:pt x="23526" y="6288"/>
                </a:lnTo>
                <a:lnTo>
                  <a:pt x="23480" y="6585"/>
                </a:lnTo>
                <a:lnTo>
                  <a:pt x="23388" y="6654"/>
                </a:lnTo>
                <a:lnTo>
                  <a:pt x="23114" y="6722"/>
                </a:lnTo>
                <a:lnTo>
                  <a:pt x="22977" y="6699"/>
                </a:lnTo>
                <a:lnTo>
                  <a:pt x="22771" y="6608"/>
                </a:lnTo>
                <a:lnTo>
                  <a:pt x="22268" y="6265"/>
                </a:lnTo>
                <a:lnTo>
                  <a:pt x="22177" y="6128"/>
                </a:lnTo>
                <a:lnTo>
                  <a:pt x="22131" y="5991"/>
                </a:lnTo>
                <a:lnTo>
                  <a:pt x="21857" y="5648"/>
                </a:lnTo>
                <a:lnTo>
                  <a:pt x="21788" y="5373"/>
                </a:lnTo>
                <a:lnTo>
                  <a:pt x="21697" y="4962"/>
                </a:lnTo>
                <a:lnTo>
                  <a:pt x="21674" y="4733"/>
                </a:lnTo>
                <a:lnTo>
                  <a:pt x="21445" y="4390"/>
                </a:lnTo>
                <a:lnTo>
                  <a:pt x="21377" y="4367"/>
                </a:lnTo>
                <a:lnTo>
                  <a:pt x="20896" y="4139"/>
                </a:lnTo>
                <a:lnTo>
                  <a:pt x="20805" y="4002"/>
                </a:lnTo>
                <a:lnTo>
                  <a:pt x="20782" y="3864"/>
                </a:lnTo>
                <a:lnTo>
                  <a:pt x="20508" y="3590"/>
                </a:lnTo>
                <a:lnTo>
                  <a:pt x="20348" y="3521"/>
                </a:lnTo>
                <a:lnTo>
                  <a:pt x="19982" y="3407"/>
                </a:lnTo>
                <a:lnTo>
                  <a:pt x="19662" y="3339"/>
                </a:lnTo>
                <a:lnTo>
                  <a:pt x="19365" y="3156"/>
                </a:lnTo>
                <a:lnTo>
                  <a:pt x="18976" y="2744"/>
                </a:lnTo>
                <a:lnTo>
                  <a:pt x="18656" y="2241"/>
                </a:lnTo>
                <a:lnTo>
                  <a:pt x="18382" y="1944"/>
                </a:lnTo>
                <a:lnTo>
                  <a:pt x="18130" y="1853"/>
                </a:lnTo>
                <a:lnTo>
                  <a:pt x="18062" y="1830"/>
                </a:lnTo>
                <a:lnTo>
                  <a:pt x="17902" y="1830"/>
                </a:lnTo>
                <a:lnTo>
                  <a:pt x="17490" y="1464"/>
                </a:lnTo>
                <a:lnTo>
                  <a:pt x="17010" y="915"/>
                </a:lnTo>
                <a:lnTo>
                  <a:pt x="16576" y="572"/>
                </a:lnTo>
                <a:lnTo>
                  <a:pt x="16530" y="504"/>
                </a:lnTo>
                <a:lnTo>
                  <a:pt x="16027" y="69"/>
                </a:lnTo>
                <a:lnTo>
                  <a:pt x="15775" y="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417;p44"/>
          <p:cNvSpPr/>
          <p:nvPr/>
        </p:nvSpPr>
        <p:spPr>
          <a:xfrm>
            <a:off x="704808" y="3190500"/>
            <a:ext cx="737885" cy="942065"/>
          </a:xfrm>
          <a:custGeom>
            <a:avLst/>
            <a:gdLst/>
            <a:ahLst/>
            <a:cxnLst/>
            <a:rect l="l" t="t" r="r" b="b"/>
            <a:pathLst>
              <a:path w="28304" h="40672" extrusionOk="0">
                <a:moveTo>
                  <a:pt x="20507" y="0"/>
                </a:moveTo>
                <a:lnTo>
                  <a:pt x="20416" y="46"/>
                </a:lnTo>
                <a:lnTo>
                  <a:pt x="20302" y="206"/>
                </a:lnTo>
                <a:lnTo>
                  <a:pt x="20256" y="595"/>
                </a:lnTo>
                <a:lnTo>
                  <a:pt x="20256" y="801"/>
                </a:lnTo>
                <a:lnTo>
                  <a:pt x="20256" y="1075"/>
                </a:lnTo>
                <a:lnTo>
                  <a:pt x="20165" y="1646"/>
                </a:lnTo>
                <a:lnTo>
                  <a:pt x="20073" y="1898"/>
                </a:lnTo>
                <a:lnTo>
                  <a:pt x="20005" y="1921"/>
                </a:lnTo>
                <a:lnTo>
                  <a:pt x="19616" y="2012"/>
                </a:lnTo>
                <a:lnTo>
                  <a:pt x="19227" y="2264"/>
                </a:lnTo>
                <a:lnTo>
                  <a:pt x="19113" y="2401"/>
                </a:lnTo>
                <a:lnTo>
                  <a:pt x="19136" y="2950"/>
                </a:lnTo>
                <a:lnTo>
                  <a:pt x="19159" y="3224"/>
                </a:lnTo>
                <a:lnTo>
                  <a:pt x="19136" y="3475"/>
                </a:lnTo>
                <a:lnTo>
                  <a:pt x="18999" y="3795"/>
                </a:lnTo>
                <a:lnTo>
                  <a:pt x="18861" y="3956"/>
                </a:lnTo>
                <a:lnTo>
                  <a:pt x="18656" y="4093"/>
                </a:lnTo>
                <a:lnTo>
                  <a:pt x="18084" y="4230"/>
                </a:lnTo>
                <a:lnTo>
                  <a:pt x="17878" y="4253"/>
                </a:lnTo>
                <a:lnTo>
                  <a:pt x="17513" y="4367"/>
                </a:lnTo>
                <a:lnTo>
                  <a:pt x="17101" y="4550"/>
                </a:lnTo>
                <a:lnTo>
                  <a:pt x="16530" y="4733"/>
                </a:lnTo>
                <a:lnTo>
                  <a:pt x="16049" y="4893"/>
                </a:lnTo>
                <a:lnTo>
                  <a:pt x="15912" y="4939"/>
                </a:lnTo>
                <a:lnTo>
                  <a:pt x="15661" y="5350"/>
                </a:lnTo>
                <a:lnTo>
                  <a:pt x="15615" y="5487"/>
                </a:lnTo>
                <a:lnTo>
                  <a:pt x="15592" y="5670"/>
                </a:lnTo>
                <a:lnTo>
                  <a:pt x="15386" y="6333"/>
                </a:lnTo>
                <a:lnTo>
                  <a:pt x="15249" y="6447"/>
                </a:lnTo>
                <a:lnTo>
                  <a:pt x="14449" y="6425"/>
                </a:lnTo>
                <a:lnTo>
                  <a:pt x="13626" y="6379"/>
                </a:lnTo>
                <a:lnTo>
                  <a:pt x="13009" y="6722"/>
                </a:lnTo>
                <a:lnTo>
                  <a:pt x="12437" y="7088"/>
                </a:lnTo>
                <a:lnTo>
                  <a:pt x="12026" y="7270"/>
                </a:lnTo>
                <a:lnTo>
                  <a:pt x="11546" y="7613"/>
                </a:lnTo>
                <a:lnTo>
                  <a:pt x="11363" y="7751"/>
                </a:lnTo>
                <a:lnTo>
                  <a:pt x="10837" y="7751"/>
                </a:lnTo>
                <a:lnTo>
                  <a:pt x="10654" y="7773"/>
                </a:lnTo>
                <a:lnTo>
                  <a:pt x="10517" y="7819"/>
                </a:lnTo>
                <a:lnTo>
                  <a:pt x="10197" y="7956"/>
                </a:lnTo>
                <a:lnTo>
                  <a:pt x="10037" y="8139"/>
                </a:lnTo>
                <a:lnTo>
                  <a:pt x="9991" y="8276"/>
                </a:lnTo>
                <a:lnTo>
                  <a:pt x="9922" y="8436"/>
                </a:lnTo>
                <a:lnTo>
                  <a:pt x="9717" y="8596"/>
                </a:lnTo>
                <a:lnTo>
                  <a:pt x="9351" y="8756"/>
                </a:lnTo>
                <a:lnTo>
                  <a:pt x="9122" y="8871"/>
                </a:lnTo>
                <a:lnTo>
                  <a:pt x="9054" y="8962"/>
                </a:lnTo>
                <a:lnTo>
                  <a:pt x="9008" y="9122"/>
                </a:lnTo>
                <a:lnTo>
                  <a:pt x="9077" y="9419"/>
                </a:lnTo>
                <a:lnTo>
                  <a:pt x="9122" y="9648"/>
                </a:lnTo>
                <a:lnTo>
                  <a:pt x="9145" y="9740"/>
                </a:lnTo>
                <a:lnTo>
                  <a:pt x="9031" y="9900"/>
                </a:lnTo>
                <a:lnTo>
                  <a:pt x="8779" y="10037"/>
                </a:lnTo>
                <a:lnTo>
                  <a:pt x="8619" y="10060"/>
                </a:lnTo>
                <a:lnTo>
                  <a:pt x="8459" y="10060"/>
                </a:lnTo>
                <a:lnTo>
                  <a:pt x="8071" y="9808"/>
                </a:lnTo>
                <a:lnTo>
                  <a:pt x="7933" y="9694"/>
                </a:lnTo>
                <a:lnTo>
                  <a:pt x="7888" y="9648"/>
                </a:lnTo>
                <a:lnTo>
                  <a:pt x="7705" y="9717"/>
                </a:lnTo>
                <a:lnTo>
                  <a:pt x="7385" y="9991"/>
                </a:lnTo>
                <a:lnTo>
                  <a:pt x="7270" y="10197"/>
                </a:lnTo>
                <a:lnTo>
                  <a:pt x="7179" y="10403"/>
                </a:lnTo>
                <a:lnTo>
                  <a:pt x="7225" y="10883"/>
                </a:lnTo>
                <a:lnTo>
                  <a:pt x="7385" y="11043"/>
                </a:lnTo>
                <a:lnTo>
                  <a:pt x="7568" y="11203"/>
                </a:lnTo>
                <a:lnTo>
                  <a:pt x="7888" y="11660"/>
                </a:lnTo>
                <a:lnTo>
                  <a:pt x="7979" y="11889"/>
                </a:lnTo>
                <a:lnTo>
                  <a:pt x="8071" y="12140"/>
                </a:lnTo>
                <a:lnTo>
                  <a:pt x="8002" y="12529"/>
                </a:lnTo>
                <a:lnTo>
                  <a:pt x="7888" y="12734"/>
                </a:lnTo>
                <a:lnTo>
                  <a:pt x="7773" y="12780"/>
                </a:lnTo>
                <a:lnTo>
                  <a:pt x="7499" y="12849"/>
                </a:lnTo>
                <a:lnTo>
                  <a:pt x="6790" y="12826"/>
                </a:lnTo>
                <a:lnTo>
                  <a:pt x="6493" y="12872"/>
                </a:lnTo>
                <a:lnTo>
                  <a:pt x="6242" y="12872"/>
                </a:lnTo>
                <a:lnTo>
                  <a:pt x="5853" y="12643"/>
                </a:lnTo>
                <a:lnTo>
                  <a:pt x="5739" y="12574"/>
                </a:lnTo>
                <a:lnTo>
                  <a:pt x="5624" y="12483"/>
                </a:lnTo>
                <a:lnTo>
                  <a:pt x="5373" y="12209"/>
                </a:lnTo>
                <a:lnTo>
                  <a:pt x="5190" y="12094"/>
                </a:lnTo>
                <a:lnTo>
                  <a:pt x="5099" y="12094"/>
                </a:lnTo>
                <a:lnTo>
                  <a:pt x="4596" y="12231"/>
                </a:lnTo>
                <a:lnTo>
                  <a:pt x="4207" y="12277"/>
                </a:lnTo>
                <a:lnTo>
                  <a:pt x="4093" y="12346"/>
                </a:lnTo>
                <a:lnTo>
                  <a:pt x="3704" y="12826"/>
                </a:lnTo>
                <a:lnTo>
                  <a:pt x="3521" y="12963"/>
                </a:lnTo>
                <a:lnTo>
                  <a:pt x="3453" y="12963"/>
                </a:lnTo>
                <a:lnTo>
                  <a:pt x="3338" y="12826"/>
                </a:lnTo>
                <a:lnTo>
                  <a:pt x="3247" y="12460"/>
                </a:lnTo>
                <a:lnTo>
                  <a:pt x="3178" y="12277"/>
                </a:lnTo>
                <a:lnTo>
                  <a:pt x="3155" y="11980"/>
                </a:lnTo>
                <a:lnTo>
                  <a:pt x="3155" y="11729"/>
                </a:lnTo>
                <a:lnTo>
                  <a:pt x="3064" y="11637"/>
                </a:lnTo>
                <a:lnTo>
                  <a:pt x="2698" y="11591"/>
                </a:lnTo>
                <a:lnTo>
                  <a:pt x="2584" y="11683"/>
                </a:lnTo>
                <a:lnTo>
                  <a:pt x="2561" y="11934"/>
                </a:lnTo>
                <a:lnTo>
                  <a:pt x="2652" y="12986"/>
                </a:lnTo>
                <a:lnTo>
                  <a:pt x="2584" y="13169"/>
                </a:lnTo>
                <a:lnTo>
                  <a:pt x="2355" y="13123"/>
                </a:lnTo>
                <a:lnTo>
                  <a:pt x="1944" y="12917"/>
                </a:lnTo>
                <a:lnTo>
                  <a:pt x="1944" y="12917"/>
                </a:lnTo>
                <a:lnTo>
                  <a:pt x="1967" y="13215"/>
                </a:lnTo>
                <a:lnTo>
                  <a:pt x="1898" y="13375"/>
                </a:lnTo>
                <a:lnTo>
                  <a:pt x="1761" y="13603"/>
                </a:lnTo>
                <a:lnTo>
                  <a:pt x="1532" y="13786"/>
                </a:lnTo>
                <a:lnTo>
                  <a:pt x="1281" y="13946"/>
                </a:lnTo>
                <a:lnTo>
                  <a:pt x="938" y="14129"/>
                </a:lnTo>
                <a:lnTo>
                  <a:pt x="732" y="14220"/>
                </a:lnTo>
                <a:lnTo>
                  <a:pt x="549" y="14358"/>
                </a:lnTo>
                <a:lnTo>
                  <a:pt x="435" y="14518"/>
                </a:lnTo>
                <a:lnTo>
                  <a:pt x="366" y="14723"/>
                </a:lnTo>
                <a:lnTo>
                  <a:pt x="412" y="15272"/>
                </a:lnTo>
                <a:lnTo>
                  <a:pt x="389" y="15478"/>
                </a:lnTo>
                <a:lnTo>
                  <a:pt x="298" y="15912"/>
                </a:lnTo>
                <a:lnTo>
                  <a:pt x="183" y="16347"/>
                </a:lnTo>
                <a:lnTo>
                  <a:pt x="115" y="16552"/>
                </a:lnTo>
                <a:lnTo>
                  <a:pt x="0" y="17055"/>
                </a:lnTo>
                <a:lnTo>
                  <a:pt x="0" y="17352"/>
                </a:lnTo>
                <a:lnTo>
                  <a:pt x="46" y="18198"/>
                </a:lnTo>
                <a:lnTo>
                  <a:pt x="92" y="19136"/>
                </a:lnTo>
                <a:lnTo>
                  <a:pt x="92" y="19844"/>
                </a:lnTo>
                <a:lnTo>
                  <a:pt x="183" y="20142"/>
                </a:lnTo>
                <a:lnTo>
                  <a:pt x="298" y="20325"/>
                </a:lnTo>
                <a:lnTo>
                  <a:pt x="343" y="20667"/>
                </a:lnTo>
                <a:lnTo>
                  <a:pt x="343" y="20827"/>
                </a:lnTo>
                <a:lnTo>
                  <a:pt x="481" y="21033"/>
                </a:lnTo>
                <a:lnTo>
                  <a:pt x="572" y="21125"/>
                </a:lnTo>
                <a:lnTo>
                  <a:pt x="1098" y="21605"/>
                </a:lnTo>
                <a:lnTo>
                  <a:pt x="1669" y="22062"/>
                </a:lnTo>
                <a:lnTo>
                  <a:pt x="1875" y="22131"/>
                </a:lnTo>
                <a:lnTo>
                  <a:pt x="2104" y="22245"/>
                </a:lnTo>
                <a:lnTo>
                  <a:pt x="2355" y="22451"/>
                </a:lnTo>
                <a:lnTo>
                  <a:pt x="2607" y="22611"/>
                </a:lnTo>
                <a:lnTo>
                  <a:pt x="2767" y="22725"/>
                </a:lnTo>
                <a:lnTo>
                  <a:pt x="2995" y="22885"/>
                </a:lnTo>
                <a:lnTo>
                  <a:pt x="2972" y="23022"/>
                </a:lnTo>
                <a:lnTo>
                  <a:pt x="2950" y="23548"/>
                </a:lnTo>
                <a:lnTo>
                  <a:pt x="2950" y="24028"/>
                </a:lnTo>
                <a:lnTo>
                  <a:pt x="2950" y="24165"/>
                </a:lnTo>
                <a:lnTo>
                  <a:pt x="2812" y="24462"/>
                </a:lnTo>
                <a:lnTo>
                  <a:pt x="2675" y="24577"/>
                </a:lnTo>
                <a:lnTo>
                  <a:pt x="2561" y="24691"/>
                </a:lnTo>
                <a:lnTo>
                  <a:pt x="2378" y="24828"/>
                </a:lnTo>
                <a:lnTo>
                  <a:pt x="2195" y="24874"/>
                </a:lnTo>
                <a:lnTo>
                  <a:pt x="1967" y="24874"/>
                </a:lnTo>
                <a:lnTo>
                  <a:pt x="1738" y="24965"/>
                </a:lnTo>
                <a:lnTo>
                  <a:pt x="1669" y="25103"/>
                </a:lnTo>
                <a:lnTo>
                  <a:pt x="1578" y="25263"/>
                </a:lnTo>
                <a:lnTo>
                  <a:pt x="1441" y="25446"/>
                </a:lnTo>
                <a:lnTo>
                  <a:pt x="1326" y="25583"/>
                </a:lnTo>
                <a:lnTo>
                  <a:pt x="1212" y="25766"/>
                </a:lnTo>
                <a:lnTo>
                  <a:pt x="1258" y="25949"/>
                </a:lnTo>
                <a:lnTo>
                  <a:pt x="1281" y="26154"/>
                </a:lnTo>
                <a:lnTo>
                  <a:pt x="1212" y="26337"/>
                </a:lnTo>
                <a:lnTo>
                  <a:pt x="1144" y="26451"/>
                </a:lnTo>
                <a:lnTo>
                  <a:pt x="1006" y="26749"/>
                </a:lnTo>
                <a:lnTo>
                  <a:pt x="983" y="26954"/>
                </a:lnTo>
                <a:lnTo>
                  <a:pt x="938" y="27092"/>
                </a:lnTo>
                <a:lnTo>
                  <a:pt x="892" y="27457"/>
                </a:lnTo>
                <a:lnTo>
                  <a:pt x="892" y="27640"/>
                </a:lnTo>
                <a:lnTo>
                  <a:pt x="892" y="27846"/>
                </a:lnTo>
                <a:lnTo>
                  <a:pt x="1212" y="27823"/>
                </a:lnTo>
                <a:lnTo>
                  <a:pt x="1464" y="27823"/>
                </a:lnTo>
                <a:lnTo>
                  <a:pt x="1784" y="27869"/>
                </a:lnTo>
                <a:lnTo>
                  <a:pt x="1921" y="27983"/>
                </a:lnTo>
                <a:lnTo>
                  <a:pt x="2218" y="28143"/>
                </a:lnTo>
                <a:lnTo>
                  <a:pt x="2492" y="28440"/>
                </a:lnTo>
                <a:lnTo>
                  <a:pt x="2561" y="28509"/>
                </a:lnTo>
                <a:lnTo>
                  <a:pt x="2858" y="28509"/>
                </a:lnTo>
                <a:lnTo>
                  <a:pt x="3430" y="28303"/>
                </a:lnTo>
                <a:lnTo>
                  <a:pt x="3704" y="28120"/>
                </a:lnTo>
                <a:lnTo>
                  <a:pt x="4230" y="27709"/>
                </a:lnTo>
                <a:lnTo>
                  <a:pt x="4619" y="27412"/>
                </a:lnTo>
                <a:lnTo>
                  <a:pt x="4664" y="27366"/>
                </a:lnTo>
                <a:lnTo>
                  <a:pt x="4870" y="27435"/>
                </a:lnTo>
                <a:lnTo>
                  <a:pt x="5259" y="27686"/>
                </a:lnTo>
                <a:lnTo>
                  <a:pt x="5464" y="27869"/>
                </a:lnTo>
                <a:lnTo>
                  <a:pt x="5556" y="27937"/>
                </a:lnTo>
                <a:lnTo>
                  <a:pt x="5830" y="27869"/>
                </a:lnTo>
                <a:lnTo>
                  <a:pt x="6265" y="27480"/>
                </a:lnTo>
                <a:lnTo>
                  <a:pt x="6402" y="27183"/>
                </a:lnTo>
                <a:lnTo>
                  <a:pt x="6493" y="26909"/>
                </a:lnTo>
                <a:lnTo>
                  <a:pt x="6813" y="26429"/>
                </a:lnTo>
                <a:lnTo>
                  <a:pt x="7019" y="26177"/>
                </a:lnTo>
                <a:lnTo>
                  <a:pt x="7225" y="25994"/>
                </a:lnTo>
                <a:lnTo>
                  <a:pt x="7659" y="25880"/>
                </a:lnTo>
                <a:lnTo>
                  <a:pt x="7956" y="25811"/>
                </a:lnTo>
                <a:lnTo>
                  <a:pt x="8094" y="25766"/>
                </a:lnTo>
                <a:lnTo>
                  <a:pt x="8345" y="25857"/>
                </a:lnTo>
                <a:lnTo>
                  <a:pt x="8642" y="26177"/>
                </a:lnTo>
                <a:lnTo>
                  <a:pt x="8848" y="26474"/>
                </a:lnTo>
                <a:lnTo>
                  <a:pt x="8962" y="26589"/>
                </a:lnTo>
                <a:lnTo>
                  <a:pt x="9259" y="26680"/>
                </a:lnTo>
                <a:lnTo>
                  <a:pt x="9740" y="26657"/>
                </a:lnTo>
                <a:lnTo>
                  <a:pt x="10014" y="26657"/>
                </a:lnTo>
                <a:lnTo>
                  <a:pt x="10723" y="26726"/>
                </a:lnTo>
                <a:lnTo>
                  <a:pt x="11523" y="26657"/>
                </a:lnTo>
                <a:lnTo>
                  <a:pt x="11683" y="26634"/>
                </a:lnTo>
                <a:lnTo>
                  <a:pt x="11866" y="26794"/>
                </a:lnTo>
                <a:lnTo>
                  <a:pt x="12003" y="27206"/>
                </a:lnTo>
                <a:lnTo>
                  <a:pt x="12094" y="27457"/>
                </a:lnTo>
                <a:lnTo>
                  <a:pt x="12232" y="27663"/>
                </a:lnTo>
                <a:lnTo>
                  <a:pt x="12620" y="28052"/>
                </a:lnTo>
                <a:lnTo>
                  <a:pt x="12803" y="28120"/>
                </a:lnTo>
                <a:lnTo>
                  <a:pt x="12895" y="28098"/>
                </a:lnTo>
                <a:lnTo>
                  <a:pt x="13032" y="27915"/>
                </a:lnTo>
                <a:lnTo>
                  <a:pt x="13260" y="27457"/>
                </a:lnTo>
                <a:lnTo>
                  <a:pt x="13466" y="27320"/>
                </a:lnTo>
                <a:lnTo>
                  <a:pt x="13557" y="27297"/>
                </a:lnTo>
                <a:lnTo>
                  <a:pt x="13763" y="27389"/>
                </a:lnTo>
                <a:lnTo>
                  <a:pt x="14038" y="27663"/>
                </a:lnTo>
                <a:lnTo>
                  <a:pt x="14220" y="27823"/>
                </a:lnTo>
                <a:lnTo>
                  <a:pt x="14289" y="27915"/>
                </a:lnTo>
                <a:lnTo>
                  <a:pt x="14266" y="28120"/>
                </a:lnTo>
                <a:lnTo>
                  <a:pt x="14060" y="28486"/>
                </a:lnTo>
                <a:lnTo>
                  <a:pt x="13923" y="28623"/>
                </a:lnTo>
                <a:lnTo>
                  <a:pt x="13832" y="28783"/>
                </a:lnTo>
                <a:lnTo>
                  <a:pt x="13695" y="29332"/>
                </a:lnTo>
                <a:lnTo>
                  <a:pt x="13695" y="29584"/>
                </a:lnTo>
                <a:lnTo>
                  <a:pt x="13695" y="29812"/>
                </a:lnTo>
                <a:lnTo>
                  <a:pt x="13832" y="30201"/>
                </a:lnTo>
                <a:lnTo>
                  <a:pt x="13992" y="30384"/>
                </a:lnTo>
                <a:lnTo>
                  <a:pt x="14129" y="30429"/>
                </a:lnTo>
                <a:lnTo>
                  <a:pt x="14335" y="30498"/>
                </a:lnTo>
                <a:lnTo>
                  <a:pt x="14678" y="30864"/>
                </a:lnTo>
                <a:lnTo>
                  <a:pt x="14861" y="31024"/>
                </a:lnTo>
                <a:lnTo>
                  <a:pt x="15089" y="31115"/>
                </a:lnTo>
                <a:lnTo>
                  <a:pt x="15501" y="31070"/>
                </a:lnTo>
                <a:lnTo>
                  <a:pt x="15729" y="31184"/>
                </a:lnTo>
                <a:lnTo>
                  <a:pt x="15798" y="31275"/>
                </a:lnTo>
                <a:lnTo>
                  <a:pt x="15867" y="31618"/>
                </a:lnTo>
                <a:lnTo>
                  <a:pt x="15821" y="32281"/>
                </a:lnTo>
                <a:lnTo>
                  <a:pt x="15821" y="32670"/>
                </a:lnTo>
                <a:lnTo>
                  <a:pt x="15821" y="32853"/>
                </a:lnTo>
                <a:lnTo>
                  <a:pt x="15661" y="33127"/>
                </a:lnTo>
                <a:lnTo>
                  <a:pt x="15295" y="33424"/>
                </a:lnTo>
                <a:lnTo>
                  <a:pt x="15112" y="33584"/>
                </a:lnTo>
                <a:lnTo>
                  <a:pt x="14838" y="34042"/>
                </a:lnTo>
                <a:lnTo>
                  <a:pt x="14678" y="34476"/>
                </a:lnTo>
                <a:lnTo>
                  <a:pt x="14495" y="34750"/>
                </a:lnTo>
                <a:lnTo>
                  <a:pt x="14403" y="35070"/>
                </a:lnTo>
                <a:lnTo>
                  <a:pt x="14403" y="35253"/>
                </a:lnTo>
                <a:lnTo>
                  <a:pt x="14426" y="35573"/>
                </a:lnTo>
                <a:lnTo>
                  <a:pt x="14495" y="35573"/>
                </a:lnTo>
                <a:lnTo>
                  <a:pt x="14792" y="35710"/>
                </a:lnTo>
                <a:lnTo>
                  <a:pt x="15112" y="35893"/>
                </a:lnTo>
                <a:lnTo>
                  <a:pt x="15272" y="36008"/>
                </a:lnTo>
                <a:lnTo>
                  <a:pt x="15341" y="36191"/>
                </a:lnTo>
                <a:lnTo>
                  <a:pt x="15432" y="36328"/>
                </a:lnTo>
                <a:lnTo>
                  <a:pt x="15638" y="36351"/>
                </a:lnTo>
                <a:lnTo>
                  <a:pt x="15844" y="36419"/>
                </a:lnTo>
                <a:lnTo>
                  <a:pt x="16027" y="36625"/>
                </a:lnTo>
                <a:lnTo>
                  <a:pt x="16232" y="36854"/>
                </a:lnTo>
                <a:lnTo>
                  <a:pt x="16438" y="36991"/>
                </a:lnTo>
                <a:lnTo>
                  <a:pt x="16667" y="37128"/>
                </a:lnTo>
                <a:lnTo>
                  <a:pt x="16827" y="37357"/>
                </a:lnTo>
                <a:lnTo>
                  <a:pt x="16895" y="37471"/>
                </a:lnTo>
                <a:lnTo>
                  <a:pt x="17170" y="37562"/>
                </a:lnTo>
                <a:lnTo>
                  <a:pt x="17284" y="37562"/>
                </a:lnTo>
                <a:lnTo>
                  <a:pt x="17878" y="37539"/>
                </a:lnTo>
                <a:lnTo>
                  <a:pt x="18336" y="37517"/>
                </a:lnTo>
                <a:lnTo>
                  <a:pt x="18381" y="37654"/>
                </a:lnTo>
                <a:lnTo>
                  <a:pt x="18473" y="37837"/>
                </a:lnTo>
                <a:lnTo>
                  <a:pt x="18679" y="37928"/>
                </a:lnTo>
                <a:lnTo>
                  <a:pt x="18816" y="38065"/>
                </a:lnTo>
                <a:lnTo>
                  <a:pt x="18861" y="38157"/>
                </a:lnTo>
                <a:lnTo>
                  <a:pt x="19021" y="38294"/>
                </a:lnTo>
                <a:lnTo>
                  <a:pt x="19090" y="38408"/>
                </a:lnTo>
                <a:lnTo>
                  <a:pt x="19159" y="38728"/>
                </a:lnTo>
                <a:lnTo>
                  <a:pt x="19204" y="38911"/>
                </a:lnTo>
                <a:lnTo>
                  <a:pt x="19227" y="38980"/>
                </a:lnTo>
                <a:lnTo>
                  <a:pt x="19250" y="39163"/>
                </a:lnTo>
                <a:lnTo>
                  <a:pt x="19410" y="39185"/>
                </a:lnTo>
                <a:lnTo>
                  <a:pt x="20050" y="39140"/>
                </a:lnTo>
                <a:lnTo>
                  <a:pt x="20668" y="39117"/>
                </a:lnTo>
                <a:lnTo>
                  <a:pt x="20828" y="39117"/>
                </a:lnTo>
                <a:lnTo>
                  <a:pt x="20942" y="38888"/>
                </a:lnTo>
                <a:lnTo>
                  <a:pt x="21056" y="38820"/>
                </a:lnTo>
                <a:lnTo>
                  <a:pt x="21193" y="38751"/>
                </a:lnTo>
                <a:lnTo>
                  <a:pt x="21399" y="38682"/>
                </a:lnTo>
                <a:lnTo>
                  <a:pt x="21513" y="38728"/>
                </a:lnTo>
                <a:lnTo>
                  <a:pt x="21582" y="38820"/>
                </a:lnTo>
                <a:lnTo>
                  <a:pt x="21582" y="39025"/>
                </a:lnTo>
                <a:lnTo>
                  <a:pt x="21651" y="39140"/>
                </a:lnTo>
                <a:lnTo>
                  <a:pt x="22108" y="39140"/>
                </a:lnTo>
                <a:lnTo>
                  <a:pt x="22405" y="39048"/>
                </a:lnTo>
                <a:lnTo>
                  <a:pt x="22519" y="38957"/>
                </a:lnTo>
                <a:lnTo>
                  <a:pt x="22588" y="38774"/>
                </a:lnTo>
                <a:lnTo>
                  <a:pt x="22702" y="38774"/>
                </a:lnTo>
                <a:lnTo>
                  <a:pt x="22862" y="38820"/>
                </a:lnTo>
                <a:lnTo>
                  <a:pt x="23045" y="38980"/>
                </a:lnTo>
                <a:lnTo>
                  <a:pt x="23114" y="39140"/>
                </a:lnTo>
                <a:lnTo>
                  <a:pt x="23182" y="39506"/>
                </a:lnTo>
                <a:lnTo>
                  <a:pt x="23365" y="39826"/>
                </a:lnTo>
                <a:lnTo>
                  <a:pt x="23640" y="39986"/>
                </a:lnTo>
                <a:lnTo>
                  <a:pt x="23868" y="40100"/>
                </a:lnTo>
                <a:lnTo>
                  <a:pt x="24074" y="40260"/>
                </a:lnTo>
                <a:lnTo>
                  <a:pt x="24120" y="40420"/>
                </a:lnTo>
                <a:lnTo>
                  <a:pt x="24120" y="40534"/>
                </a:lnTo>
                <a:lnTo>
                  <a:pt x="24165" y="40671"/>
                </a:lnTo>
                <a:lnTo>
                  <a:pt x="24348" y="40671"/>
                </a:lnTo>
                <a:lnTo>
                  <a:pt x="24508" y="40603"/>
                </a:lnTo>
                <a:lnTo>
                  <a:pt x="24668" y="40511"/>
                </a:lnTo>
                <a:lnTo>
                  <a:pt x="24897" y="40306"/>
                </a:lnTo>
                <a:lnTo>
                  <a:pt x="24920" y="40169"/>
                </a:lnTo>
                <a:lnTo>
                  <a:pt x="24988" y="40054"/>
                </a:lnTo>
                <a:lnTo>
                  <a:pt x="25308" y="39894"/>
                </a:lnTo>
                <a:lnTo>
                  <a:pt x="25491" y="39826"/>
                </a:lnTo>
                <a:lnTo>
                  <a:pt x="25651" y="39688"/>
                </a:lnTo>
                <a:lnTo>
                  <a:pt x="25926" y="39277"/>
                </a:lnTo>
                <a:lnTo>
                  <a:pt x="26017" y="39048"/>
                </a:lnTo>
                <a:lnTo>
                  <a:pt x="26223" y="38682"/>
                </a:lnTo>
                <a:lnTo>
                  <a:pt x="26520" y="38362"/>
                </a:lnTo>
                <a:lnTo>
                  <a:pt x="26794" y="38020"/>
                </a:lnTo>
                <a:lnTo>
                  <a:pt x="26886" y="37745"/>
                </a:lnTo>
                <a:lnTo>
                  <a:pt x="26909" y="37334"/>
                </a:lnTo>
                <a:lnTo>
                  <a:pt x="26909" y="36808"/>
                </a:lnTo>
                <a:lnTo>
                  <a:pt x="26863" y="36373"/>
                </a:lnTo>
                <a:lnTo>
                  <a:pt x="26909" y="36053"/>
                </a:lnTo>
                <a:lnTo>
                  <a:pt x="26955" y="35962"/>
                </a:lnTo>
                <a:lnTo>
                  <a:pt x="27229" y="35962"/>
                </a:lnTo>
                <a:lnTo>
                  <a:pt x="27457" y="35893"/>
                </a:lnTo>
                <a:lnTo>
                  <a:pt x="27663" y="35779"/>
                </a:lnTo>
                <a:lnTo>
                  <a:pt x="27846" y="35550"/>
                </a:lnTo>
                <a:lnTo>
                  <a:pt x="27983" y="35459"/>
                </a:lnTo>
                <a:lnTo>
                  <a:pt x="28120" y="35368"/>
                </a:lnTo>
                <a:lnTo>
                  <a:pt x="28189" y="35025"/>
                </a:lnTo>
                <a:lnTo>
                  <a:pt x="28166" y="34773"/>
                </a:lnTo>
                <a:lnTo>
                  <a:pt x="28189" y="33859"/>
                </a:lnTo>
                <a:lnTo>
                  <a:pt x="28258" y="32556"/>
                </a:lnTo>
                <a:lnTo>
                  <a:pt x="28281" y="32030"/>
                </a:lnTo>
                <a:lnTo>
                  <a:pt x="28258" y="31298"/>
                </a:lnTo>
                <a:lnTo>
                  <a:pt x="28212" y="31207"/>
                </a:lnTo>
                <a:lnTo>
                  <a:pt x="27960" y="31070"/>
                </a:lnTo>
                <a:lnTo>
                  <a:pt x="27618" y="30910"/>
                </a:lnTo>
                <a:lnTo>
                  <a:pt x="27503" y="30818"/>
                </a:lnTo>
                <a:lnTo>
                  <a:pt x="27480" y="30384"/>
                </a:lnTo>
                <a:lnTo>
                  <a:pt x="27480" y="30178"/>
                </a:lnTo>
                <a:lnTo>
                  <a:pt x="27435" y="29652"/>
                </a:lnTo>
                <a:lnTo>
                  <a:pt x="27412" y="28989"/>
                </a:lnTo>
                <a:lnTo>
                  <a:pt x="27435" y="28189"/>
                </a:lnTo>
                <a:lnTo>
                  <a:pt x="27435" y="27617"/>
                </a:lnTo>
                <a:lnTo>
                  <a:pt x="27435" y="27412"/>
                </a:lnTo>
                <a:lnTo>
                  <a:pt x="27503" y="27183"/>
                </a:lnTo>
                <a:lnTo>
                  <a:pt x="27457" y="27046"/>
                </a:lnTo>
                <a:lnTo>
                  <a:pt x="27435" y="26909"/>
                </a:lnTo>
                <a:lnTo>
                  <a:pt x="27366" y="26474"/>
                </a:lnTo>
                <a:lnTo>
                  <a:pt x="27435" y="26360"/>
                </a:lnTo>
                <a:lnTo>
                  <a:pt x="27663" y="25994"/>
                </a:lnTo>
                <a:lnTo>
                  <a:pt x="28098" y="25560"/>
                </a:lnTo>
                <a:lnTo>
                  <a:pt x="28258" y="25331"/>
                </a:lnTo>
                <a:lnTo>
                  <a:pt x="28303" y="24783"/>
                </a:lnTo>
                <a:lnTo>
                  <a:pt x="28281" y="24531"/>
                </a:lnTo>
                <a:lnTo>
                  <a:pt x="28212" y="24302"/>
                </a:lnTo>
                <a:lnTo>
                  <a:pt x="27846" y="23800"/>
                </a:lnTo>
                <a:lnTo>
                  <a:pt x="27686" y="23685"/>
                </a:lnTo>
                <a:lnTo>
                  <a:pt x="27549" y="23594"/>
                </a:lnTo>
                <a:lnTo>
                  <a:pt x="27275" y="23114"/>
                </a:lnTo>
                <a:lnTo>
                  <a:pt x="27206" y="22839"/>
                </a:lnTo>
                <a:lnTo>
                  <a:pt x="27160" y="22382"/>
                </a:lnTo>
                <a:lnTo>
                  <a:pt x="27137" y="21833"/>
                </a:lnTo>
                <a:lnTo>
                  <a:pt x="27069" y="21079"/>
                </a:lnTo>
                <a:lnTo>
                  <a:pt x="27000" y="20416"/>
                </a:lnTo>
                <a:lnTo>
                  <a:pt x="26886" y="19799"/>
                </a:lnTo>
                <a:lnTo>
                  <a:pt x="26657" y="19181"/>
                </a:lnTo>
                <a:lnTo>
                  <a:pt x="26589" y="18953"/>
                </a:lnTo>
                <a:lnTo>
                  <a:pt x="26246" y="18587"/>
                </a:lnTo>
                <a:lnTo>
                  <a:pt x="26017" y="18518"/>
                </a:lnTo>
                <a:lnTo>
                  <a:pt x="25811" y="18473"/>
                </a:lnTo>
                <a:lnTo>
                  <a:pt x="25491" y="18358"/>
                </a:lnTo>
                <a:lnTo>
                  <a:pt x="25423" y="18267"/>
                </a:lnTo>
                <a:lnTo>
                  <a:pt x="25057" y="18153"/>
                </a:lnTo>
                <a:lnTo>
                  <a:pt x="24508" y="18176"/>
                </a:lnTo>
                <a:lnTo>
                  <a:pt x="23800" y="18267"/>
                </a:lnTo>
                <a:lnTo>
                  <a:pt x="23182" y="18336"/>
                </a:lnTo>
                <a:lnTo>
                  <a:pt x="22748" y="18564"/>
                </a:lnTo>
                <a:lnTo>
                  <a:pt x="22291" y="18930"/>
                </a:lnTo>
                <a:lnTo>
                  <a:pt x="21948" y="19250"/>
                </a:lnTo>
                <a:lnTo>
                  <a:pt x="21605" y="19410"/>
                </a:lnTo>
                <a:lnTo>
                  <a:pt x="21422" y="19433"/>
                </a:lnTo>
                <a:lnTo>
                  <a:pt x="20896" y="19501"/>
                </a:lnTo>
                <a:lnTo>
                  <a:pt x="20599" y="19433"/>
                </a:lnTo>
                <a:lnTo>
                  <a:pt x="20507" y="19364"/>
                </a:lnTo>
                <a:lnTo>
                  <a:pt x="20256" y="18953"/>
                </a:lnTo>
                <a:lnTo>
                  <a:pt x="20005" y="18564"/>
                </a:lnTo>
                <a:lnTo>
                  <a:pt x="19845" y="18336"/>
                </a:lnTo>
                <a:lnTo>
                  <a:pt x="19639" y="17810"/>
                </a:lnTo>
                <a:lnTo>
                  <a:pt x="19662" y="17627"/>
                </a:lnTo>
                <a:lnTo>
                  <a:pt x="19753" y="17444"/>
                </a:lnTo>
                <a:lnTo>
                  <a:pt x="20187" y="17101"/>
                </a:lnTo>
                <a:lnTo>
                  <a:pt x="20416" y="16987"/>
                </a:lnTo>
                <a:lnTo>
                  <a:pt x="20919" y="16735"/>
                </a:lnTo>
                <a:lnTo>
                  <a:pt x="21262" y="16552"/>
                </a:lnTo>
                <a:lnTo>
                  <a:pt x="21353" y="16484"/>
                </a:lnTo>
                <a:lnTo>
                  <a:pt x="21216" y="16004"/>
                </a:lnTo>
                <a:lnTo>
                  <a:pt x="21193" y="15798"/>
                </a:lnTo>
                <a:lnTo>
                  <a:pt x="21216" y="15364"/>
                </a:lnTo>
                <a:lnTo>
                  <a:pt x="21308" y="14906"/>
                </a:lnTo>
                <a:lnTo>
                  <a:pt x="21376" y="14678"/>
                </a:lnTo>
                <a:lnTo>
                  <a:pt x="21559" y="14426"/>
                </a:lnTo>
                <a:lnTo>
                  <a:pt x="21811" y="14358"/>
                </a:lnTo>
                <a:lnTo>
                  <a:pt x="21994" y="14403"/>
                </a:lnTo>
                <a:lnTo>
                  <a:pt x="22314" y="14472"/>
                </a:lnTo>
                <a:lnTo>
                  <a:pt x="22474" y="14426"/>
                </a:lnTo>
                <a:lnTo>
                  <a:pt x="22588" y="14403"/>
                </a:lnTo>
                <a:lnTo>
                  <a:pt x="22725" y="14289"/>
                </a:lnTo>
                <a:lnTo>
                  <a:pt x="22885" y="13763"/>
                </a:lnTo>
                <a:lnTo>
                  <a:pt x="23045" y="13580"/>
                </a:lnTo>
                <a:lnTo>
                  <a:pt x="23274" y="13466"/>
                </a:lnTo>
                <a:lnTo>
                  <a:pt x="23754" y="13260"/>
                </a:lnTo>
                <a:lnTo>
                  <a:pt x="23868" y="13123"/>
                </a:lnTo>
                <a:lnTo>
                  <a:pt x="23982" y="12917"/>
                </a:lnTo>
                <a:lnTo>
                  <a:pt x="24211" y="12483"/>
                </a:lnTo>
                <a:lnTo>
                  <a:pt x="24234" y="12277"/>
                </a:lnTo>
                <a:lnTo>
                  <a:pt x="24165" y="12231"/>
                </a:lnTo>
                <a:lnTo>
                  <a:pt x="23960" y="12140"/>
                </a:lnTo>
                <a:lnTo>
                  <a:pt x="23731" y="11843"/>
                </a:lnTo>
                <a:lnTo>
                  <a:pt x="23617" y="11774"/>
                </a:lnTo>
                <a:lnTo>
                  <a:pt x="23228" y="11614"/>
                </a:lnTo>
                <a:lnTo>
                  <a:pt x="22748" y="11500"/>
                </a:lnTo>
                <a:lnTo>
                  <a:pt x="22679" y="11477"/>
                </a:lnTo>
                <a:lnTo>
                  <a:pt x="22588" y="11294"/>
                </a:lnTo>
                <a:lnTo>
                  <a:pt x="22542" y="10883"/>
                </a:lnTo>
                <a:lnTo>
                  <a:pt x="22496" y="10608"/>
                </a:lnTo>
                <a:lnTo>
                  <a:pt x="22382" y="10403"/>
                </a:lnTo>
                <a:lnTo>
                  <a:pt x="21971" y="10220"/>
                </a:lnTo>
                <a:lnTo>
                  <a:pt x="21856" y="10105"/>
                </a:lnTo>
                <a:lnTo>
                  <a:pt x="21788" y="9945"/>
                </a:lnTo>
                <a:lnTo>
                  <a:pt x="21742" y="9534"/>
                </a:lnTo>
                <a:lnTo>
                  <a:pt x="21833" y="9351"/>
                </a:lnTo>
                <a:lnTo>
                  <a:pt x="22016" y="9077"/>
                </a:lnTo>
                <a:lnTo>
                  <a:pt x="22291" y="8711"/>
                </a:lnTo>
                <a:lnTo>
                  <a:pt x="22428" y="8459"/>
                </a:lnTo>
                <a:lnTo>
                  <a:pt x="22496" y="7865"/>
                </a:lnTo>
                <a:lnTo>
                  <a:pt x="22496" y="7682"/>
                </a:lnTo>
                <a:lnTo>
                  <a:pt x="22542" y="7636"/>
                </a:lnTo>
                <a:lnTo>
                  <a:pt x="22702" y="7682"/>
                </a:lnTo>
                <a:lnTo>
                  <a:pt x="23068" y="7911"/>
                </a:lnTo>
                <a:lnTo>
                  <a:pt x="23319" y="8116"/>
                </a:lnTo>
                <a:lnTo>
                  <a:pt x="23525" y="8254"/>
                </a:lnTo>
                <a:lnTo>
                  <a:pt x="23960" y="8254"/>
                </a:lnTo>
                <a:lnTo>
                  <a:pt x="24165" y="8276"/>
                </a:lnTo>
                <a:lnTo>
                  <a:pt x="24234" y="8276"/>
                </a:lnTo>
                <a:lnTo>
                  <a:pt x="24325" y="8071"/>
                </a:lnTo>
                <a:lnTo>
                  <a:pt x="24348" y="7522"/>
                </a:lnTo>
                <a:lnTo>
                  <a:pt x="24371" y="7179"/>
                </a:lnTo>
                <a:lnTo>
                  <a:pt x="24371" y="6905"/>
                </a:lnTo>
                <a:lnTo>
                  <a:pt x="24211" y="6402"/>
                </a:lnTo>
                <a:lnTo>
                  <a:pt x="24120" y="6150"/>
                </a:lnTo>
                <a:lnTo>
                  <a:pt x="23914" y="5556"/>
                </a:lnTo>
                <a:lnTo>
                  <a:pt x="23822" y="5144"/>
                </a:lnTo>
                <a:lnTo>
                  <a:pt x="23434" y="4847"/>
                </a:lnTo>
                <a:lnTo>
                  <a:pt x="22977" y="4550"/>
                </a:lnTo>
                <a:lnTo>
                  <a:pt x="22885" y="4390"/>
                </a:lnTo>
                <a:lnTo>
                  <a:pt x="22885" y="3727"/>
                </a:lnTo>
                <a:lnTo>
                  <a:pt x="22977" y="3475"/>
                </a:lnTo>
                <a:lnTo>
                  <a:pt x="22999" y="3384"/>
                </a:lnTo>
                <a:lnTo>
                  <a:pt x="22885" y="3087"/>
                </a:lnTo>
                <a:lnTo>
                  <a:pt x="22519" y="2675"/>
                </a:lnTo>
                <a:lnTo>
                  <a:pt x="22382" y="2584"/>
                </a:lnTo>
                <a:lnTo>
                  <a:pt x="22245" y="2538"/>
                </a:lnTo>
                <a:lnTo>
                  <a:pt x="21879" y="2218"/>
                </a:lnTo>
                <a:lnTo>
                  <a:pt x="21696" y="2172"/>
                </a:lnTo>
                <a:lnTo>
                  <a:pt x="21628" y="2149"/>
                </a:lnTo>
                <a:lnTo>
                  <a:pt x="21536" y="1944"/>
                </a:lnTo>
                <a:lnTo>
                  <a:pt x="21491" y="1486"/>
                </a:lnTo>
                <a:lnTo>
                  <a:pt x="21491" y="1326"/>
                </a:lnTo>
                <a:lnTo>
                  <a:pt x="21445" y="1189"/>
                </a:lnTo>
                <a:lnTo>
                  <a:pt x="21102" y="732"/>
                </a:lnTo>
                <a:lnTo>
                  <a:pt x="20965" y="641"/>
                </a:lnTo>
                <a:lnTo>
                  <a:pt x="20873" y="526"/>
                </a:lnTo>
                <a:lnTo>
                  <a:pt x="20736" y="183"/>
                </a:lnTo>
                <a:lnTo>
                  <a:pt x="20599" y="0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5418;p44"/>
          <p:cNvSpPr/>
          <p:nvPr/>
        </p:nvSpPr>
        <p:spPr>
          <a:xfrm>
            <a:off x="916370" y="1876240"/>
            <a:ext cx="1531769" cy="1185665"/>
          </a:xfrm>
          <a:custGeom>
            <a:avLst/>
            <a:gdLst/>
            <a:ahLst/>
            <a:cxnLst/>
            <a:rect l="l" t="t" r="r" b="b"/>
            <a:pathLst>
              <a:path w="58756" h="51189" extrusionOk="0">
                <a:moveTo>
                  <a:pt x="23891" y="1"/>
                </a:moveTo>
                <a:lnTo>
                  <a:pt x="23685" y="23"/>
                </a:lnTo>
                <a:lnTo>
                  <a:pt x="23548" y="161"/>
                </a:lnTo>
                <a:lnTo>
                  <a:pt x="23251" y="481"/>
                </a:lnTo>
                <a:lnTo>
                  <a:pt x="22931" y="755"/>
                </a:lnTo>
                <a:lnTo>
                  <a:pt x="22771" y="846"/>
                </a:lnTo>
                <a:lnTo>
                  <a:pt x="22634" y="915"/>
                </a:lnTo>
                <a:lnTo>
                  <a:pt x="22451" y="1007"/>
                </a:lnTo>
                <a:lnTo>
                  <a:pt x="22451" y="1167"/>
                </a:lnTo>
                <a:lnTo>
                  <a:pt x="22496" y="1349"/>
                </a:lnTo>
                <a:lnTo>
                  <a:pt x="22519" y="1692"/>
                </a:lnTo>
                <a:lnTo>
                  <a:pt x="22405" y="1738"/>
                </a:lnTo>
                <a:lnTo>
                  <a:pt x="22268" y="1807"/>
                </a:lnTo>
                <a:lnTo>
                  <a:pt x="22153" y="2058"/>
                </a:lnTo>
                <a:lnTo>
                  <a:pt x="22153" y="2218"/>
                </a:lnTo>
                <a:lnTo>
                  <a:pt x="22245" y="2493"/>
                </a:lnTo>
                <a:lnTo>
                  <a:pt x="22222" y="2675"/>
                </a:lnTo>
                <a:lnTo>
                  <a:pt x="22085" y="2813"/>
                </a:lnTo>
                <a:lnTo>
                  <a:pt x="22016" y="3110"/>
                </a:lnTo>
                <a:lnTo>
                  <a:pt x="22062" y="3498"/>
                </a:lnTo>
                <a:lnTo>
                  <a:pt x="22131" y="3864"/>
                </a:lnTo>
                <a:lnTo>
                  <a:pt x="22131" y="4047"/>
                </a:lnTo>
                <a:lnTo>
                  <a:pt x="22131" y="4344"/>
                </a:lnTo>
                <a:lnTo>
                  <a:pt x="22268" y="4413"/>
                </a:lnTo>
                <a:lnTo>
                  <a:pt x="22428" y="4481"/>
                </a:lnTo>
                <a:lnTo>
                  <a:pt x="22656" y="4573"/>
                </a:lnTo>
                <a:lnTo>
                  <a:pt x="22725" y="4687"/>
                </a:lnTo>
                <a:lnTo>
                  <a:pt x="22816" y="4847"/>
                </a:lnTo>
                <a:lnTo>
                  <a:pt x="23068" y="4984"/>
                </a:lnTo>
                <a:lnTo>
                  <a:pt x="23251" y="5007"/>
                </a:lnTo>
                <a:lnTo>
                  <a:pt x="23548" y="4916"/>
                </a:lnTo>
                <a:lnTo>
                  <a:pt x="23754" y="4916"/>
                </a:lnTo>
                <a:lnTo>
                  <a:pt x="23891" y="4962"/>
                </a:lnTo>
                <a:lnTo>
                  <a:pt x="24234" y="4939"/>
                </a:lnTo>
                <a:lnTo>
                  <a:pt x="24325" y="4870"/>
                </a:lnTo>
                <a:lnTo>
                  <a:pt x="24417" y="4824"/>
                </a:lnTo>
                <a:lnTo>
                  <a:pt x="24714" y="4779"/>
                </a:lnTo>
                <a:lnTo>
                  <a:pt x="24805" y="4824"/>
                </a:lnTo>
                <a:lnTo>
                  <a:pt x="24897" y="4962"/>
                </a:lnTo>
                <a:lnTo>
                  <a:pt x="24897" y="5144"/>
                </a:lnTo>
                <a:lnTo>
                  <a:pt x="24897" y="5305"/>
                </a:lnTo>
                <a:lnTo>
                  <a:pt x="24851" y="5579"/>
                </a:lnTo>
                <a:lnTo>
                  <a:pt x="24760" y="5602"/>
                </a:lnTo>
                <a:lnTo>
                  <a:pt x="24623" y="5602"/>
                </a:lnTo>
                <a:lnTo>
                  <a:pt x="24417" y="5625"/>
                </a:lnTo>
                <a:lnTo>
                  <a:pt x="24371" y="5762"/>
                </a:lnTo>
                <a:lnTo>
                  <a:pt x="24348" y="6082"/>
                </a:lnTo>
                <a:lnTo>
                  <a:pt x="24371" y="6425"/>
                </a:lnTo>
                <a:lnTo>
                  <a:pt x="24440" y="6676"/>
                </a:lnTo>
                <a:lnTo>
                  <a:pt x="24577" y="6791"/>
                </a:lnTo>
                <a:lnTo>
                  <a:pt x="24645" y="6859"/>
                </a:lnTo>
                <a:lnTo>
                  <a:pt x="24737" y="7019"/>
                </a:lnTo>
                <a:lnTo>
                  <a:pt x="24737" y="7156"/>
                </a:lnTo>
                <a:lnTo>
                  <a:pt x="24737" y="7499"/>
                </a:lnTo>
                <a:lnTo>
                  <a:pt x="24737" y="7865"/>
                </a:lnTo>
                <a:lnTo>
                  <a:pt x="24714" y="8231"/>
                </a:lnTo>
                <a:lnTo>
                  <a:pt x="24714" y="8482"/>
                </a:lnTo>
                <a:lnTo>
                  <a:pt x="24691" y="8597"/>
                </a:lnTo>
                <a:lnTo>
                  <a:pt x="24463" y="8642"/>
                </a:lnTo>
                <a:lnTo>
                  <a:pt x="24303" y="8665"/>
                </a:lnTo>
                <a:lnTo>
                  <a:pt x="23800" y="8688"/>
                </a:lnTo>
                <a:lnTo>
                  <a:pt x="23479" y="8619"/>
                </a:lnTo>
                <a:lnTo>
                  <a:pt x="23342" y="8505"/>
                </a:lnTo>
                <a:lnTo>
                  <a:pt x="23251" y="8345"/>
                </a:lnTo>
                <a:lnTo>
                  <a:pt x="23205" y="8254"/>
                </a:lnTo>
                <a:lnTo>
                  <a:pt x="23045" y="8094"/>
                </a:lnTo>
                <a:lnTo>
                  <a:pt x="22908" y="8094"/>
                </a:lnTo>
                <a:lnTo>
                  <a:pt x="22748" y="8117"/>
                </a:lnTo>
                <a:lnTo>
                  <a:pt x="22474" y="8117"/>
                </a:lnTo>
                <a:lnTo>
                  <a:pt x="22359" y="8208"/>
                </a:lnTo>
                <a:lnTo>
                  <a:pt x="22336" y="8277"/>
                </a:lnTo>
                <a:lnTo>
                  <a:pt x="22382" y="8482"/>
                </a:lnTo>
                <a:lnTo>
                  <a:pt x="22474" y="8825"/>
                </a:lnTo>
                <a:lnTo>
                  <a:pt x="22405" y="8894"/>
                </a:lnTo>
                <a:lnTo>
                  <a:pt x="22222" y="9077"/>
                </a:lnTo>
                <a:lnTo>
                  <a:pt x="22153" y="9305"/>
                </a:lnTo>
                <a:lnTo>
                  <a:pt x="22131" y="9694"/>
                </a:lnTo>
                <a:lnTo>
                  <a:pt x="22176" y="9923"/>
                </a:lnTo>
                <a:lnTo>
                  <a:pt x="22199" y="10014"/>
                </a:lnTo>
                <a:lnTo>
                  <a:pt x="22222" y="10311"/>
                </a:lnTo>
                <a:lnTo>
                  <a:pt x="22153" y="10768"/>
                </a:lnTo>
                <a:lnTo>
                  <a:pt x="22131" y="11271"/>
                </a:lnTo>
                <a:lnTo>
                  <a:pt x="22131" y="11614"/>
                </a:lnTo>
                <a:lnTo>
                  <a:pt x="22085" y="11843"/>
                </a:lnTo>
                <a:lnTo>
                  <a:pt x="21971" y="12026"/>
                </a:lnTo>
                <a:lnTo>
                  <a:pt x="21902" y="12209"/>
                </a:lnTo>
                <a:lnTo>
                  <a:pt x="21902" y="12437"/>
                </a:lnTo>
                <a:lnTo>
                  <a:pt x="21902" y="12712"/>
                </a:lnTo>
                <a:lnTo>
                  <a:pt x="21902" y="12849"/>
                </a:lnTo>
                <a:lnTo>
                  <a:pt x="21971" y="13055"/>
                </a:lnTo>
                <a:lnTo>
                  <a:pt x="22062" y="13100"/>
                </a:lnTo>
                <a:lnTo>
                  <a:pt x="22176" y="13123"/>
                </a:lnTo>
                <a:lnTo>
                  <a:pt x="22359" y="13169"/>
                </a:lnTo>
                <a:lnTo>
                  <a:pt x="22359" y="13283"/>
                </a:lnTo>
                <a:lnTo>
                  <a:pt x="22382" y="13306"/>
                </a:lnTo>
                <a:lnTo>
                  <a:pt x="22748" y="13283"/>
                </a:lnTo>
                <a:lnTo>
                  <a:pt x="23525" y="13283"/>
                </a:lnTo>
                <a:lnTo>
                  <a:pt x="23662" y="13260"/>
                </a:lnTo>
                <a:lnTo>
                  <a:pt x="23891" y="13352"/>
                </a:lnTo>
                <a:lnTo>
                  <a:pt x="23982" y="13443"/>
                </a:lnTo>
                <a:lnTo>
                  <a:pt x="24051" y="13580"/>
                </a:lnTo>
                <a:lnTo>
                  <a:pt x="24303" y="13741"/>
                </a:lnTo>
                <a:lnTo>
                  <a:pt x="24463" y="13763"/>
                </a:lnTo>
                <a:lnTo>
                  <a:pt x="24760" y="13878"/>
                </a:lnTo>
                <a:lnTo>
                  <a:pt x="25057" y="14038"/>
                </a:lnTo>
                <a:lnTo>
                  <a:pt x="25194" y="14106"/>
                </a:lnTo>
                <a:lnTo>
                  <a:pt x="25423" y="14289"/>
                </a:lnTo>
                <a:lnTo>
                  <a:pt x="25514" y="14426"/>
                </a:lnTo>
                <a:lnTo>
                  <a:pt x="25606" y="14609"/>
                </a:lnTo>
                <a:lnTo>
                  <a:pt x="25949" y="14952"/>
                </a:lnTo>
                <a:lnTo>
                  <a:pt x="26109" y="14998"/>
                </a:lnTo>
                <a:lnTo>
                  <a:pt x="26429" y="14975"/>
                </a:lnTo>
                <a:lnTo>
                  <a:pt x="26703" y="14952"/>
                </a:lnTo>
                <a:lnTo>
                  <a:pt x="26794" y="14952"/>
                </a:lnTo>
                <a:lnTo>
                  <a:pt x="26954" y="14769"/>
                </a:lnTo>
                <a:lnTo>
                  <a:pt x="26977" y="14655"/>
                </a:lnTo>
                <a:lnTo>
                  <a:pt x="26977" y="14335"/>
                </a:lnTo>
                <a:lnTo>
                  <a:pt x="27046" y="14106"/>
                </a:lnTo>
                <a:lnTo>
                  <a:pt x="27183" y="13946"/>
                </a:lnTo>
                <a:lnTo>
                  <a:pt x="27343" y="13809"/>
                </a:lnTo>
                <a:lnTo>
                  <a:pt x="27435" y="13855"/>
                </a:lnTo>
                <a:lnTo>
                  <a:pt x="27617" y="14152"/>
                </a:lnTo>
                <a:lnTo>
                  <a:pt x="27709" y="14198"/>
                </a:lnTo>
                <a:lnTo>
                  <a:pt x="27800" y="14198"/>
                </a:lnTo>
                <a:lnTo>
                  <a:pt x="27869" y="14449"/>
                </a:lnTo>
                <a:lnTo>
                  <a:pt x="27869" y="14632"/>
                </a:lnTo>
                <a:lnTo>
                  <a:pt x="27869" y="14792"/>
                </a:lnTo>
                <a:lnTo>
                  <a:pt x="27983" y="14998"/>
                </a:lnTo>
                <a:lnTo>
                  <a:pt x="28052" y="14998"/>
                </a:lnTo>
                <a:lnTo>
                  <a:pt x="28098" y="15021"/>
                </a:lnTo>
                <a:lnTo>
                  <a:pt x="28052" y="15341"/>
                </a:lnTo>
                <a:lnTo>
                  <a:pt x="28098" y="15387"/>
                </a:lnTo>
                <a:lnTo>
                  <a:pt x="28212" y="15387"/>
                </a:lnTo>
                <a:lnTo>
                  <a:pt x="28349" y="15432"/>
                </a:lnTo>
                <a:lnTo>
                  <a:pt x="28395" y="15592"/>
                </a:lnTo>
                <a:lnTo>
                  <a:pt x="28418" y="15844"/>
                </a:lnTo>
                <a:lnTo>
                  <a:pt x="28418" y="16392"/>
                </a:lnTo>
                <a:lnTo>
                  <a:pt x="28349" y="16598"/>
                </a:lnTo>
                <a:lnTo>
                  <a:pt x="28143" y="16827"/>
                </a:lnTo>
                <a:lnTo>
                  <a:pt x="27846" y="16941"/>
                </a:lnTo>
                <a:lnTo>
                  <a:pt x="27709" y="17078"/>
                </a:lnTo>
                <a:lnTo>
                  <a:pt x="27595" y="17307"/>
                </a:lnTo>
                <a:lnTo>
                  <a:pt x="27503" y="17376"/>
                </a:lnTo>
                <a:lnTo>
                  <a:pt x="27297" y="17444"/>
                </a:lnTo>
                <a:lnTo>
                  <a:pt x="27023" y="17421"/>
                </a:lnTo>
                <a:lnTo>
                  <a:pt x="26863" y="17490"/>
                </a:lnTo>
                <a:lnTo>
                  <a:pt x="26726" y="17696"/>
                </a:lnTo>
                <a:lnTo>
                  <a:pt x="26589" y="17696"/>
                </a:lnTo>
                <a:lnTo>
                  <a:pt x="26452" y="17627"/>
                </a:lnTo>
                <a:lnTo>
                  <a:pt x="26291" y="17421"/>
                </a:lnTo>
                <a:lnTo>
                  <a:pt x="26131" y="17398"/>
                </a:lnTo>
                <a:lnTo>
                  <a:pt x="25926" y="17421"/>
                </a:lnTo>
                <a:lnTo>
                  <a:pt x="25697" y="17467"/>
                </a:lnTo>
                <a:lnTo>
                  <a:pt x="25674" y="17581"/>
                </a:lnTo>
                <a:lnTo>
                  <a:pt x="25720" y="17764"/>
                </a:lnTo>
                <a:lnTo>
                  <a:pt x="25743" y="18199"/>
                </a:lnTo>
                <a:lnTo>
                  <a:pt x="25674" y="18221"/>
                </a:lnTo>
                <a:lnTo>
                  <a:pt x="25537" y="18153"/>
                </a:lnTo>
                <a:lnTo>
                  <a:pt x="25263" y="17970"/>
                </a:lnTo>
                <a:lnTo>
                  <a:pt x="25217" y="17810"/>
                </a:lnTo>
                <a:lnTo>
                  <a:pt x="25171" y="17673"/>
                </a:lnTo>
                <a:lnTo>
                  <a:pt x="25034" y="17581"/>
                </a:lnTo>
                <a:lnTo>
                  <a:pt x="24874" y="17558"/>
                </a:lnTo>
                <a:lnTo>
                  <a:pt x="24531" y="17467"/>
                </a:lnTo>
                <a:lnTo>
                  <a:pt x="24280" y="17376"/>
                </a:lnTo>
                <a:lnTo>
                  <a:pt x="24142" y="17330"/>
                </a:lnTo>
                <a:lnTo>
                  <a:pt x="23845" y="17124"/>
                </a:lnTo>
                <a:lnTo>
                  <a:pt x="23822" y="17033"/>
                </a:lnTo>
                <a:lnTo>
                  <a:pt x="23800" y="16964"/>
                </a:lnTo>
                <a:lnTo>
                  <a:pt x="23617" y="16804"/>
                </a:lnTo>
                <a:lnTo>
                  <a:pt x="23594" y="16690"/>
                </a:lnTo>
                <a:lnTo>
                  <a:pt x="23594" y="16232"/>
                </a:lnTo>
                <a:lnTo>
                  <a:pt x="23571" y="15661"/>
                </a:lnTo>
                <a:lnTo>
                  <a:pt x="23571" y="15432"/>
                </a:lnTo>
                <a:lnTo>
                  <a:pt x="23525" y="15066"/>
                </a:lnTo>
                <a:lnTo>
                  <a:pt x="23365" y="14975"/>
                </a:lnTo>
                <a:lnTo>
                  <a:pt x="23045" y="14906"/>
                </a:lnTo>
                <a:lnTo>
                  <a:pt x="22816" y="14769"/>
                </a:lnTo>
                <a:lnTo>
                  <a:pt x="22725" y="14678"/>
                </a:lnTo>
                <a:lnTo>
                  <a:pt x="22588" y="14655"/>
                </a:lnTo>
                <a:lnTo>
                  <a:pt x="22474" y="14518"/>
                </a:lnTo>
                <a:lnTo>
                  <a:pt x="22428" y="14449"/>
                </a:lnTo>
                <a:lnTo>
                  <a:pt x="22359" y="14381"/>
                </a:lnTo>
                <a:lnTo>
                  <a:pt x="22336" y="14381"/>
                </a:lnTo>
                <a:lnTo>
                  <a:pt x="22085" y="14243"/>
                </a:lnTo>
                <a:lnTo>
                  <a:pt x="21788" y="13992"/>
                </a:lnTo>
                <a:lnTo>
                  <a:pt x="21651" y="13901"/>
                </a:lnTo>
                <a:lnTo>
                  <a:pt x="21399" y="13809"/>
                </a:lnTo>
                <a:lnTo>
                  <a:pt x="21353" y="13649"/>
                </a:lnTo>
                <a:lnTo>
                  <a:pt x="21285" y="13489"/>
                </a:lnTo>
                <a:lnTo>
                  <a:pt x="21125" y="13260"/>
                </a:lnTo>
                <a:lnTo>
                  <a:pt x="21148" y="13146"/>
                </a:lnTo>
                <a:lnTo>
                  <a:pt x="21170" y="12986"/>
                </a:lnTo>
                <a:lnTo>
                  <a:pt x="21033" y="12666"/>
                </a:lnTo>
                <a:lnTo>
                  <a:pt x="21033" y="12552"/>
                </a:lnTo>
                <a:lnTo>
                  <a:pt x="21079" y="12460"/>
                </a:lnTo>
                <a:lnTo>
                  <a:pt x="21262" y="12277"/>
                </a:lnTo>
                <a:lnTo>
                  <a:pt x="21308" y="12163"/>
                </a:lnTo>
                <a:lnTo>
                  <a:pt x="21285" y="11820"/>
                </a:lnTo>
                <a:lnTo>
                  <a:pt x="21239" y="11546"/>
                </a:lnTo>
                <a:lnTo>
                  <a:pt x="21216" y="11477"/>
                </a:lnTo>
                <a:lnTo>
                  <a:pt x="21056" y="11409"/>
                </a:lnTo>
                <a:lnTo>
                  <a:pt x="21056" y="11317"/>
                </a:lnTo>
                <a:lnTo>
                  <a:pt x="21170" y="10997"/>
                </a:lnTo>
                <a:lnTo>
                  <a:pt x="21239" y="10563"/>
                </a:lnTo>
                <a:lnTo>
                  <a:pt x="21216" y="10128"/>
                </a:lnTo>
                <a:lnTo>
                  <a:pt x="21216" y="9648"/>
                </a:lnTo>
                <a:lnTo>
                  <a:pt x="21170" y="8985"/>
                </a:lnTo>
                <a:lnTo>
                  <a:pt x="21216" y="8528"/>
                </a:lnTo>
                <a:lnTo>
                  <a:pt x="21399" y="8482"/>
                </a:lnTo>
                <a:lnTo>
                  <a:pt x="21582" y="8437"/>
                </a:lnTo>
                <a:lnTo>
                  <a:pt x="21628" y="8299"/>
                </a:lnTo>
                <a:lnTo>
                  <a:pt x="21742" y="8162"/>
                </a:lnTo>
                <a:lnTo>
                  <a:pt x="21856" y="8025"/>
                </a:lnTo>
                <a:lnTo>
                  <a:pt x="21971" y="7819"/>
                </a:lnTo>
                <a:lnTo>
                  <a:pt x="22153" y="7659"/>
                </a:lnTo>
                <a:lnTo>
                  <a:pt x="22245" y="7454"/>
                </a:lnTo>
                <a:lnTo>
                  <a:pt x="22222" y="7179"/>
                </a:lnTo>
                <a:lnTo>
                  <a:pt x="22176" y="6996"/>
                </a:lnTo>
                <a:lnTo>
                  <a:pt x="22062" y="6951"/>
                </a:lnTo>
                <a:lnTo>
                  <a:pt x="21788" y="6928"/>
                </a:lnTo>
                <a:lnTo>
                  <a:pt x="21742" y="6882"/>
                </a:lnTo>
                <a:lnTo>
                  <a:pt x="21765" y="6722"/>
                </a:lnTo>
                <a:lnTo>
                  <a:pt x="21605" y="6676"/>
                </a:lnTo>
                <a:lnTo>
                  <a:pt x="21376" y="6653"/>
                </a:lnTo>
                <a:lnTo>
                  <a:pt x="21056" y="6493"/>
                </a:lnTo>
                <a:lnTo>
                  <a:pt x="20942" y="6379"/>
                </a:lnTo>
                <a:lnTo>
                  <a:pt x="20690" y="6196"/>
                </a:lnTo>
                <a:lnTo>
                  <a:pt x="20439" y="5990"/>
                </a:lnTo>
                <a:lnTo>
                  <a:pt x="20142" y="5807"/>
                </a:lnTo>
                <a:lnTo>
                  <a:pt x="19867" y="5579"/>
                </a:lnTo>
                <a:lnTo>
                  <a:pt x="19799" y="5419"/>
                </a:lnTo>
                <a:lnTo>
                  <a:pt x="19707" y="5305"/>
                </a:lnTo>
                <a:lnTo>
                  <a:pt x="19593" y="5305"/>
                </a:lnTo>
                <a:lnTo>
                  <a:pt x="19273" y="5465"/>
                </a:lnTo>
                <a:lnTo>
                  <a:pt x="18999" y="5579"/>
                </a:lnTo>
                <a:lnTo>
                  <a:pt x="18884" y="5579"/>
                </a:lnTo>
                <a:lnTo>
                  <a:pt x="18678" y="5716"/>
                </a:lnTo>
                <a:lnTo>
                  <a:pt x="18678" y="5853"/>
                </a:lnTo>
                <a:lnTo>
                  <a:pt x="18747" y="5990"/>
                </a:lnTo>
                <a:lnTo>
                  <a:pt x="18839" y="6333"/>
                </a:lnTo>
                <a:lnTo>
                  <a:pt x="18747" y="6402"/>
                </a:lnTo>
                <a:lnTo>
                  <a:pt x="18610" y="6425"/>
                </a:lnTo>
                <a:lnTo>
                  <a:pt x="18496" y="6539"/>
                </a:lnTo>
                <a:lnTo>
                  <a:pt x="18473" y="6676"/>
                </a:lnTo>
                <a:lnTo>
                  <a:pt x="18450" y="6928"/>
                </a:lnTo>
                <a:lnTo>
                  <a:pt x="18473" y="7088"/>
                </a:lnTo>
                <a:lnTo>
                  <a:pt x="18496" y="7179"/>
                </a:lnTo>
                <a:lnTo>
                  <a:pt x="18587" y="7408"/>
                </a:lnTo>
                <a:lnTo>
                  <a:pt x="18678" y="7408"/>
                </a:lnTo>
                <a:lnTo>
                  <a:pt x="18816" y="7385"/>
                </a:lnTo>
                <a:lnTo>
                  <a:pt x="18999" y="7454"/>
                </a:lnTo>
                <a:lnTo>
                  <a:pt x="19044" y="7568"/>
                </a:lnTo>
                <a:lnTo>
                  <a:pt x="19090" y="7682"/>
                </a:lnTo>
                <a:lnTo>
                  <a:pt x="19273" y="7751"/>
                </a:lnTo>
                <a:lnTo>
                  <a:pt x="19296" y="7865"/>
                </a:lnTo>
                <a:lnTo>
                  <a:pt x="19273" y="8025"/>
                </a:lnTo>
                <a:lnTo>
                  <a:pt x="19227" y="8231"/>
                </a:lnTo>
                <a:lnTo>
                  <a:pt x="19250" y="8437"/>
                </a:lnTo>
                <a:lnTo>
                  <a:pt x="19319" y="8688"/>
                </a:lnTo>
                <a:lnTo>
                  <a:pt x="19273" y="8780"/>
                </a:lnTo>
                <a:lnTo>
                  <a:pt x="19159" y="8848"/>
                </a:lnTo>
                <a:lnTo>
                  <a:pt x="18953" y="8917"/>
                </a:lnTo>
                <a:lnTo>
                  <a:pt x="18930" y="9008"/>
                </a:lnTo>
                <a:lnTo>
                  <a:pt x="18953" y="9100"/>
                </a:lnTo>
                <a:lnTo>
                  <a:pt x="18976" y="9282"/>
                </a:lnTo>
                <a:lnTo>
                  <a:pt x="18884" y="9351"/>
                </a:lnTo>
                <a:lnTo>
                  <a:pt x="18793" y="9420"/>
                </a:lnTo>
                <a:lnTo>
                  <a:pt x="18656" y="9557"/>
                </a:lnTo>
                <a:lnTo>
                  <a:pt x="18518" y="9557"/>
                </a:lnTo>
                <a:lnTo>
                  <a:pt x="18336" y="9534"/>
                </a:lnTo>
                <a:lnTo>
                  <a:pt x="18107" y="9420"/>
                </a:lnTo>
                <a:lnTo>
                  <a:pt x="18084" y="9305"/>
                </a:lnTo>
                <a:lnTo>
                  <a:pt x="18061" y="9191"/>
                </a:lnTo>
                <a:lnTo>
                  <a:pt x="18084" y="8962"/>
                </a:lnTo>
                <a:lnTo>
                  <a:pt x="17970" y="8917"/>
                </a:lnTo>
                <a:lnTo>
                  <a:pt x="17810" y="8894"/>
                </a:lnTo>
                <a:lnTo>
                  <a:pt x="17695" y="8825"/>
                </a:lnTo>
                <a:lnTo>
                  <a:pt x="17513" y="8780"/>
                </a:lnTo>
                <a:lnTo>
                  <a:pt x="17284" y="8780"/>
                </a:lnTo>
                <a:lnTo>
                  <a:pt x="17124" y="8734"/>
                </a:lnTo>
                <a:lnTo>
                  <a:pt x="17078" y="8642"/>
                </a:lnTo>
                <a:lnTo>
                  <a:pt x="17055" y="8437"/>
                </a:lnTo>
                <a:lnTo>
                  <a:pt x="17055" y="8185"/>
                </a:lnTo>
                <a:lnTo>
                  <a:pt x="17055" y="7865"/>
                </a:lnTo>
                <a:lnTo>
                  <a:pt x="17078" y="7614"/>
                </a:lnTo>
                <a:lnTo>
                  <a:pt x="17101" y="7545"/>
                </a:lnTo>
                <a:lnTo>
                  <a:pt x="17215" y="7431"/>
                </a:lnTo>
                <a:lnTo>
                  <a:pt x="17307" y="7408"/>
                </a:lnTo>
                <a:lnTo>
                  <a:pt x="17581" y="7431"/>
                </a:lnTo>
                <a:lnTo>
                  <a:pt x="17787" y="7408"/>
                </a:lnTo>
                <a:lnTo>
                  <a:pt x="17878" y="7362"/>
                </a:lnTo>
                <a:lnTo>
                  <a:pt x="17901" y="7111"/>
                </a:lnTo>
                <a:lnTo>
                  <a:pt x="17970" y="6653"/>
                </a:lnTo>
                <a:lnTo>
                  <a:pt x="17970" y="6310"/>
                </a:lnTo>
                <a:lnTo>
                  <a:pt x="17833" y="6173"/>
                </a:lnTo>
                <a:lnTo>
                  <a:pt x="17764" y="5990"/>
                </a:lnTo>
                <a:lnTo>
                  <a:pt x="17718" y="5693"/>
                </a:lnTo>
                <a:lnTo>
                  <a:pt x="17650" y="5373"/>
                </a:lnTo>
                <a:lnTo>
                  <a:pt x="17604" y="5144"/>
                </a:lnTo>
                <a:lnTo>
                  <a:pt x="17467" y="5030"/>
                </a:lnTo>
                <a:lnTo>
                  <a:pt x="17398" y="4824"/>
                </a:lnTo>
                <a:lnTo>
                  <a:pt x="17307" y="4642"/>
                </a:lnTo>
                <a:lnTo>
                  <a:pt x="17170" y="4459"/>
                </a:lnTo>
                <a:lnTo>
                  <a:pt x="17124" y="4184"/>
                </a:lnTo>
                <a:lnTo>
                  <a:pt x="17010" y="3956"/>
                </a:lnTo>
                <a:lnTo>
                  <a:pt x="16872" y="3773"/>
                </a:lnTo>
                <a:lnTo>
                  <a:pt x="16804" y="3430"/>
                </a:lnTo>
                <a:lnTo>
                  <a:pt x="16781" y="3110"/>
                </a:lnTo>
                <a:lnTo>
                  <a:pt x="16598" y="2927"/>
                </a:lnTo>
                <a:lnTo>
                  <a:pt x="16461" y="2721"/>
                </a:lnTo>
                <a:lnTo>
                  <a:pt x="16255" y="2538"/>
                </a:lnTo>
                <a:lnTo>
                  <a:pt x="15958" y="2470"/>
                </a:lnTo>
                <a:lnTo>
                  <a:pt x="15592" y="2515"/>
                </a:lnTo>
                <a:lnTo>
                  <a:pt x="14929" y="2538"/>
                </a:lnTo>
                <a:lnTo>
                  <a:pt x="14266" y="2493"/>
                </a:lnTo>
                <a:lnTo>
                  <a:pt x="13946" y="2538"/>
                </a:lnTo>
                <a:lnTo>
                  <a:pt x="13946" y="2607"/>
                </a:lnTo>
                <a:lnTo>
                  <a:pt x="13809" y="2744"/>
                </a:lnTo>
                <a:lnTo>
                  <a:pt x="13695" y="2767"/>
                </a:lnTo>
                <a:lnTo>
                  <a:pt x="13283" y="2813"/>
                </a:lnTo>
                <a:lnTo>
                  <a:pt x="12872" y="2813"/>
                </a:lnTo>
                <a:lnTo>
                  <a:pt x="12620" y="2881"/>
                </a:lnTo>
                <a:lnTo>
                  <a:pt x="12391" y="3018"/>
                </a:lnTo>
                <a:lnTo>
                  <a:pt x="12026" y="3064"/>
                </a:lnTo>
                <a:lnTo>
                  <a:pt x="11706" y="3087"/>
                </a:lnTo>
                <a:lnTo>
                  <a:pt x="11546" y="3178"/>
                </a:lnTo>
                <a:lnTo>
                  <a:pt x="11431" y="3361"/>
                </a:lnTo>
                <a:lnTo>
                  <a:pt x="11271" y="3521"/>
                </a:lnTo>
                <a:lnTo>
                  <a:pt x="11134" y="3681"/>
                </a:lnTo>
                <a:lnTo>
                  <a:pt x="11088" y="3773"/>
                </a:lnTo>
                <a:lnTo>
                  <a:pt x="10905" y="3933"/>
                </a:lnTo>
                <a:lnTo>
                  <a:pt x="10745" y="3956"/>
                </a:lnTo>
                <a:lnTo>
                  <a:pt x="9808" y="3956"/>
                </a:lnTo>
                <a:lnTo>
                  <a:pt x="8916" y="3933"/>
                </a:lnTo>
                <a:lnTo>
                  <a:pt x="8756" y="3910"/>
                </a:lnTo>
                <a:lnTo>
                  <a:pt x="8436" y="3658"/>
                </a:lnTo>
                <a:lnTo>
                  <a:pt x="8276" y="3636"/>
                </a:lnTo>
                <a:lnTo>
                  <a:pt x="7751" y="3658"/>
                </a:lnTo>
                <a:lnTo>
                  <a:pt x="7270" y="3681"/>
                </a:lnTo>
                <a:lnTo>
                  <a:pt x="7088" y="3727"/>
                </a:lnTo>
                <a:lnTo>
                  <a:pt x="6767" y="3979"/>
                </a:lnTo>
                <a:lnTo>
                  <a:pt x="6676" y="4116"/>
                </a:lnTo>
                <a:lnTo>
                  <a:pt x="6562" y="4321"/>
                </a:lnTo>
                <a:lnTo>
                  <a:pt x="6265" y="4619"/>
                </a:lnTo>
                <a:lnTo>
                  <a:pt x="5967" y="4870"/>
                </a:lnTo>
                <a:lnTo>
                  <a:pt x="5716" y="5030"/>
                </a:lnTo>
                <a:lnTo>
                  <a:pt x="5373" y="5167"/>
                </a:lnTo>
                <a:lnTo>
                  <a:pt x="5236" y="5282"/>
                </a:lnTo>
                <a:lnTo>
                  <a:pt x="5190" y="5396"/>
                </a:lnTo>
                <a:lnTo>
                  <a:pt x="5236" y="5647"/>
                </a:lnTo>
                <a:lnTo>
                  <a:pt x="5281" y="5990"/>
                </a:lnTo>
                <a:lnTo>
                  <a:pt x="5373" y="6242"/>
                </a:lnTo>
                <a:lnTo>
                  <a:pt x="5556" y="6356"/>
                </a:lnTo>
                <a:lnTo>
                  <a:pt x="5739" y="6493"/>
                </a:lnTo>
                <a:lnTo>
                  <a:pt x="5807" y="6722"/>
                </a:lnTo>
                <a:lnTo>
                  <a:pt x="5807" y="6996"/>
                </a:lnTo>
                <a:lnTo>
                  <a:pt x="5784" y="7133"/>
                </a:lnTo>
                <a:lnTo>
                  <a:pt x="5693" y="7339"/>
                </a:lnTo>
                <a:lnTo>
                  <a:pt x="5556" y="7362"/>
                </a:lnTo>
                <a:lnTo>
                  <a:pt x="5259" y="7339"/>
                </a:lnTo>
                <a:lnTo>
                  <a:pt x="4916" y="7339"/>
                </a:lnTo>
                <a:lnTo>
                  <a:pt x="4756" y="7362"/>
                </a:lnTo>
                <a:lnTo>
                  <a:pt x="4641" y="7568"/>
                </a:lnTo>
                <a:lnTo>
                  <a:pt x="4596" y="7682"/>
                </a:lnTo>
                <a:lnTo>
                  <a:pt x="4504" y="7888"/>
                </a:lnTo>
                <a:lnTo>
                  <a:pt x="4527" y="8117"/>
                </a:lnTo>
                <a:lnTo>
                  <a:pt x="4550" y="8345"/>
                </a:lnTo>
                <a:lnTo>
                  <a:pt x="4481" y="8528"/>
                </a:lnTo>
                <a:lnTo>
                  <a:pt x="4413" y="8734"/>
                </a:lnTo>
                <a:lnTo>
                  <a:pt x="4436" y="8985"/>
                </a:lnTo>
                <a:lnTo>
                  <a:pt x="4481" y="9374"/>
                </a:lnTo>
                <a:lnTo>
                  <a:pt x="4527" y="9740"/>
                </a:lnTo>
                <a:lnTo>
                  <a:pt x="4550" y="9785"/>
                </a:lnTo>
                <a:lnTo>
                  <a:pt x="4756" y="9785"/>
                </a:lnTo>
                <a:lnTo>
                  <a:pt x="4824" y="9854"/>
                </a:lnTo>
                <a:lnTo>
                  <a:pt x="4870" y="9968"/>
                </a:lnTo>
                <a:lnTo>
                  <a:pt x="4984" y="10128"/>
                </a:lnTo>
                <a:lnTo>
                  <a:pt x="5121" y="10174"/>
                </a:lnTo>
                <a:lnTo>
                  <a:pt x="5487" y="10220"/>
                </a:lnTo>
                <a:lnTo>
                  <a:pt x="5853" y="10288"/>
                </a:lnTo>
                <a:lnTo>
                  <a:pt x="5967" y="10334"/>
                </a:lnTo>
                <a:lnTo>
                  <a:pt x="6059" y="10471"/>
                </a:lnTo>
                <a:lnTo>
                  <a:pt x="6219" y="10494"/>
                </a:lnTo>
                <a:lnTo>
                  <a:pt x="6722" y="10471"/>
                </a:lnTo>
                <a:lnTo>
                  <a:pt x="7179" y="10494"/>
                </a:lnTo>
                <a:lnTo>
                  <a:pt x="7362" y="10494"/>
                </a:lnTo>
                <a:lnTo>
                  <a:pt x="7773" y="10517"/>
                </a:lnTo>
                <a:lnTo>
                  <a:pt x="7819" y="10608"/>
                </a:lnTo>
                <a:lnTo>
                  <a:pt x="7865" y="10746"/>
                </a:lnTo>
                <a:lnTo>
                  <a:pt x="8162" y="11043"/>
                </a:lnTo>
                <a:lnTo>
                  <a:pt x="8276" y="11111"/>
                </a:lnTo>
                <a:lnTo>
                  <a:pt x="8414" y="11134"/>
                </a:lnTo>
                <a:lnTo>
                  <a:pt x="8574" y="11386"/>
                </a:lnTo>
                <a:lnTo>
                  <a:pt x="8711" y="11774"/>
                </a:lnTo>
                <a:lnTo>
                  <a:pt x="8871" y="11980"/>
                </a:lnTo>
                <a:lnTo>
                  <a:pt x="8962" y="12049"/>
                </a:lnTo>
                <a:lnTo>
                  <a:pt x="8916" y="12254"/>
                </a:lnTo>
                <a:lnTo>
                  <a:pt x="8894" y="12392"/>
                </a:lnTo>
                <a:lnTo>
                  <a:pt x="8916" y="12689"/>
                </a:lnTo>
                <a:lnTo>
                  <a:pt x="8848" y="12917"/>
                </a:lnTo>
                <a:lnTo>
                  <a:pt x="8688" y="13032"/>
                </a:lnTo>
                <a:lnTo>
                  <a:pt x="8528" y="13032"/>
                </a:lnTo>
                <a:lnTo>
                  <a:pt x="8414" y="12940"/>
                </a:lnTo>
                <a:lnTo>
                  <a:pt x="8322" y="12689"/>
                </a:lnTo>
                <a:lnTo>
                  <a:pt x="8299" y="12575"/>
                </a:lnTo>
                <a:lnTo>
                  <a:pt x="8093" y="12460"/>
                </a:lnTo>
                <a:lnTo>
                  <a:pt x="8025" y="12323"/>
                </a:lnTo>
                <a:lnTo>
                  <a:pt x="7888" y="12026"/>
                </a:lnTo>
                <a:lnTo>
                  <a:pt x="7682" y="11729"/>
                </a:lnTo>
                <a:lnTo>
                  <a:pt x="7613" y="11546"/>
                </a:lnTo>
                <a:lnTo>
                  <a:pt x="7453" y="11340"/>
                </a:lnTo>
                <a:lnTo>
                  <a:pt x="7316" y="11317"/>
                </a:lnTo>
                <a:lnTo>
                  <a:pt x="6950" y="11340"/>
                </a:lnTo>
                <a:lnTo>
                  <a:pt x="6699" y="11363"/>
                </a:lnTo>
                <a:lnTo>
                  <a:pt x="6607" y="11386"/>
                </a:lnTo>
                <a:lnTo>
                  <a:pt x="6333" y="11500"/>
                </a:lnTo>
                <a:lnTo>
                  <a:pt x="6310" y="11637"/>
                </a:lnTo>
                <a:lnTo>
                  <a:pt x="6310" y="11774"/>
                </a:lnTo>
                <a:lnTo>
                  <a:pt x="6196" y="11889"/>
                </a:lnTo>
                <a:lnTo>
                  <a:pt x="6173" y="11980"/>
                </a:lnTo>
                <a:lnTo>
                  <a:pt x="6265" y="12186"/>
                </a:lnTo>
                <a:lnTo>
                  <a:pt x="6356" y="12415"/>
                </a:lnTo>
                <a:lnTo>
                  <a:pt x="6310" y="12689"/>
                </a:lnTo>
                <a:lnTo>
                  <a:pt x="6310" y="13032"/>
                </a:lnTo>
                <a:lnTo>
                  <a:pt x="6356" y="13466"/>
                </a:lnTo>
                <a:lnTo>
                  <a:pt x="6356" y="13878"/>
                </a:lnTo>
                <a:lnTo>
                  <a:pt x="6425" y="14403"/>
                </a:lnTo>
                <a:lnTo>
                  <a:pt x="6539" y="15204"/>
                </a:lnTo>
                <a:lnTo>
                  <a:pt x="6539" y="16278"/>
                </a:lnTo>
                <a:lnTo>
                  <a:pt x="6562" y="17238"/>
                </a:lnTo>
                <a:lnTo>
                  <a:pt x="6562" y="18290"/>
                </a:lnTo>
                <a:lnTo>
                  <a:pt x="6516" y="18496"/>
                </a:lnTo>
                <a:lnTo>
                  <a:pt x="6310" y="18839"/>
                </a:lnTo>
                <a:lnTo>
                  <a:pt x="6219" y="18999"/>
                </a:lnTo>
                <a:lnTo>
                  <a:pt x="6059" y="19296"/>
                </a:lnTo>
                <a:lnTo>
                  <a:pt x="5899" y="19707"/>
                </a:lnTo>
                <a:lnTo>
                  <a:pt x="5853" y="19936"/>
                </a:lnTo>
                <a:lnTo>
                  <a:pt x="5853" y="20165"/>
                </a:lnTo>
                <a:lnTo>
                  <a:pt x="5716" y="20416"/>
                </a:lnTo>
                <a:lnTo>
                  <a:pt x="5441" y="20759"/>
                </a:lnTo>
                <a:lnTo>
                  <a:pt x="5419" y="20942"/>
                </a:lnTo>
                <a:lnTo>
                  <a:pt x="5373" y="21079"/>
                </a:lnTo>
                <a:lnTo>
                  <a:pt x="5236" y="21239"/>
                </a:lnTo>
                <a:lnTo>
                  <a:pt x="5213" y="21422"/>
                </a:lnTo>
                <a:lnTo>
                  <a:pt x="5167" y="21719"/>
                </a:lnTo>
                <a:lnTo>
                  <a:pt x="5167" y="22062"/>
                </a:lnTo>
                <a:lnTo>
                  <a:pt x="5144" y="22519"/>
                </a:lnTo>
                <a:lnTo>
                  <a:pt x="5099" y="23022"/>
                </a:lnTo>
                <a:lnTo>
                  <a:pt x="5121" y="23297"/>
                </a:lnTo>
                <a:lnTo>
                  <a:pt x="5099" y="23731"/>
                </a:lnTo>
                <a:lnTo>
                  <a:pt x="5030" y="23823"/>
                </a:lnTo>
                <a:lnTo>
                  <a:pt x="4893" y="24097"/>
                </a:lnTo>
                <a:lnTo>
                  <a:pt x="4870" y="24348"/>
                </a:lnTo>
                <a:lnTo>
                  <a:pt x="4870" y="24417"/>
                </a:lnTo>
                <a:lnTo>
                  <a:pt x="4733" y="24623"/>
                </a:lnTo>
                <a:lnTo>
                  <a:pt x="4550" y="24646"/>
                </a:lnTo>
                <a:lnTo>
                  <a:pt x="4024" y="24646"/>
                </a:lnTo>
                <a:lnTo>
                  <a:pt x="3453" y="24668"/>
                </a:lnTo>
                <a:lnTo>
                  <a:pt x="3201" y="24668"/>
                </a:lnTo>
                <a:lnTo>
                  <a:pt x="2698" y="24600"/>
                </a:lnTo>
                <a:lnTo>
                  <a:pt x="2584" y="24508"/>
                </a:lnTo>
                <a:lnTo>
                  <a:pt x="2561" y="24394"/>
                </a:lnTo>
                <a:lnTo>
                  <a:pt x="2469" y="24257"/>
                </a:lnTo>
                <a:lnTo>
                  <a:pt x="2309" y="24234"/>
                </a:lnTo>
                <a:lnTo>
                  <a:pt x="1989" y="24234"/>
                </a:lnTo>
                <a:lnTo>
                  <a:pt x="1555" y="24257"/>
                </a:lnTo>
                <a:lnTo>
                  <a:pt x="1258" y="24257"/>
                </a:lnTo>
                <a:lnTo>
                  <a:pt x="892" y="24325"/>
                </a:lnTo>
                <a:lnTo>
                  <a:pt x="846" y="24440"/>
                </a:lnTo>
                <a:lnTo>
                  <a:pt x="846" y="24600"/>
                </a:lnTo>
                <a:lnTo>
                  <a:pt x="823" y="24920"/>
                </a:lnTo>
                <a:lnTo>
                  <a:pt x="686" y="25034"/>
                </a:lnTo>
                <a:lnTo>
                  <a:pt x="526" y="25126"/>
                </a:lnTo>
                <a:lnTo>
                  <a:pt x="389" y="25377"/>
                </a:lnTo>
                <a:lnTo>
                  <a:pt x="389" y="25491"/>
                </a:lnTo>
                <a:lnTo>
                  <a:pt x="389" y="25674"/>
                </a:lnTo>
                <a:lnTo>
                  <a:pt x="343" y="25857"/>
                </a:lnTo>
                <a:lnTo>
                  <a:pt x="252" y="25949"/>
                </a:lnTo>
                <a:lnTo>
                  <a:pt x="46" y="26086"/>
                </a:lnTo>
                <a:lnTo>
                  <a:pt x="0" y="26200"/>
                </a:lnTo>
                <a:lnTo>
                  <a:pt x="23" y="26795"/>
                </a:lnTo>
                <a:lnTo>
                  <a:pt x="69" y="27343"/>
                </a:lnTo>
                <a:lnTo>
                  <a:pt x="252" y="27549"/>
                </a:lnTo>
                <a:lnTo>
                  <a:pt x="526" y="27663"/>
                </a:lnTo>
                <a:lnTo>
                  <a:pt x="686" y="27846"/>
                </a:lnTo>
                <a:lnTo>
                  <a:pt x="938" y="28052"/>
                </a:lnTo>
                <a:lnTo>
                  <a:pt x="1235" y="28143"/>
                </a:lnTo>
                <a:lnTo>
                  <a:pt x="1418" y="28189"/>
                </a:lnTo>
                <a:lnTo>
                  <a:pt x="1601" y="28235"/>
                </a:lnTo>
                <a:lnTo>
                  <a:pt x="1852" y="28303"/>
                </a:lnTo>
                <a:lnTo>
                  <a:pt x="2241" y="28326"/>
                </a:lnTo>
                <a:lnTo>
                  <a:pt x="2698" y="28303"/>
                </a:lnTo>
                <a:lnTo>
                  <a:pt x="3132" y="28258"/>
                </a:lnTo>
                <a:lnTo>
                  <a:pt x="3407" y="28235"/>
                </a:lnTo>
                <a:lnTo>
                  <a:pt x="3521" y="28098"/>
                </a:lnTo>
                <a:lnTo>
                  <a:pt x="3681" y="27938"/>
                </a:lnTo>
                <a:lnTo>
                  <a:pt x="4047" y="27938"/>
                </a:lnTo>
                <a:lnTo>
                  <a:pt x="4138" y="27961"/>
                </a:lnTo>
                <a:lnTo>
                  <a:pt x="4321" y="28143"/>
                </a:lnTo>
                <a:lnTo>
                  <a:pt x="4367" y="28281"/>
                </a:lnTo>
                <a:lnTo>
                  <a:pt x="4527" y="28418"/>
                </a:lnTo>
                <a:lnTo>
                  <a:pt x="4733" y="28486"/>
                </a:lnTo>
                <a:lnTo>
                  <a:pt x="4847" y="28646"/>
                </a:lnTo>
                <a:lnTo>
                  <a:pt x="4939" y="28966"/>
                </a:lnTo>
                <a:lnTo>
                  <a:pt x="4961" y="29126"/>
                </a:lnTo>
                <a:lnTo>
                  <a:pt x="4916" y="29264"/>
                </a:lnTo>
                <a:lnTo>
                  <a:pt x="4847" y="29309"/>
                </a:lnTo>
                <a:lnTo>
                  <a:pt x="4596" y="29401"/>
                </a:lnTo>
                <a:lnTo>
                  <a:pt x="4390" y="29561"/>
                </a:lnTo>
                <a:lnTo>
                  <a:pt x="4344" y="29675"/>
                </a:lnTo>
                <a:lnTo>
                  <a:pt x="4253" y="29927"/>
                </a:lnTo>
                <a:lnTo>
                  <a:pt x="4298" y="30041"/>
                </a:lnTo>
                <a:lnTo>
                  <a:pt x="4413" y="30110"/>
                </a:lnTo>
                <a:lnTo>
                  <a:pt x="4618" y="30224"/>
                </a:lnTo>
                <a:lnTo>
                  <a:pt x="4641" y="30338"/>
                </a:lnTo>
                <a:lnTo>
                  <a:pt x="4596" y="30635"/>
                </a:lnTo>
                <a:lnTo>
                  <a:pt x="4641" y="30795"/>
                </a:lnTo>
                <a:lnTo>
                  <a:pt x="4756" y="30864"/>
                </a:lnTo>
                <a:lnTo>
                  <a:pt x="4870" y="30978"/>
                </a:lnTo>
                <a:lnTo>
                  <a:pt x="5190" y="31001"/>
                </a:lnTo>
                <a:lnTo>
                  <a:pt x="5487" y="31001"/>
                </a:lnTo>
                <a:lnTo>
                  <a:pt x="6196" y="30910"/>
                </a:lnTo>
                <a:lnTo>
                  <a:pt x="6859" y="30818"/>
                </a:lnTo>
                <a:lnTo>
                  <a:pt x="7065" y="30818"/>
                </a:lnTo>
                <a:lnTo>
                  <a:pt x="7453" y="30635"/>
                </a:lnTo>
                <a:lnTo>
                  <a:pt x="7659" y="30407"/>
                </a:lnTo>
                <a:lnTo>
                  <a:pt x="7888" y="30132"/>
                </a:lnTo>
                <a:lnTo>
                  <a:pt x="8436" y="29629"/>
                </a:lnTo>
                <a:lnTo>
                  <a:pt x="8665" y="29515"/>
                </a:lnTo>
                <a:lnTo>
                  <a:pt x="8871" y="29492"/>
                </a:lnTo>
                <a:lnTo>
                  <a:pt x="9191" y="29515"/>
                </a:lnTo>
                <a:lnTo>
                  <a:pt x="9351" y="29424"/>
                </a:lnTo>
                <a:lnTo>
                  <a:pt x="9397" y="29286"/>
                </a:lnTo>
                <a:lnTo>
                  <a:pt x="9442" y="29035"/>
                </a:lnTo>
                <a:lnTo>
                  <a:pt x="9397" y="28669"/>
                </a:lnTo>
                <a:lnTo>
                  <a:pt x="9465" y="28486"/>
                </a:lnTo>
                <a:lnTo>
                  <a:pt x="9694" y="28189"/>
                </a:lnTo>
                <a:lnTo>
                  <a:pt x="10014" y="27869"/>
                </a:lnTo>
                <a:lnTo>
                  <a:pt x="10174" y="27663"/>
                </a:lnTo>
                <a:lnTo>
                  <a:pt x="10357" y="27252"/>
                </a:lnTo>
                <a:lnTo>
                  <a:pt x="10311" y="27069"/>
                </a:lnTo>
                <a:lnTo>
                  <a:pt x="10060" y="26772"/>
                </a:lnTo>
                <a:lnTo>
                  <a:pt x="9740" y="26566"/>
                </a:lnTo>
                <a:lnTo>
                  <a:pt x="9625" y="26429"/>
                </a:lnTo>
                <a:lnTo>
                  <a:pt x="9648" y="26132"/>
                </a:lnTo>
                <a:lnTo>
                  <a:pt x="9740" y="25994"/>
                </a:lnTo>
                <a:lnTo>
                  <a:pt x="9922" y="25903"/>
                </a:lnTo>
                <a:lnTo>
                  <a:pt x="10494" y="25743"/>
                </a:lnTo>
                <a:lnTo>
                  <a:pt x="10654" y="25629"/>
                </a:lnTo>
                <a:lnTo>
                  <a:pt x="10745" y="25514"/>
                </a:lnTo>
                <a:lnTo>
                  <a:pt x="11134" y="25423"/>
                </a:lnTo>
                <a:lnTo>
                  <a:pt x="11317" y="25446"/>
                </a:lnTo>
                <a:lnTo>
                  <a:pt x="11751" y="25697"/>
                </a:lnTo>
                <a:lnTo>
                  <a:pt x="12094" y="26063"/>
                </a:lnTo>
                <a:lnTo>
                  <a:pt x="12277" y="26200"/>
                </a:lnTo>
                <a:lnTo>
                  <a:pt x="12529" y="26360"/>
                </a:lnTo>
                <a:lnTo>
                  <a:pt x="12620" y="26543"/>
                </a:lnTo>
                <a:lnTo>
                  <a:pt x="12597" y="26657"/>
                </a:lnTo>
                <a:lnTo>
                  <a:pt x="12574" y="26909"/>
                </a:lnTo>
                <a:lnTo>
                  <a:pt x="12757" y="27320"/>
                </a:lnTo>
                <a:lnTo>
                  <a:pt x="12917" y="27366"/>
                </a:lnTo>
                <a:lnTo>
                  <a:pt x="13260" y="27412"/>
                </a:lnTo>
                <a:lnTo>
                  <a:pt x="13649" y="27412"/>
                </a:lnTo>
                <a:lnTo>
                  <a:pt x="14106" y="27435"/>
                </a:lnTo>
                <a:lnTo>
                  <a:pt x="14746" y="27640"/>
                </a:lnTo>
                <a:lnTo>
                  <a:pt x="14883" y="27709"/>
                </a:lnTo>
                <a:lnTo>
                  <a:pt x="15043" y="27938"/>
                </a:lnTo>
                <a:lnTo>
                  <a:pt x="15203" y="28303"/>
                </a:lnTo>
                <a:lnTo>
                  <a:pt x="15364" y="28418"/>
                </a:lnTo>
                <a:lnTo>
                  <a:pt x="15455" y="28463"/>
                </a:lnTo>
                <a:lnTo>
                  <a:pt x="15592" y="28623"/>
                </a:lnTo>
                <a:lnTo>
                  <a:pt x="15684" y="29012"/>
                </a:lnTo>
                <a:lnTo>
                  <a:pt x="15638" y="29264"/>
                </a:lnTo>
                <a:lnTo>
                  <a:pt x="15592" y="29515"/>
                </a:lnTo>
                <a:lnTo>
                  <a:pt x="15524" y="29927"/>
                </a:lnTo>
                <a:lnTo>
                  <a:pt x="15386" y="30110"/>
                </a:lnTo>
                <a:lnTo>
                  <a:pt x="15295" y="30155"/>
                </a:lnTo>
                <a:lnTo>
                  <a:pt x="15135" y="30247"/>
                </a:lnTo>
                <a:lnTo>
                  <a:pt x="14883" y="30498"/>
                </a:lnTo>
                <a:lnTo>
                  <a:pt x="14678" y="30658"/>
                </a:lnTo>
                <a:lnTo>
                  <a:pt x="14449" y="30818"/>
                </a:lnTo>
                <a:lnTo>
                  <a:pt x="14312" y="31115"/>
                </a:lnTo>
                <a:lnTo>
                  <a:pt x="14335" y="31253"/>
                </a:lnTo>
                <a:lnTo>
                  <a:pt x="14403" y="31413"/>
                </a:lnTo>
                <a:lnTo>
                  <a:pt x="14609" y="31710"/>
                </a:lnTo>
                <a:lnTo>
                  <a:pt x="14769" y="31710"/>
                </a:lnTo>
                <a:lnTo>
                  <a:pt x="14998" y="31733"/>
                </a:lnTo>
                <a:lnTo>
                  <a:pt x="15592" y="31938"/>
                </a:lnTo>
                <a:lnTo>
                  <a:pt x="15798" y="31961"/>
                </a:lnTo>
                <a:lnTo>
                  <a:pt x="15866" y="31961"/>
                </a:lnTo>
                <a:lnTo>
                  <a:pt x="15981" y="32076"/>
                </a:lnTo>
                <a:lnTo>
                  <a:pt x="16095" y="32373"/>
                </a:lnTo>
                <a:lnTo>
                  <a:pt x="16072" y="32533"/>
                </a:lnTo>
                <a:lnTo>
                  <a:pt x="16027" y="32693"/>
                </a:lnTo>
                <a:lnTo>
                  <a:pt x="15798" y="33013"/>
                </a:lnTo>
                <a:lnTo>
                  <a:pt x="15524" y="33150"/>
                </a:lnTo>
                <a:lnTo>
                  <a:pt x="15066" y="33150"/>
                </a:lnTo>
                <a:lnTo>
                  <a:pt x="14769" y="33356"/>
                </a:lnTo>
                <a:lnTo>
                  <a:pt x="14518" y="33493"/>
                </a:lnTo>
                <a:lnTo>
                  <a:pt x="14220" y="33562"/>
                </a:lnTo>
                <a:lnTo>
                  <a:pt x="13649" y="33630"/>
                </a:lnTo>
                <a:lnTo>
                  <a:pt x="13489" y="33767"/>
                </a:lnTo>
                <a:lnTo>
                  <a:pt x="13397" y="33973"/>
                </a:lnTo>
                <a:lnTo>
                  <a:pt x="13306" y="34385"/>
                </a:lnTo>
                <a:lnTo>
                  <a:pt x="13443" y="34545"/>
                </a:lnTo>
                <a:lnTo>
                  <a:pt x="13603" y="34705"/>
                </a:lnTo>
                <a:lnTo>
                  <a:pt x="13878" y="34933"/>
                </a:lnTo>
                <a:lnTo>
                  <a:pt x="14106" y="35025"/>
                </a:lnTo>
                <a:lnTo>
                  <a:pt x="14243" y="35002"/>
                </a:lnTo>
                <a:lnTo>
                  <a:pt x="14883" y="34910"/>
                </a:lnTo>
                <a:lnTo>
                  <a:pt x="15341" y="34750"/>
                </a:lnTo>
                <a:lnTo>
                  <a:pt x="15684" y="34430"/>
                </a:lnTo>
                <a:lnTo>
                  <a:pt x="15912" y="34179"/>
                </a:lnTo>
                <a:lnTo>
                  <a:pt x="16164" y="34225"/>
                </a:lnTo>
                <a:lnTo>
                  <a:pt x="16598" y="34316"/>
                </a:lnTo>
                <a:lnTo>
                  <a:pt x="17353" y="34385"/>
                </a:lnTo>
                <a:lnTo>
                  <a:pt x="17947" y="34385"/>
                </a:lnTo>
                <a:lnTo>
                  <a:pt x="18290" y="34065"/>
                </a:lnTo>
                <a:lnTo>
                  <a:pt x="18587" y="33653"/>
                </a:lnTo>
                <a:lnTo>
                  <a:pt x="18724" y="33539"/>
                </a:lnTo>
                <a:lnTo>
                  <a:pt x="19204" y="33264"/>
                </a:lnTo>
                <a:lnTo>
                  <a:pt x="19341" y="33242"/>
                </a:lnTo>
                <a:lnTo>
                  <a:pt x="19433" y="33310"/>
                </a:lnTo>
                <a:lnTo>
                  <a:pt x="19799" y="33653"/>
                </a:lnTo>
                <a:lnTo>
                  <a:pt x="20050" y="33745"/>
                </a:lnTo>
                <a:lnTo>
                  <a:pt x="20347" y="33745"/>
                </a:lnTo>
                <a:lnTo>
                  <a:pt x="20736" y="33676"/>
                </a:lnTo>
                <a:lnTo>
                  <a:pt x="20919" y="33584"/>
                </a:lnTo>
                <a:lnTo>
                  <a:pt x="20942" y="33493"/>
                </a:lnTo>
                <a:lnTo>
                  <a:pt x="21010" y="33333"/>
                </a:lnTo>
                <a:lnTo>
                  <a:pt x="21308" y="33104"/>
                </a:lnTo>
                <a:lnTo>
                  <a:pt x="21491" y="32990"/>
                </a:lnTo>
                <a:lnTo>
                  <a:pt x="21696" y="32830"/>
                </a:lnTo>
                <a:lnTo>
                  <a:pt x="22153" y="32533"/>
                </a:lnTo>
                <a:lnTo>
                  <a:pt x="22336" y="32350"/>
                </a:lnTo>
                <a:lnTo>
                  <a:pt x="22359" y="32236"/>
                </a:lnTo>
                <a:lnTo>
                  <a:pt x="22336" y="32053"/>
                </a:lnTo>
                <a:lnTo>
                  <a:pt x="22199" y="31893"/>
                </a:lnTo>
                <a:lnTo>
                  <a:pt x="22016" y="31847"/>
                </a:lnTo>
                <a:lnTo>
                  <a:pt x="21856" y="31870"/>
                </a:lnTo>
                <a:lnTo>
                  <a:pt x="21491" y="31938"/>
                </a:lnTo>
                <a:lnTo>
                  <a:pt x="21033" y="31916"/>
                </a:lnTo>
                <a:lnTo>
                  <a:pt x="20873" y="31824"/>
                </a:lnTo>
                <a:lnTo>
                  <a:pt x="20850" y="31756"/>
                </a:lnTo>
                <a:lnTo>
                  <a:pt x="20805" y="31321"/>
                </a:lnTo>
                <a:lnTo>
                  <a:pt x="20736" y="30887"/>
                </a:lnTo>
                <a:lnTo>
                  <a:pt x="20599" y="30407"/>
                </a:lnTo>
                <a:lnTo>
                  <a:pt x="20485" y="30041"/>
                </a:lnTo>
                <a:lnTo>
                  <a:pt x="20553" y="29904"/>
                </a:lnTo>
                <a:lnTo>
                  <a:pt x="20988" y="29584"/>
                </a:lnTo>
                <a:lnTo>
                  <a:pt x="21056" y="29447"/>
                </a:lnTo>
                <a:lnTo>
                  <a:pt x="21010" y="29286"/>
                </a:lnTo>
                <a:lnTo>
                  <a:pt x="20873" y="28966"/>
                </a:lnTo>
                <a:lnTo>
                  <a:pt x="20690" y="28806"/>
                </a:lnTo>
                <a:lnTo>
                  <a:pt x="20553" y="28761"/>
                </a:lnTo>
                <a:lnTo>
                  <a:pt x="19982" y="28601"/>
                </a:lnTo>
                <a:lnTo>
                  <a:pt x="19547" y="28486"/>
                </a:lnTo>
                <a:lnTo>
                  <a:pt x="19387" y="28463"/>
                </a:lnTo>
                <a:lnTo>
                  <a:pt x="19204" y="28212"/>
                </a:lnTo>
                <a:lnTo>
                  <a:pt x="19159" y="28052"/>
                </a:lnTo>
                <a:lnTo>
                  <a:pt x="19090" y="27846"/>
                </a:lnTo>
                <a:lnTo>
                  <a:pt x="18999" y="27320"/>
                </a:lnTo>
                <a:lnTo>
                  <a:pt x="19067" y="27092"/>
                </a:lnTo>
                <a:lnTo>
                  <a:pt x="19159" y="26932"/>
                </a:lnTo>
                <a:lnTo>
                  <a:pt x="19479" y="26772"/>
                </a:lnTo>
                <a:lnTo>
                  <a:pt x="19639" y="26749"/>
                </a:lnTo>
                <a:lnTo>
                  <a:pt x="20187" y="26657"/>
                </a:lnTo>
                <a:lnTo>
                  <a:pt x="20507" y="26566"/>
                </a:lnTo>
                <a:lnTo>
                  <a:pt x="20485" y="26474"/>
                </a:lnTo>
                <a:lnTo>
                  <a:pt x="20347" y="25812"/>
                </a:lnTo>
                <a:lnTo>
                  <a:pt x="20416" y="25674"/>
                </a:lnTo>
                <a:lnTo>
                  <a:pt x="20896" y="25606"/>
                </a:lnTo>
                <a:lnTo>
                  <a:pt x="21193" y="25674"/>
                </a:lnTo>
                <a:lnTo>
                  <a:pt x="21376" y="25880"/>
                </a:lnTo>
                <a:lnTo>
                  <a:pt x="21673" y="26109"/>
                </a:lnTo>
                <a:lnTo>
                  <a:pt x="21925" y="26132"/>
                </a:lnTo>
                <a:lnTo>
                  <a:pt x="22222" y="26109"/>
                </a:lnTo>
                <a:lnTo>
                  <a:pt x="22359" y="25994"/>
                </a:lnTo>
                <a:lnTo>
                  <a:pt x="22656" y="25583"/>
                </a:lnTo>
                <a:lnTo>
                  <a:pt x="22794" y="25514"/>
                </a:lnTo>
                <a:lnTo>
                  <a:pt x="22931" y="25514"/>
                </a:lnTo>
                <a:lnTo>
                  <a:pt x="23205" y="25537"/>
                </a:lnTo>
                <a:lnTo>
                  <a:pt x="23319" y="25651"/>
                </a:lnTo>
                <a:lnTo>
                  <a:pt x="23319" y="25720"/>
                </a:lnTo>
                <a:lnTo>
                  <a:pt x="23274" y="26200"/>
                </a:lnTo>
                <a:lnTo>
                  <a:pt x="23319" y="26635"/>
                </a:lnTo>
                <a:lnTo>
                  <a:pt x="23502" y="26932"/>
                </a:lnTo>
                <a:lnTo>
                  <a:pt x="23708" y="27320"/>
                </a:lnTo>
                <a:lnTo>
                  <a:pt x="23800" y="27526"/>
                </a:lnTo>
                <a:lnTo>
                  <a:pt x="24165" y="27823"/>
                </a:lnTo>
                <a:lnTo>
                  <a:pt x="24371" y="27846"/>
                </a:lnTo>
                <a:lnTo>
                  <a:pt x="24554" y="27778"/>
                </a:lnTo>
                <a:lnTo>
                  <a:pt x="24943" y="27458"/>
                </a:lnTo>
                <a:lnTo>
                  <a:pt x="25103" y="27366"/>
                </a:lnTo>
                <a:lnTo>
                  <a:pt x="25286" y="27343"/>
                </a:lnTo>
                <a:lnTo>
                  <a:pt x="25628" y="27480"/>
                </a:lnTo>
                <a:lnTo>
                  <a:pt x="25743" y="27549"/>
                </a:lnTo>
                <a:lnTo>
                  <a:pt x="25994" y="27846"/>
                </a:lnTo>
                <a:lnTo>
                  <a:pt x="26291" y="27983"/>
                </a:lnTo>
                <a:lnTo>
                  <a:pt x="26429" y="27983"/>
                </a:lnTo>
                <a:lnTo>
                  <a:pt x="26657" y="27938"/>
                </a:lnTo>
                <a:lnTo>
                  <a:pt x="26703" y="27778"/>
                </a:lnTo>
                <a:lnTo>
                  <a:pt x="26657" y="27160"/>
                </a:lnTo>
                <a:lnTo>
                  <a:pt x="26657" y="26726"/>
                </a:lnTo>
                <a:lnTo>
                  <a:pt x="26749" y="26635"/>
                </a:lnTo>
                <a:lnTo>
                  <a:pt x="27046" y="26474"/>
                </a:lnTo>
                <a:lnTo>
                  <a:pt x="27160" y="26314"/>
                </a:lnTo>
                <a:lnTo>
                  <a:pt x="27297" y="26132"/>
                </a:lnTo>
                <a:lnTo>
                  <a:pt x="27778" y="25857"/>
                </a:lnTo>
                <a:lnTo>
                  <a:pt x="27938" y="25789"/>
                </a:lnTo>
                <a:lnTo>
                  <a:pt x="28372" y="25766"/>
                </a:lnTo>
                <a:lnTo>
                  <a:pt x="28829" y="25812"/>
                </a:lnTo>
                <a:lnTo>
                  <a:pt x="28966" y="25880"/>
                </a:lnTo>
                <a:lnTo>
                  <a:pt x="29103" y="26292"/>
                </a:lnTo>
                <a:lnTo>
                  <a:pt x="29126" y="26543"/>
                </a:lnTo>
                <a:lnTo>
                  <a:pt x="29103" y="26840"/>
                </a:lnTo>
                <a:lnTo>
                  <a:pt x="29126" y="27686"/>
                </a:lnTo>
                <a:lnTo>
                  <a:pt x="29218" y="27800"/>
                </a:lnTo>
                <a:lnTo>
                  <a:pt x="29332" y="27823"/>
                </a:lnTo>
                <a:lnTo>
                  <a:pt x="29538" y="28098"/>
                </a:lnTo>
                <a:lnTo>
                  <a:pt x="29515" y="28372"/>
                </a:lnTo>
                <a:lnTo>
                  <a:pt x="29446" y="28646"/>
                </a:lnTo>
                <a:lnTo>
                  <a:pt x="29241" y="29035"/>
                </a:lnTo>
                <a:lnTo>
                  <a:pt x="29035" y="29195"/>
                </a:lnTo>
                <a:lnTo>
                  <a:pt x="28875" y="29332"/>
                </a:lnTo>
                <a:lnTo>
                  <a:pt x="28783" y="29515"/>
                </a:lnTo>
                <a:lnTo>
                  <a:pt x="28486" y="29698"/>
                </a:lnTo>
                <a:lnTo>
                  <a:pt x="27960" y="29949"/>
                </a:lnTo>
                <a:lnTo>
                  <a:pt x="27755" y="30064"/>
                </a:lnTo>
                <a:lnTo>
                  <a:pt x="27640" y="30201"/>
                </a:lnTo>
                <a:lnTo>
                  <a:pt x="27572" y="30498"/>
                </a:lnTo>
                <a:lnTo>
                  <a:pt x="27572" y="30658"/>
                </a:lnTo>
                <a:lnTo>
                  <a:pt x="27526" y="31115"/>
                </a:lnTo>
                <a:lnTo>
                  <a:pt x="27595" y="31504"/>
                </a:lnTo>
                <a:lnTo>
                  <a:pt x="27709" y="31618"/>
                </a:lnTo>
                <a:lnTo>
                  <a:pt x="28075" y="31801"/>
                </a:lnTo>
                <a:lnTo>
                  <a:pt x="28486" y="31801"/>
                </a:lnTo>
                <a:lnTo>
                  <a:pt x="28875" y="31847"/>
                </a:lnTo>
                <a:lnTo>
                  <a:pt x="29058" y="31938"/>
                </a:lnTo>
                <a:lnTo>
                  <a:pt x="29195" y="32053"/>
                </a:lnTo>
                <a:lnTo>
                  <a:pt x="29218" y="32464"/>
                </a:lnTo>
                <a:lnTo>
                  <a:pt x="29218" y="32739"/>
                </a:lnTo>
                <a:lnTo>
                  <a:pt x="29195" y="33036"/>
                </a:lnTo>
                <a:lnTo>
                  <a:pt x="29103" y="33402"/>
                </a:lnTo>
                <a:lnTo>
                  <a:pt x="28989" y="33539"/>
                </a:lnTo>
                <a:lnTo>
                  <a:pt x="28898" y="33562"/>
                </a:lnTo>
                <a:lnTo>
                  <a:pt x="28738" y="33493"/>
                </a:lnTo>
                <a:lnTo>
                  <a:pt x="28326" y="33104"/>
                </a:lnTo>
                <a:lnTo>
                  <a:pt x="28120" y="33059"/>
                </a:lnTo>
                <a:lnTo>
                  <a:pt x="27915" y="33036"/>
                </a:lnTo>
                <a:lnTo>
                  <a:pt x="27617" y="33082"/>
                </a:lnTo>
                <a:lnTo>
                  <a:pt x="27480" y="33196"/>
                </a:lnTo>
                <a:lnTo>
                  <a:pt x="27435" y="33310"/>
                </a:lnTo>
                <a:lnTo>
                  <a:pt x="27389" y="33539"/>
                </a:lnTo>
                <a:lnTo>
                  <a:pt x="27297" y="33973"/>
                </a:lnTo>
                <a:lnTo>
                  <a:pt x="27389" y="34087"/>
                </a:lnTo>
                <a:lnTo>
                  <a:pt x="27480" y="34202"/>
                </a:lnTo>
                <a:lnTo>
                  <a:pt x="27640" y="34659"/>
                </a:lnTo>
                <a:lnTo>
                  <a:pt x="27778" y="34819"/>
                </a:lnTo>
                <a:lnTo>
                  <a:pt x="28349" y="35093"/>
                </a:lnTo>
                <a:lnTo>
                  <a:pt x="28692" y="35231"/>
                </a:lnTo>
                <a:lnTo>
                  <a:pt x="28852" y="35253"/>
                </a:lnTo>
                <a:lnTo>
                  <a:pt x="29218" y="35436"/>
                </a:lnTo>
                <a:lnTo>
                  <a:pt x="29584" y="35711"/>
                </a:lnTo>
                <a:lnTo>
                  <a:pt x="29904" y="36008"/>
                </a:lnTo>
                <a:lnTo>
                  <a:pt x="29972" y="36145"/>
                </a:lnTo>
                <a:lnTo>
                  <a:pt x="29949" y="36465"/>
                </a:lnTo>
                <a:lnTo>
                  <a:pt x="29904" y="36694"/>
                </a:lnTo>
                <a:lnTo>
                  <a:pt x="29789" y="37128"/>
                </a:lnTo>
                <a:lnTo>
                  <a:pt x="29652" y="37517"/>
                </a:lnTo>
                <a:lnTo>
                  <a:pt x="29584" y="37745"/>
                </a:lnTo>
                <a:lnTo>
                  <a:pt x="29606" y="38157"/>
                </a:lnTo>
                <a:lnTo>
                  <a:pt x="29675" y="38340"/>
                </a:lnTo>
                <a:lnTo>
                  <a:pt x="29721" y="38408"/>
                </a:lnTo>
                <a:lnTo>
                  <a:pt x="29904" y="38454"/>
                </a:lnTo>
                <a:lnTo>
                  <a:pt x="30269" y="38454"/>
                </a:lnTo>
                <a:lnTo>
                  <a:pt x="30429" y="38523"/>
                </a:lnTo>
                <a:lnTo>
                  <a:pt x="30795" y="38843"/>
                </a:lnTo>
                <a:lnTo>
                  <a:pt x="31047" y="39140"/>
                </a:lnTo>
                <a:lnTo>
                  <a:pt x="31115" y="39231"/>
                </a:lnTo>
                <a:lnTo>
                  <a:pt x="31275" y="39414"/>
                </a:lnTo>
                <a:lnTo>
                  <a:pt x="31298" y="39574"/>
                </a:lnTo>
                <a:lnTo>
                  <a:pt x="31253" y="39666"/>
                </a:lnTo>
                <a:lnTo>
                  <a:pt x="31115" y="39871"/>
                </a:lnTo>
                <a:lnTo>
                  <a:pt x="30841" y="40169"/>
                </a:lnTo>
                <a:lnTo>
                  <a:pt x="30795" y="40329"/>
                </a:lnTo>
                <a:lnTo>
                  <a:pt x="30864" y="40489"/>
                </a:lnTo>
                <a:lnTo>
                  <a:pt x="31230" y="40786"/>
                </a:lnTo>
                <a:lnTo>
                  <a:pt x="31298" y="40809"/>
                </a:lnTo>
                <a:lnTo>
                  <a:pt x="31344" y="40786"/>
                </a:lnTo>
                <a:lnTo>
                  <a:pt x="31618" y="40786"/>
                </a:lnTo>
                <a:lnTo>
                  <a:pt x="31755" y="40900"/>
                </a:lnTo>
                <a:lnTo>
                  <a:pt x="31778" y="41037"/>
                </a:lnTo>
                <a:lnTo>
                  <a:pt x="31801" y="41289"/>
                </a:lnTo>
                <a:lnTo>
                  <a:pt x="31687" y="41723"/>
                </a:lnTo>
                <a:lnTo>
                  <a:pt x="31481" y="41906"/>
                </a:lnTo>
                <a:lnTo>
                  <a:pt x="31253" y="42043"/>
                </a:lnTo>
                <a:lnTo>
                  <a:pt x="30955" y="42112"/>
                </a:lnTo>
                <a:lnTo>
                  <a:pt x="30818" y="42226"/>
                </a:lnTo>
                <a:lnTo>
                  <a:pt x="30795" y="42341"/>
                </a:lnTo>
                <a:lnTo>
                  <a:pt x="30727" y="42821"/>
                </a:lnTo>
                <a:lnTo>
                  <a:pt x="30795" y="43209"/>
                </a:lnTo>
                <a:lnTo>
                  <a:pt x="30887" y="43369"/>
                </a:lnTo>
                <a:lnTo>
                  <a:pt x="31184" y="43621"/>
                </a:lnTo>
                <a:lnTo>
                  <a:pt x="31230" y="43804"/>
                </a:lnTo>
                <a:lnTo>
                  <a:pt x="31321" y="44147"/>
                </a:lnTo>
                <a:lnTo>
                  <a:pt x="31550" y="44444"/>
                </a:lnTo>
                <a:lnTo>
                  <a:pt x="31664" y="44627"/>
                </a:lnTo>
                <a:lnTo>
                  <a:pt x="32098" y="44810"/>
                </a:lnTo>
                <a:lnTo>
                  <a:pt x="32350" y="44855"/>
                </a:lnTo>
                <a:lnTo>
                  <a:pt x="32921" y="44878"/>
                </a:lnTo>
                <a:lnTo>
                  <a:pt x="33379" y="44832"/>
                </a:lnTo>
                <a:lnTo>
                  <a:pt x="33607" y="44672"/>
                </a:lnTo>
                <a:lnTo>
                  <a:pt x="33836" y="44444"/>
                </a:lnTo>
                <a:lnTo>
                  <a:pt x="34019" y="44375"/>
                </a:lnTo>
                <a:lnTo>
                  <a:pt x="34499" y="44192"/>
                </a:lnTo>
                <a:lnTo>
                  <a:pt x="34705" y="44192"/>
                </a:lnTo>
                <a:lnTo>
                  <a:pt x="34910" y="44215"/>
                </a:lnTo>
                <a:lnTo>
                  <a:pt x="35208" y="44238"/>
                </a:lnTo>
                <a:lnTo>
                  <a:pt x="35322" y="44330"/>
                </a:lnTo>
                <a:lnTo>
                  <a:pt x="35322" y="44444"/>
                </a:lnTo>
                <a:lnTo>
                  <a:pt x="35322" y="44695"/>
                </a:lnTo>
                <a:lnTo>
                  <a:pt x="35299" y="45130"/>
                </a:lnTo>
                <a:lnTo>
                  <a:pt x="35139" y="45313"/>
                </a:lnTo>
                <a:lnTo>
                  <a:pt x="34979" y="45518"/>
                </a:lnTo>
                <a:lnTo>
                  <a:pt x="34750" y="45930"/>
                </a:lnTo>
                <a:lnTo>
                  <a:pt x="34545" y="46067"/>
                </a:lnTo>
                <a:lnTo>
                  <a:pt x="34293" y="46204"/>
                </a:lnTo>
                <a:lnTo>
                  <a:pt x="33904" y="46593"/>
                </a:lnTo>
                <a:lnTo>
                  <a:pt x="33859" y="46844"/>
                </a:lnTo>
                <a:lnTo>
                  <a:pt x="33927" y="47484"/>
                </a:lnTo>
                <a:lnTo>
                  <a:pt x="34065" y="47896"/>
                </a:lnTo>
                <a:lnTo>
                  <a:pt x="34133" y="48010"/>
                </a:lnTo>
                <a:lnTo>
                  <a:pt x="34316" y="48239"/>
                </a:lnTo>
                <a:lnTo>
                  <a:pt x="34339" y="48422"/>
                </a:lnTo>
                <a:lnTo>
                  <a:pt x="34293" y="48490"/>
                </a:lnTo>
                <a:lnTo>
                  <a:pt x="34179" y="48628"/>
                </a:lnTo>
                <a:lnTo>
                  <a:pt x="33859" y="48948"/>
                </a:lnTo>
                <a:lnTo>
                  <a:pt x="33653" y="49039"/>
                </a:lnTo>
                <a:lnTo>
                  <a:pt x="33447" y="49108"/>
                </a:lnTo>
                <a:lnTo>
                  <a:pt x="33287" y="49176"/>
                </a:lnTo>
                <a:lnTo>
                  <a:pt x="33287" y="49359"/>
                </a:lnTo>
                <a:lnTo>
                  <a:pt x="33310" y="49885"/>
                </a:lnTo>
                <a:lnTo>
                  <a:pt x="33424" y="50228"/>
                </a:lnTo>
                <a:lnTo>
                  <a:pt x="33516" y="50319"/>
                </a:lnTo>
                <a:lnTo>
                  <a:pt x="33767" y="50456"/>
                </a:lnTo>
                <a:lnTo>
                  <a:pt x="33927" y="50479"/>
                </a:lnTo>
                <a:lnTo>
                  <a:pt x="34133" y="50456"/>
                </a:lnTo>
                <a:lnTo>
                  <a:pt x="34407" y="50479"/>
                </a:lnTo>
                <a:lnTo>
                  <a:pt x="34545" y="50594"/>
                </a:lnTo>
                <a:lnTo>
                  <a:pt x="34590" y="50685"/>
                </a:lnTo>
                <a:lnTo>
                  <a:pt x="34659" y="50891"/>
                </a:lnTo>
                <a:lnTo>
                  <a:pt x="34865" y="51051"/>
                </a:lnTo>
                <a:lnTo>
                  <a:pt x="35070" y="51097"/>
                </a:lnTo>
                <a:lnTo>
                  <a:pt x="35345" y="51142"/>
                </a:lnTo>
                <a:lnTo>
                  <a:pt x="35688" y="51188"/>
                </a:lnTo>
                <a:lnTo>
                  <a:pt x="35848" y="51119"/>
                </a:lnTo>
                <a:lnTo>
                  <a:pt x="35893" y="51028"/>
                </a:lnTo>
                <a:lnTo>
                  <a:pt x="35962" y="50845"/>
                </a:lnTo>
                <a:lnTo>
                  <a:pt x="36076" y="50502"/>
                </a:lnTo>
                <a:lnTo>
                  <a:pt x="35985" y="50388"/>
                </a:lnTo>
                <a:lnTo>
                  <a:pt x="35665" y="50091"/>
                </a:lnTo>
                <a:lnTo>
                  <a:pt x="35368" y="49953"/>
                </a:lnTo>
                <a:lnTo>
                  <a:pt x="35230" y="49908"/>
                </a:lnTo>
                <a:lnTo>
                  <a:pt x="35048" y="49702"/>
                </a:lnTo>
                <a:lnTo>
                  <a:pt x="35025" y="49542"/>
                </a:lnTo>
                <a:lnTo>
                  <a:pt x="35048" y="49359"/>
                </a:lnTo>
                <a:lnTo>
                  <a:pt x="35299" y="49016"/>
                </a:lnTo>
                <a:lnTo>
                  <a:pt x="35413" y="48879"/>
                </a:lnTo>
                <a:lnTo>
                  <a:pt x="35528" y="48765"/>
                </a:lnTo>
                <a:lnTo>
                  <a:pt x="35825" y="48399"/>
                </a:lnTo>
                <a:lnTo>
                  <a:pt x="35985" y="48399"/>
                </a:lnTo>
                <a:lnTo>
                  <a:pt x="36099" y="48467"/>
                </a:lnTo>
                <a:lnTo>
                  <a:pt x="36305" y="48696"/>
                </a:lnTo>
                <a:lnTo>
                  <a:pt x="36374" y="48856"/>
                </a:lnTo>
                <a:lnTo>
                  <a:pt x="36488" y="49039"/>
                </a:lnTo>
                <a:lnTo>
                  <a:pt x="36785" y="49291"/>
                </a:lnTo>
                <a:lnTo>
                  <a:pt x="37471" y="49291"/>
                </a:lnTo>
                <a:lnTo>
                  <a:pt x="37562" y="49199"/>
                </a:lnTo>
                <a:lnTo>
                  <a:pt x="37631" y="49062"/>
                </a:lnTo>
                <a:lnTo>
                  <a:pt x="37768" y="48765"/>
                </a:lnTo>
                <a:lnTo>
                  <a:pt x="37928" y="48673"/>
                </a:lnTo>
                <a:lnTo>
                  <a:pt x="38157" y="48605"/>
                </a:lnTo>
                <a:lnTo>
                  <a:pt x="38545" y="48605"/>
                </a:lnTo>
                <a:lnTo>
                  <a:pt x="38660" y="48742"/>
                </a:lnTo>
                <a:lnTo>
                  <a:pt x="38797" y="48993"/>
                </a:lnTo>
                <a:lnTo>
                  <a:pt x="38934" y="49130"/>
                </a:lnTo>
                <a:lnTo>
                  <a:pt x="39026" y="49245"/>
                </a:lnTo>
                <a:lnTo>
                  <a:pt x="39323" y="49359"/>
                </a:lnTo>
                <a:lnTo>
                  <a:pt x="39437" y="49245"/>
                </a:lnTo>
                <a:lnTo>
                  <a:pt x="39528" y="49176"/>
                </a:lnTo>
                <a:lnTo>
                  <a:pt x="39871" y="49016"/>
                </a:lnTo>
                <a:lnTo>
                  <a:pt x="40306" y="48673"/>
                </a:lnTo>
                <a:lnTo>
                  <a:pt x="40923" y="48285"/>
                </a:lnTo>
                <a:lnTo>
                  <a:pt x="41380" y="47896"/>
                </a:lnTo>
                <a:lnTo>
                  <a:pt x="41517" y="47690"/>
                </a:lnTo>
                <a:lnTo>
                  <a:pt x="41860" y="47302"/>
                </a:lnTo>
                <a:lnTo>
                  <a:pt x="42020" y="47210"/>
                </a:lnTo>
                <a:lnTo>
                  <a:pt x="42318" y="47027"/>
                </a:lnTo>
                <a:lnTo>
                  <a:pt x="42615" y="46684"/>
                </a:lnTo>
                <a:lnTo>
                  <a:pt x="42729" y="46501"/>
                </a:lnTo>
                <a:lnTo>
                  <a:pt x="42821" y="46067"/>
                </a:lnTo>
                <a:lnTo>
                  <a:pt x="42821" y="45861"/>
                </a:lnTo>
                <a:lnTo>
                  <a:pt x="42866" y="45655"/>
                </a:lnTo>
                <a:lnTo>
                  <a:pt x="43049" y="45175"/>
                </a:lnTo>
                <a:lnTo>
                  <a:pt x="43186" y="45061"/>
                </a:lnTo>
                <a:lnTo>
                  <a:pt x="43529" y="44855"/>
                </a:lnTo>
                <a:lnTo>
                  <a:pt x="43827" y="44558"/>
                </a:lnTo>
                <a:lnTo>
                  <a:pt x="43918" y="44421"/>
                </a:lnTo>
                <a:lnTo>
                  <a:pt x="44238" y="44238"/>
                </a:lnTo>
                <a:lnTo>
                  <a:pt x="44375" y="44192"/>
                </a:lnTo>
                <a:lnTo>
                  <a:pt x="44604" y="44192"/>
                </a:lnTo>
                <a:lnTo>
                  <a:pt x="44832" y="44284"/>
                </a:lnTo>
                <a:lnTo>
                  <a:pt x="45175" y="44467"/>
                </a:lnTo>
                <a:lnTo>
                  <a:pt x="45450" y="44764"/>
                </a:lnTo>
                <a:lnTo>
                  <a:pt x="45541" y="44924"/>
                </a:lnTo>
                <a:lnTo>
                  <a:pt x="45747" y="45198"/>
                </a:lnTo>
                <a:lnTo>
                  <a:pt x="45884" y="45221"/>
                </a:lnTo>
                <a:lnTo>
                  <a:pt x="46181" y="45198"/>
                </a:lnTo>
                <a:lnTo>
                  <a:pt x="46433" y="45221"/>
                </a:lnTo>
                <a:lnTo>
                  <a:pt x="46570" y="45221"/>
                </a:lnTo>
                <a:lnTo>
                  <a:pt x="46821" y="45107"/>
                </a:lnTo>
                <a:lnTo>
                  <a:pt x="46844" y="44970"/>
                </a:lnTo>
                <a:lnTo>
                  <a:pt x="46959" y="44558"/>
                </a:lnTo>
                <a:lnTo>
                  <a:pt x="47141" y="44261"/>
                </a:lnTo>
                <a:lnTo>
                  <a:pt x="47210" y="44215"/>
                </a:lnTo>
                <a:lnTo>
                  <a:pt x="47370" y="44169"/>
                </a:lnTo>
                <a:lnTo>
                  <a:pt x="47187" y="43781"/>
                </a:lnTo>
                <a:lnTo>
                  <a:pt x="47027" y="43529"/>
                </a:lnTo>
                <a:lnTo>
                  <a:pt x="46799" y="43255"/>
                </a:lnTo>
                <a:lnTo>
                  <a:pt x="46387" y="42729"/>
                </a:lnTo>
                <a:lnTo>
                  <a:pt x="46227" y="42363"/>
                </a:lnTo>
                <a:lnTo>
                  <a:pt x="46250" y="42203"/>
                </a:lnTo>
                <a:lnTo>
                  <a:pt x="46318" y="41860"/>
                </a:lnTo>
                <a:lnTo>
                  <a:pt x="46684" y="41197"/>
                </a:lnTo>
                <a:lnTo>
                  <a:pt x="46959" y="40855"/>
                </a:lnTo>
                <a:lnTo>
                  <a:pt x="47233" y="40557"/>
                </a:lnTo>
                <a:lnTo>
                  <a:pt x="47507" y="40283"/>
                </a:lnTo>
                <a:lnTo>
                  <a:pt x="47530" y="40100"/>
                </a:lnTo>
                <a:lnTo>
                  <a:pt x="47507" y="40009"/>
                </a:lnTo>
                <a:lnTo>
                  <a:pt x="47347" y="39734"/>
                </a:lnTo>
                <a:lnTo>
                  <a:pt x="46890" y="39026"/>
                </a:lnTo>
                <a:lnTo>
                  <a:pt x="46799" y="38660"/>
                </a:lnTo>
                <a:lnTo>
                  <a:pt x="46776" y="38271"/>
                </a:lnTo>
                <a:lnTo>
                  <a:pt x="46959" y="37334"/>
                </a:lnTo>
                <a:lnTo>
                  <a:pt x="47027" y="36945"/>
                </a:lnTo>
                <a:lnTo>
                  <a:pt x="47096" y="36557"/>
                </a:lnTo>
                <a:lnTo>
                  <a:pt x="47279" y="36008"/>
                </a:lnTo>
                <a:lnTo>
                  <a:pt x="47462" y="35825"/>
                </a:lnTo>
                <a:lnTo>
                  <a:pt x="47576" y="35848"/>
                </a:lnTo>
                <a:lnTo>
                  <a:pt x="47896" y="35939"/>
                </a:lnTo>
                <a:lnTo>
                  <a:pt x="48948" y="35916"/>
                </a:lnTo>
                <a:lnTo>
                  <a:pt x="49451" y="35779"/>
                </a:lnTo>
                <a:lnTo>
                  <a:pt x="49908" y="35619"/>
                </a:lnTo>
                <a:lnTo>
                  <a:pt x="50456" y="35368"/>
                </a:lnTo>
                <a:lnTo>
                  <a:pt x="50799" y="35093"/>
                </a:lnTo>
                <a:lnTo>
                  <a:pt x="50937" y="34910"/>
                </a:lnTo>
                <a:lnTo>
                  <a:pt x="51302" y="34522"/>
                </a:lnTo>
                <a:lnTo>
                  <a:pt x="51760" y="33996"/>
                </a:lnTo>
                <a:lnTo>
                  <a:pt x="51760" y="33699"/>
                </a:lnTo>
                <a:lnTo>
                  <a:pt x="51577" y="33584"/>
                </a:lnTo>
                <a:lnTo>
                  <a:pt x="51165" y="33402"/>
                </a:lnTo>
                <a:lnTo>
                  <a:pt x="50891" y="33219"/>
                </a:lnTo>
                <a:lnTo>
                  <a:pt x="50845" y="32899"/>
                </a:lnTo>
                <a:lnTo>
                  <a:pt x="50868" y="32647"/>
                </a:lnTo>
                <a:lnTo>
                  <a:pt x="50937" y="32007"/>
                </a:lnTo>
                <a:lnTo>
                  <a:pt x="51051" y="30933"/>
                </a:lnTo>
                <a:lnTo>
                  <a:pt x="51005" y="30384"/>
                </a:lnTo>
                <a:lnTo>
                  <a:pt x="50937" y="30224"/>
                </a:lnTo>
                <a:lnTo>
                  <a:pt x="50777" y="29904"/>
                </a:lnTo>
                <a:lnTo>
                  <a:pt x="50731" y="29332"/>
                </a:lnTo>
                <a:lnTo>
                  <a:pt x="50845" y="29012"/>
                </a:lnTo>
                <a:lnTo>
                  <a:pt x="50937" y="28875"/>
                </a:lnTo>
                <a:lnTo>
                  <a:pt x="51302" y="28669"/>
                </a:lnTo>
                <a:lnTo>
                  <a:pt x="51988" y="28326"/>
                </a:lnTo>
                <a:lnTo>
                  <a:pt x="52148" y="28143"/>
                </a:lnTo>
                <a:lnTo>
                  <a:pt x="52102" y="28029"/>
                </a:lnTo>
                <a:lnTo>
                  <a:pt x="52034" y="27938"/>
                </a:lnTo>
                <a:lnTo>
                  <a:pt x="51645" y="27686"/>
                </a:lnTo>
                <a:lnTo>
                  <a:pt x="51005" y="27298"/>
                </a:lnTo>
                <a:lnTo>
                  <a:pt x="50731" y="26932"/>
                </a:lnTo>
                <a:lnTo>
                  <a:pt x="50708" y="26703"/>
                </a:lnTo>
                <a:lnTo>
                  <a:pt x="50777" y="26154"/>
                </a:lnTo>
                <a:lnTo>
                  <a:pt x="50982" y="25400"/>
                </a:lnTo>
                <a:lnTo>
                  <a:pt x="50982" y="25034"/>
                </a:lnTo>
                <a:lnTo>
                  <a:pt x="50868" y="24897"/>
                </a:lnTo>
                <a:lnTo>
                  <a:pt x="50571" y="24646"/>
                </a:lnTo>
                <a:lnTo>
                  <a:pt x="49976" y="24028"/>
                </a:lnTo>
                <a:lnTo>
                  <a:pt x="49771" y="23640"/>
                </a:lnTo>
                <a:lnTo>
                  <a:pt x="49588" y="23228"/>
                </a:lnTo>
                <a:lnTo>
                  <a:pt x="49245" y="22702"/>
                </a:lnTo>
                <a:lnTo>
                  <a:pt x="48970" y="22542"/>
                </a:lnTo>
                <a:lnTo>
                  <a:pt x="48833" y="22542"/>
                </a:lnTo>
                <a:lnTo>
                  <a:pt x="48673" y="22565"/>
                </a:lnTo>
                <a:lnTo>
                  <a:pt x="48399" y="22451"/>
                </a:lnTo>
                <a:lnTo>
                  <a:pt x="48102" y="22154"/>
                </a:lnTo>
                <a:lnTo>
                  <a:pt x="48033" y="21971"/>
                </a:lnTo>
                <a:lnTo>
                  <a:pt x="48102" y="21742"/>
                </a:lnTo>
                <a:lnTo>
                  <a:pt x="48216" y="21376"/>
                </a:lnTo>
                <a:lnTo>
                  <a:pt x="48285" y="21125"/>
                </a:lnTo>
                <a:lnTo>
                  <a:pt x="48582" y="20668"/>
                </a:lnTo>
                <a:lnTo>
                  <a:pt x="48719" y="20599"/>
                </a:lnTo>
                <a:lnTo>
                  <a:pt x="49130" y="20530"/>
                </a:lnTo>
                <a:lnTo>
                  <a:pt x="49656" y="20462"/>
                </a:lnTo>
                <a:lnTo>
                  <a:pt x="49908" y="20485"/>
                </a:lnTo>
                <a:lnTo>
                  <a:pt x="50388" y="20553"/>
                </a:lnTo>
                <a:lnTo>
                  <a:pt x="50479" y="20645"/>
                </a:lnTo>
                <a:lnTo>
                  <a:pt x="50571" y="20713"/>
                </a:lnTo>
                <a:lnTo>
                  <a:pt x="50959" y="20690"/>
                </a:lnTo>
                <a:lnTo>
                  <a:pt x="51097" y="20645"/>
                </a:lnTo>
                <a:lnTo>
                  <a:pt x="51142" y="20530"/>
                </a:lnTo>
                <a:lnTo>
                  <a:pt x="51234" y="20050"/>
                </a:lnTo>
                <a:lnTo>
                  <a:pt x="51302" y="19890"/>
                </a:lnTo>
                <a:lnTo>
                  <a:pt x="51600" y="19822"/>
                </a:lnTo>
                <a:lnTo>
                  <a:pt x="52011" y="19822"/>
                </a:lnTo>
                <a:lnTo>
                  <a:pt x="52743" y="19776"/>
                </a:lnTo>
                <a:lnTo>
                  <a:pt x="53406" y="19776"/>
                </a:lnTo>
                <a:lnTo>
                  <a:pt x="53634" y="19799"/>
                </a:lnTo>
                <a:lnTo>
                  <a:pt x="54457" y="20050"/>
                </a:lnTo>
                <a:lnTo>
                  <a:pt x="54754" y="20050"/>
                </a:lnTo>
                <a:lnTo>
                  <a:pt x="54937" y="19959"/>
                </a:lnTo>
                <a:lnTo>
                  <a:pt x="55097" y="19662"/>
                </a:lnTo>
                <a:lnTo>
                  <a:pt x="55235" y="19616"/>
                </a:lnTo>
                <a:lnTo>
                  <a:pt x="55829" y="19662"/>
                </a:lnTo>
                <a:lnTo>
                  <a:pt x="56401" y="19662"/>
                </a:lnTo>
                <a:lnTo>
                  <a:pt x="56538" y="19639"/>
                </a:lnTo>
                <a:lnTo>
                  <a:pt x="56698" y="19547"/>
                </a:lnTo>
                <a:lnTo>
                  <a:pt x="56698" y="19387"/>
                </a:lnTo>
                <a:lnTo>
                  <a:pt x="56675" y="18839"/>
                </a:lnTo>
                <a:lnTo>
                  <a:pt x="56766" y="18381"/>
                </a:lnTo>
                <a:lnTo>
                  <a:pt x="56949" y="18061"/>
                </a:lnTo>
                <a:lnTo>
                  <a:pt x="57201" y="17856"/>
                </a:lnTo>
                <a:lnTo>
                  <a:pt x="57612" y="17673"/>
                </a:lnTo>
                <a:lnTo>
                  <a:pt x="58047" y="17581"/>
                </a:lnTo>
                <a:lnTo>
                  <a:pt x="58207" y="17604"/>
                </a:lnTo>
                <a:lnTo>
                  <a:pt x="58527" y="17513"/>
                </a:lnTo>
                <a:lnTo>
                  <a:pt x="58595" y="17421"/>
                </a:lnTo>
                <a:lnTo>
                  <a:pt x="58664" y="17330"/>
                </a:lnTo>
                <a:lnTo>
                  <a:pt x="58755" y="17170"/>
                </a:lnTo>
                <a:lnTo>
                  <a:pt x="58572" y="17033"/>
                </a:lnTo>
                <a:lnTo>
                  <a:pt x="58367" y="16690"/>
                </a:lnTo>
                <a:lnTo>
                  <a:pt x="58092" y="16415"/>
                </a:lnTo>
                <a:lnTo>
                  <a:pt x="57795" y="16278"/>
                </a:lnTo>
                <a:lnTo>
                  <a:pt x="57635" y="16141"/>
                </a:lnTo>
                <a:lnTo>
                  <a:pt x="57361" y="15935"/>
                </a:lnTo>
                <a:lnTo>
                  <a:pt x="57178" y="15890"/>
                </a:lnTo>
                <a:lnTo>
                  <a:pt x="56698" y="15798"/>
                </a:lnTo>
                <a:lnTo>
                  <a:pt x="55989" y="15752"/>
                </a:lnTo>
                <a:lnTo>
                  <a:pt x="55326" y="15707"/>
                </a:lnTo>
                <a:lnTo>
                  <a:pt x="54937" y="15684"/>
                </a:lnTo>
                <a:lnTo>
                  <a:pt x="54754" y="15684"/>
                </a:lnTo>
                <a:lnTo>
                  <a:pt x="54366" y="15455"/>
                </a:lnTo>
                <a:lnTo>
                  <a:pt x="54274" y="15318"/>
                </a:lnTo>
                <a:lnTo>
                  <a:pt x="53977" y="14838"/>
                </a:lnTo>
                <a:lnTo>
                  <a:pt x="53657" y="14449"/>
                </a:lnTo>
                <a:lnTo>
                  <a:pt x="53154" y="14403"/>
                </a:lnTo>
                <a:lnTo>
                  <a:pt x="52423" y="14426"/>
                </a:lnTo>
                <a:lnTo>
                  <a:pt x="51897" y="14403"/>
                </a:lnTo>
                <a:lnTo>
                  <a:pt x="51462" y="14266"/>
                </a:lnTo>
                <a:lnTo>
                  <a:pt x="51051" y="13969"/>
                </a:lnTo>
                <a:lnTo>
                  <a:pt x="50799" y="13695"/>
                </a:lnTo>
                <a:lnTo>
                  <a:pt x="50639" y="13329"/>
                </a:lnTo>
                <a:lnTo>
                  <a:pt x="50456" y="13009"/>
                </a:lnTo>
                <a:lnTo>
                  <a:pt x="50114" y="12986"/>
                </a:lnTo>
                <a:lnTo>
                  <a:pt x="49565" y="12963"/>
                </a:lnTo>
                <a:lnTo>
                  <a:pt x="49382" y="12917"/>
                </a:lnTo>
                <a:lnTo>
                  <a:pt x="49130" y="12757"/>
                </a:lnTo>
                <a:lnTo>
                  <a:pt x="49016" y="12735"/>
                </a:lnTo>
                <a:lnTo>
                  <a:pt x="48879" y="12735"/>
                </a:lnTo>
                <a:lnTo>
                  <a:pt x="48627" y="12643"/>
                </a:lnTo>
                <a:lnTo>
                  <a:pt x="48559" y="12552"/>
                </a:lnTo>
                <a:lnTo>
                  <a:pt x="48559" y="12415"/>
                </a:lnTo>
                <a:lnTo>
                  <a:pt x="48719" y="11980"/>
                </a:lnTo>
                <a:lnTo>
                  <a:pt x="48742" y="11797"/>
                </a:lnTo>
                <a:lnTo>
                  <a:pt x="48719" y="11614"/>
                </a:lnTo>
                <a:lnTo>
                  <a:pt x="48513" y="11340"/>
                </a:lnTo>
                <a:lnTo>
                  <a:pt x="48399" y="11271"/>
                </a:lnTo>
                <a:lnTo>
                  <a:pt x="48285" y="11180"/>
                </a:lnTo>
                <a:lnTo>
                  <a:pt x="47919" y="10883"/>
                </a:lnTo>
                <a:lnTo>
                  <a:pt x="47690" y="10837"/>
                </a:lnTo>
                <a:lnTo>
                  <a:pt x="47233" y="10860"/>
                </a:lnTo>
                <a:lnTo>
                  <a:pt x="47004" y="10768"/>
                </a:lnTo>
                <a:lnTo>
                  <a:pt x="46959" y="10677"/>
                </a:lnTo>
                <a:lnTo>
                  <a:pt x="46959" y="10494"/>
                </a:lnTo>
                <a:lnTo>
                  <a:pt x="46730" y="10517"/>
                </a:lnTo>
                <a:lnTo>
                  <a:pt x="46593" y="10494"/>
                </a:lnTo>
                <a:lnTo>
                  <a:pt x="46250" y="10448"/>
                </a:lnTo>
                <a:lnTo>
                  <a:pt x="45953" y="10403"/>
                </a:lnTo>
                <a:lnTo>
                  <a:pt x="45701" y="10380"/>
                </a:lnTo>
                <a:lnTo>
                  <a:pt x="45244" y="10220"/>
                </a:lnTo>
                <a:lnTo>
                  <a:pt x="45107" y="10105"/>
                </a:lnTo>
                <a:lnTo>
                  <a:pt x="44970" y="9991"/>
                </a:lnTo>
                <a:lnTo>
                  <a:pt x="44444" y="9854"/>
                </a:lnTo>
                <a:lnTo>
                  <a:pt x="44307" y="9763"/>
                </a:lnTo>
                <a:lnTo>
                  <a:pt x="44169" y="9808"/>
                </a:lnTo>
                <a:lnTo>
                  <a:pt x="44078" y="9831"/>
                </a:lnTo>
                <a:lnTo>
                  <a:pt x="43781" y="9808"/>
                </a:lnTo>
                <a:lnTo>
                  <a:pt x="43461" y="9831"/>
                </a:lnTo>
                <a:lnTo>
                  <a:pt x="43346" y="9900"/>
                </a:lnTo>
                <a:lnTo>
                  <a:pt x="43095" y="10128"/>
                </a:lnTo>
                <a:lnTo>
                  <a:pt x="42592" y="10128"/>
                </a:lnTo>
                <a:lnTo>
                  <a:pt x="42272" y="10014"/>
                </a:lnTo>
                <a:lnTo>
                  <a:pt x="41998" y="9694"/>
                </a:lnTo>
                <a:lnTo>
                  <a:pt x="41723" y="9488"/>
                </a:lnTo>
                <a:lnTo>
                  <a:pt x="41380" y="9511"/>
                </a:lnTo>
                <a:lnTo>
                  <a:pt x="40969" y="9671"/>
                </a:lnTo>
                <a:lnTo>
                  <a:pt x="40672" y="9900"/>
                </a:lnTo>
                <a:lnTo>
                  <a:pt x="40397" y="10105"/>
                </a:lnTo>
                <a:lnTo>
                  <a:pt x="40260" y="10174"/>
                </a:lnTo>
                <a:lnTo>
                  <a:pt x="40054" y="10426"/>
                </a:lnTo>
                <a:lnTo>
                  <a:pt x="39986" y="10608"/>
                </a:lnTo>
                <a:lnTo>
                  <a:pt x="39894" y="10768"/>
                </a:lnTo>
                <a:lnTo>
                  <a:pt x="39574" y="10814"/>
                </a:lnTo>
                <a:lnTo>
                  <a:pt x="39437" y="10814"/>
                </a:lnTo>
                <a:lnTo>
                  <a:pt x="39323" y="10837"/>
                </a:lnTo>
                <a:lnTo>
                  <a:pt x="39048" y="10723"/>
                </a:lnTo>
                <a:lnTo>
                  <a:pt x="38980" y="10631"/>
                </a:lnTo>
                <a:lnTo>
                  <a:pt x="38888" y="10380"/>
                </a:lnTo>
                <a:lnTo>
                  <a:pt x="38865" y="10060"/>
                </a:lnTo>
                <a:lnTo>
                  <a:pt x="38865" y="9900"/>
                </a:lnTo>
                <a:lnTo>
                  <a:pt x="38751" y="9511"/>
                </a:lnTo>
                <a:lnTo>
                  <a:pt x="38660" y="9465"/>
                </a:lnTo>
                <a:lnTo>
                  <a:pt x="38408" y="9603"/>
                </a:lnTo>
                <a:lnTo>
                  <a:pt x="38157" y="9808"/>
                </a:lnTo>
                <a:lnTo>
                  <a:pt x="37974" y="10037"/>
                </a:lnTo>
                <a:lnTo>
                  <a:pt x="37837" y="10243"/>
                </a:lnTo>
                <a:lnTo>
                  <a:pt x="37631" y="10357"/>
                </a:lnTo>
                <a:lnTo>
                  <a:pt x="37357" y="10403"/>
                </a:lnTo>
                <a:lnTo>
                  <a:pt x="37288" y="10334"/>
                </a:lnTo>
                <a:lnTo>
                  <a:pt x="37288" y="10083"/>
                </a:lnTo>
                <a:lnTo>
                  <a:pt x="37288" y="9923"/>
                </a:lnTo>
                <a:lnTo>
                  <a:pt x="37242" y="9511"/>
                </a:lnTo>
                <a:lnTo>
                  <a:pt x="37151" y="9191"/>
                </a:lnTo>
                <a:lnTo>
                  <a:pt x="36968" y="8985"/>
                </a:lnTo>
                <a:lnTo>
                  <a:pt x="36625" y="8825"/>
                </a:lnTo>
                <a:lnTo>
                  <a:pt x="36511" y="8734"/>
                </a:lnTo>
                <a:lnTo>
                  <a:pt x="36488" y="8391"/>
                </a:lnTo>
                <a:lnTo>
                  <a:pt x="36465" y="8277"/>
                </a:lnTo>
                <a:lnTo>
                  <a:pt x="36214" y="8048"/>
                </a:lnTo>
                <a:lnTo>
                  <a:pt x="35939" y="7934"/>
                </a:lnTo>
                <a:lnTo>
                  <a:pt x="35802" y="7751"/>
                </a:lnTo>
                <a:lnTo>
                  <a:pt x="35756" y="7408"/>
                </a:lnTo>
                <a:lnTo>
                  <a:pt x="35779" y="7202"/>
                </a:lnTo>
                <a:lnTo>
                  <a:pt x="35802" y="6882"/>
                </a:lnTo>
                <a:lnTo>
                  <a:pt x="35802" y="6859"/>
                </a:lnTo>
                <a:lnTo>
                  <a:pt x="35779" y="6859"/>
                </a:lnTo>
                <a:lnTo>
                  <a:pt x="35642" y="6676"/>
                </a:lnTo>
                <a:lnTo>
                  <a:pt x="35482" y="6653"/>
                </a:lnTo>
                <a:lnTo>
                  <a:pt x="35436" y="6608"/>
                </a:lnTo>
                <a:lnTo>
                  <a:pt x="35390" y="6356"/>
                </a:lnTo>
                <a:lnTo>
                  <a:pt x="35345" y="6265"/>
                </a:lnTo>
                <a:lnTo>
                  <a:pt x="35208" y="6219"/>
                </a:lnTo>
                <a:lnTo>
                  <a:pt x="34979" y="6219"/>
                </a:lnTo>
                <a:lnTo>
                  <a:pt x="34590" y="6265"/>
                </a:lnTo>
                <a:lnTo>
                  <a:pt x="34362" y="6219"/>
                </a:lnTo>
                <a:lnTo>
                  <a:pt x="34407" y="6013"/>
                </a:lnTo>
                <a:lnTo>
                  <a:pt x="34316" y="5853"/>
                </a:lnTo>
                <a:lnTo>
                  <a:pt x="34202" y="5853"/>
                </a:lnTo>
                <a:lnTo>
                  <a:pt x="34065" y="5922"/>
                </a:lnTo>
                <a:lnTo>
                  <a:pt x="34019" y="5853"/>
                </a:lnTo>
                <a:lnTo>
                  <a:pt x="33996" y="5739"/>
                </a:lnTo>
                <a:lnTo>
                  <a:pt x="33950" y="5282"/>
                </a:lnTo>
                <a:lnTo>
                  <a:pt x="33882" y="5099"/>
                </a:lnTo>
                <a:lnTo>
                  <a:pt x="33836" y="5099"/>
                </a:lnTo>
                <a:lnTo>
                  <a:pt x="33767" y="4870"/>
                </a:lnTo>
                <a:lnTo>
                  <a:pt x="33744" y="4642"/>
                </a:lnTo>
                <a:lnTo>
                  <a:pt x="33790" y="4459"/>
                </a:lnTo>
                <a:lnTo>
                  <a:pt x="33744" y="4390"/>
                </a:lnTo>
                <a:lnTo>
                  <a:pt x="33653" y="4367"/>
                </a:lnTo>
                <a:lnTo>
                  <a:pt x="33493" y="4344"/>
                </a:lnTo>
                <a:lnTo>
                  <a:pt x="33379" y="4299"/>
                </a:lnTo>
                <a:lnTo>
                  <a:pt x="33333" y="4207"/>
                </a:lnTo>
                <a:lnTo>
                  <a:pt x="33287" y="4001"/>
                </a:lnTo>
                <a:lnTo>
                  <a:pt x="33150" y="3864"/>
                </a:lnTo>
                <a:lnTo>
                  <a:pt x="33081" y="3796"/>
                </a:lnTo>
                <a:lnTo>
                  <a:pt x="33081" y="3658"/>
                </a:lnTo>
                <a:lnTo>
                  <a:pt x="32876" y="3521"/>
                </a:lnTo>
                <a:lnTo>
                  <a:pt x="32601" y="3361"/>
                </a:lnTo>
                <a:lnTo>
                  <a:pt x="32396" y="3201"/>
                </a:lnTo>
                <a:lnTo>
                  <a:pt x="32007" y="2973"/>
                </a:lnTo>
                <a:lnTo>
                  <a:pt x="31915" y="2904"/>
                </a:lnTo>
                <a:lnTo>
                  <a:pt x="31870" y="2881"/>
                </a:lnTo>
                <a:lnTo>
                  <a:pt x="31618" y="2790"/>
                </a:lnTo>
                <a:lnTo>
                  <a:pt x="31573" y="2653"/>
                </a:lnTo>
                <a:lnTo>
                  <a:pt x="31527" y="2401"/>
                </a:lnTo>
                <a:lnTo>
                  <a:pt x="31458" y="2195"/>
                </a:lnTo>
                <a:lnTo>
                  <a:pt x="31367" y="2035"/>
                </a:lnTo>
                <a:lnTo>
                  <a:pt x="31207" y="1875"/>
                </a:lnTo>
                <a:lnTo>
                  <a:pt x="31138" y="1761"/>
                </a:lnTo>
                <a:lnTo>
                  <a:pt x="31115" y="1624"/>
                </a:lnTo>
                <a:lnTo>
                  <a:pt x="30955" y="1532"/>
                </a:lnTo>
                <a:lnTo>
                  <a:pt x="30567" y="1372"/>
                </a:lnTo>
                <a:lnTo>
                  <a:pt x="30178" y="1327"/>
                </a:lnTo>
                <a:lnTo>
                  <a:pt x="29949" y="1281"/>
                </a:lnTo>
                <a:lnTo>
                  <a:pt x="29584" y="1167"/>
                </a:lnTo>
                <a:lnTo>
                  <a:pt x="29195" y="1007"/>
                </a:lnTo>
                <a:lnTo>
                  <a:pt x="29012" y="938"/>
                </a:lnTo>
                <a:lnTo>
                  <a:pt x="28646" y="915"/>
                </a:lnTo>
                <a:lnTo>
                  <a:pt x="28395" y="961"/>
                </a:lnTo>
                <a:lnTo>
                  <a:pt x="28258" y="1007"/>
                </a:lnTo>
                <a:lnTo>
                  <a:pt x="27960" y="1189"/>
                </a:lnTo>
                <a:lnTo>
                  <a:pt x="27778" y="1189"/>
                </a:lnTo>
                <a:lnTo>
                  <a:pt x="27320" y="1144"/>
                </a:lnTo>
                <a:lnTo>
                  <a:pt x="26886" y="1167"/>
                </a:lnTo>
                <a:lnTo>
                  <a:pt x="26566" y="1281"/>
                </a:lnTo>
                <a:lnTo>
                  <a:pt x="26131" y="1304"/>
                </a:lnTo>
                <a:lnTo>
                  <a:pt x="25903" y="1281"/>
                </a:lnTo>
                <a:lnTo>
                  <a:pt x="25514" y="1167"/>
                </a:lnTo>
                <a:lnTo>
                  <a:pt x="25423" y="1052"/>
                </a:lnTo>
                <a:lnTo>
                  <a:pt x="25354" y="938"/>
                </a:lnTo>
                <a:lnTo>
                  <a:pt x="25194" y="892"/>
                </a:lnTo>
                <a:lnTo>
                  <a:pt x="25057" y="778"/>
                </a:lnTo>
                <a:lnTo>
                  <a:pt x="24943" y="641"/>
                </a:lnTo>
                <a:lnTo>
                  <a:pt x="24897" y="435"/>
                </a:lnTo>
                <a:lnTo>
                  <a:pt x="24714" y="412"/>
                </a:lnTo>
                <a:lnTo>
                  <a:pt x="24508" y="366"/>
                </a:lnTo>
                <a:lnTo>
                  <a:pt x="24371" y="115"/>
                </a:lnTo>
                <a:lnTo>
                  <a:pt x="24188" y="69"/>
                </a:lnTo>
                <a:lnTo>
                  <a:pt x="23891" y="1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5419;p44"/>
          <p:cNvSpPr/>
          <p:nvPr/>
        </p:nvSpPr>
        <p:spPr>
          <a:xfrm>
            <a:off x="658929" y="2465055"/>
            <a:ext cx="1086545" cy="1030500"/>
          </a:xfrm>
          <a:custGeom>
            <a:avLst/>
            <a:gdLst/>
            <a:ahLst/>
            <a:cxnLst/>
            <a:rect l="l" t="t" r="r" b="b"/>
            <a:pathLst>
              <a:path w="41678" h="44490" extrusionOk="0">
                <a:moveTo>
                  <a:pt x="21010" y="1"/>
                </a:moveTo>
                <a:lnTo>
                  <a:pt x="20621" y="92"/>
                </a:lnTo>
                <a:lnTo>
                  <a:pt x="20530" y="207"/>
                </a:lnTo>
                <a:lnTo>
                  <a:pt x="20370" y="321"/>
                </a:lnTo>
                <a:lnTo>
                  <a:pt x="19798" y="481"/>
                </a:lnTo>
                <a:lnTo>
                  <a:pt x="19616" y="572"/>
                </a:lnTo>
                <a:lnTo>
                  <a:pt x="19524" y="710"/>
                </a:lnTo>
                <a:lnTo>
                  <a:pt x="19501" y="1007"/>
                </a:lnTo>
                <a:lnTo>
                  <a:pt x="19616" y="1144"/>
                </a:lnTo>
                <a:lnTo>
                  <a:pt x="19936" y="1350"/>
                </a:lnTo>
                <a:lnTo>
                  <a:pt x="20187" y="1647"/>
                </a:lnTo>
                <a:lnTo>
                  <a:pt x="20233" y="1830"/>
                </a:lnTo>
                <a:lnTo>
                  <a:pt x="20050" y="2241"/>
                </a:lnTo>
                <a:lnTo>
                  <a:pt x="19890" y="2447"/>
                </a:lnTo>
                <a:lnTo>
                  <a:pt x="19570" y="2767"/>
                </a:lnTo>
                <a:lnTo>
                  <a:pt x="19341" y="3064"/>
                </a:lnTo>
                <a:lnTo>
                  <a:pt x="19273" y="3247"/>
                </a:lnTo>
                <a:lnTo>
                  <a:pt x="19318" y="3613"/>
                </a:lnTo>
                <a:lnTo>
                  <a:pt x="19273" y="3864"/>
                </a:lnTo>
                <a:lnTo>
                  <a:pt x="19227" y="4002"/>
                </a:lnTo>
                <a:lnTo>
                  <a:pt x="19067" y="4093"/>
                </a:lnTo>
                <a:lnTo>
                  <a:pt x="18747" y="4070"/>
                </a:lnTo>
                <a:lnTo>
                  <a:pt x="18541" y="4093"/>
                </a:lnTo>
                <a:lnTo>
                  <a:pt x="18312" y="4207"/>
                </a:lnTo>
                <a:lnTo>
                  <a:pt x="17764" y="4710"/>
                </a:lnTo>
                <a:lnTo>
                  <a:pt x="17535" y="4985"/>
                </a:lnTo>
                <a:lnTo>
                  <a:pt x="17329" y="5213"/>
                </a:lnTo>
                <a:lnTo>
                  <a:pt x="16941" y="5396"/>
                </a:lnTo>
                <a:lnTo>
                  <a:pt x="16735" y="5396"/>
                </a:lnTo>
                <a:lnTo>
                  <a:pt x="16072" y="5488"/>
                </a:lnTo>
                <a:lnTo>
                  <a:pt x="15363" y="5579"/>
                </a:lnTo>
                <a:lnTo>
                  <a:pt x="15066" y="5579"/>
                </a:lnTo>
                <a:lnTo>
                  <a:pt x="14746" y="5556"/>
                </a:lnTo>
                <a:lnTo>
                  <a:pt x="14746" y="5556"/>
                </a:lnTo>
                <a:lnTo>
                  <a:pt x="14792" y="5625"/>
                </a:lnTo>
                <a:lnTo>
                  <a:pt x="14792" y="5739"/>
                </a:lnTo>
                <a:lnTo>
                  <a:pt x="14677" y="6036"/>
                </a:lnTo>
                <a:lnTo>
                  <a:pt x="14472" y="6265"/>
                </a:lnTo>
                <a:lnTo>
                  <a:pt x="14357" y="6311"/>
                </a:lnTo>
                <a:lnTo>
                  <a:pt x="14037" y="6356"/>
                </a:lnTo>
                <a:lnTo>
                  <a:pt x="13900" y="6471"/>
                </a:lnTo>
                <a:lnTo>
                  <a:pt x="13786" y="6699"/>
                </a:lnTo>
                <a:lnTo>
                  <a:pt x="13580" y="6951"/>
                </a:lnTo>
                <a:lnTo>
                  <a:pt x="13306" y="7202"/>
                </a:lnTo>
                <a:lnTo>
                  <a:pt x="13214" y="7339"/>
                </a:lnTo>
                <a:lnTo>
                  <a:pt x="13191" y="7431"/>
                </a:lnTo>
                <a:lnTo>
                  <a:pt x="13168" y="7705"/>
                </a:lnTo>
                <a:lnTo>
                  <a:pt x="13077" y="7797"/>
                </a:lnTo>
                <a:lnTo>
                  <a:pt x="12871" y="7934"/>
                </a:lnTo>
                <a:lnTo>
                  <a:pt x="12826" y="8071"/>
                </a:lnTo>
                <a:lnTo>
                  <a:pt x="12803" y="8254"/>
                </a:lnTo>
                <a:lnTo>
                  <a:pt x="12803" y="8505"/>
                </a:lnTo>
                <a:lnTo>
                  <a:pt x="12780" y="8620"/>
                </a:lnTo>
                <a:lnTo>
                  <a:pt x="12528" y="8734"/>
                </a:lnTo>
                <a:lnTo>
                  <a:pt x="12368" y="8757"/>
                </a:lnTo>
                <a:lnTo>
                  <a:pt x="12163" y="8780"/>
                </a:lnTo>
                <a:lnTo>
                  <a:pt x="11797" y="8917"/>
                </a:lnTo>
                <a:lnTo>
                  <a:pt x="11751" y="9031"/>
                </a:lnTo>
                <a:lnTo>
                  <a:pt x="11797" y="9146"/>
                </a:lnTo>
                <a:lnTo>
                  <a:pt x="11774" y="9306"/>
                </a:lnTo>
                <a:lnTo>
                  <a:pt x="11728" y="9420"/>
                </a:lnTo>
                <a:lnTo>
                  <a:pt x="11591" y="9694"/>
                </a:lnTo>
                <a:lnTo>
                  <a:pt x="11568" y="9991"/>
                </a:lnTo>
                <a:lnTo>
                  <a:pt x="11545" y="10106"/>
                </a:lnTo>
                <a:lnTo>
                  <a:pt x="11385" y="10266"/>
                </a:lnTo>
                <a:lnTo>
                  <a:pt x="11362" y="10357"/>
                </a:lnTo>
                <a:lnTo>
                  <a:pt x="11362" y="10449"/>
                </a:lnTo>
                <a:lnTo>
                  <a:pt x="11408" y="10677"/>
                </a:lnTo>
                <a:lnTo>
                  <a:pt x="11477" y="10723"/>
                </a:lnTo>
                <a:lnTo>
                  <a:pt x="11591" y="10723"/>
                </a:lnTo>
                <a:lnTo>
                  <a:pt x="11865" y="10837"/>
                </a:lnTo>
                <a:lnTo>
                  <a:pt x="11911" y="10929"/>
                </a:lnTo>
                <a:lnTo>
                  <a:pt x="11934" y="11180"/>
                </a:lnTo>
                <a:lnTo>
                  <a:pt x="11934" y="11477"/>
                </a:lnTo>
                <a:lnTo>
                  <a:pt x="11934" y="11660"/>
                </a:lnTo>
                <a:lnTo>
                  <a:pt x="11934" y="12003"/>
                </a:lnTo>
                <a:lnTo>
                  <a:pt x="11842" y="12072"/>
                </a:lnTo>
                <a:lnTo>
                  <a:pt x="11637" y="12140"/>
                </a:lnTo>
                <a:lnTo>
                  <a:pt x="11522" y="12300"/>
                </a:lnTo>
                <a:lnTo>
                  <a:pt x="11454" y="12415"/>
                </a:lnTo>
                <a:lnTo>
                  <a:pt x="11431" y="12575"/>
                </a:lnTo>
                <a:lnTo>
                  <a:pt x="11385" y="12872"/>
                </a:lnTo>
                <a:lnTo>
                  <a:pt x="11294" y="13123"/>
                </a:lnTo>
                <a:lnTo>
                  <a:pt x="11271" y="13215"/>
                </a:lnTo>
                <a:lnTo>
                  <a:pt x="11157" y="13421"/>
                </a:lnTo>
                <a:lnTo>
                  <a:pt x="11042" y="13489"/>
                </a:lnTo>
                <a:lnTo>
                  <a:pt x="10859" y="13558"/>
                </a:lnTo>
                <a:lnTo>
                  <a:pt x="10517" y="13604"/>
                </a:lnTo>
                <a:lnTo>
                  <a:pt x="10059" y="13626"/>
                </a:lnTo>
                <a:lnTo>
                  <a:pt x="9693" y="13649"/>
                </a:lnTo>
                <a:lnTo>
                  <a:pt x="9556" y="13672"/>
                </a:lnTo>
                <a:lnTo>
                  <a:pt x="9373" y="13832"/>
                </a:lnTo>
                <a:lnTo>
                  <a:pt x="9099" y="13855"/>
                </a:lnTo>
                <a:lnTo>
                  <a:pt x="8390" y="13901"/>
                </a:lnTo>
                <a:lnTo>
                  <a:pt x="7750" y="13924"/>
                </a:lnTo>
                <a:lnTo>
                  <a:pt x="7293" y="13855"/>
                </a:lnTo>
                <a:lnTo>
                  <a:pt x="6950" y="13924"/>
                </a:lnTo>
                <a:lnTo>
                  <a:pt x="6744" y="14015"/>
                </a:lnTo>
                <a:lnTo>
                  <a:pt x="6401" y="14381"/>
                </a:lnTo>
                <a:lnTo>
                  <a:pt x="6287" y="14472"/>
                </a:lnTo>
                <a:lnTo>
                  <a:pt x="6127" y="14564"/>
                </a:lnTo>
                <a:lnTo>
                  <a:pt x="5716" y="14655"/>
                </a:lnTo>
                <a:lnTo>
                  <a:pt x="5441" y="14610"/>
                </a:lnTo>
                <a:lnTo>
                  <a:pt x="5007" y="14381"/>
                </a:lnTo>
                <a:lnTo>
                  <a:pt x="4870" y="14312"/>
                </a:lnTo>
                <a:lnTo>
                  <a:pt x="4778" y="14267"/>
                </a:lnTo>
                <a:lnTo>
                  <a:pt x="4710" y="14107"/>
                </a:lnTo>
                <a:lnTo>
                  <a:pt x="4550" y="14015"/>
                </a:lnTo>
                <a:lnTo>
                  <a:pt x="4367" y="13901"/>
                </a:lnTo>
                <a:lnTo>
                  <a:pt x="4138" y="13695"/>
                </a:lnTo>
                <a:lnTo>
                  <a:pt x="3978" y="13695"/>
                </a:lnTo>
                <a:lnTo>
                  <a:pt x="3795" y="13718"/>
                </a:lnTo>
                <a:lnTo>
                  <a:pt x="3521" y="13786"/>
                </a:lnTo>
                <a:lnTo>
                  <a:pt x="3498" y="13878"/>
                </a:lnTo>
                <a:lnTo>
                  <a:pt x="3521" y="14038"/>
                </a:lnTo>
                <a:lnTo>
                  <a:pt x="3429" y="14335"/>
                </a:lnTo>
                <a:lnTo>
                  <a:pt x="3384" y="14541"/>
                </a:lnTo>
                <a:lnTo>
                  <a:pt x="3406" y="14838"/>
                </a:lnTo>
                <a:lnTo>
                  <a:pt x="3315" y="14930"/>
                </a:lnTo>
                <a:lnTo>
                  <a:pt x="3201" y="14998"/>
                </a:lnTo>
                <a:lnTo>
                  <a:pt x="3064" y="15250"/>
                </a:lnTo>
                <a:lnTo>
                  <a:pt x="3041" y="15364"/>
                </a:lnTo>
                <a:lnTo>
                  <a:pt x="3041" y="15501"/>
                </a:lnTo>
                <a:lnTo>
                  <a:pt x="2972" y="15707"/>
                </a:lnTo>
                <a:lnTo>
                  <a:pt x="2835" y="15730"/>
                </a:lnTo>
                <a:lnTo>
                  <a:pt x="2652" y="15707"/>
                </a:lnTo>
                <a:lnTo>
                  <a:pt x="2355" y="15707"/>
                </a:lnTo>
                <a:lnTo>
                  <a:pt x="2012" y="15753"/>
                </a:lnTo>
                <a:lnTo>
                  <a:pt x="1806" y="15753"/>
                </a:lnTo>
                <a:lnTo>
                  <a:pt x="1509" y="15661"/>
                </a:lnTo>
                <a:lnTo>
                  <a:pt x="1372" y="15661"/>
                </a:lnTo>
                <a:lnTo>
                  <a:pt x="1555" y="15935"/>
                </a:lnTo>
                <a:lnTo>
                  <a:pt x="1783" y="16233"/>
                </a:lnTo>
                <a:lnTo>
                  <a:pt x="1852" y="16278"/>
                </a:lnTo>
                <a:lnTo>
                  <a:pt x="2058" y="16370"/>
                </a:lnTo>
                <a:lnTo>
                  <a:pt x="2103" y="16553"/>
                </a:lnTo>
                <a:lnTo>
                  <a:pt x="2149" y="16896"/>
                </a:lnTo>
                <a:lnTo>
                  <a:pt x="2149" y="17170"/>
                </a:lnTo>
                <a:lnTo>
                  <a:pt x="2080" y="17559"/>
                </a:lnTo>
                <a:lnTo>
                  <a:pt x="2149" y="17787"/>
                </a:lnTo>
                <a:lnTo>
                  <a:pt x="2332" y="18016"/>
                </a:lnTo>
                <a:lnTo>
                  <a:pt x="2561" y="18359"/>
                </a:lnTo>
                <a:lnTo>
                  <a:pt x="2835" y="18816"/>
                </a:lnTo>
                <a:lnTo>
                  <a:pt x="3064" y="19250"/>
                </a:lnTo>
                <a:lnTo>
                  <a:pt x="3224" y="19570"/>
                </a:lnTo>
                <a:lnTo>
                  <a:pt x="3498" y="19913"/>
                </a:lnTo>
                <a:lnTo>
                  <a:pt x="3658" y="20142"/>
                </a:lnTo>
                <a:lnTo>
                  <a:pt x="3772" y="20394"/>
                </a:lnTo>
                <a:lnTo>
                  <a:pt x="3887" y="20668"/>
                </a:lnTo>
                <a:lnTo>
                  <a:pt x="3978" y="20759"/>
                </a:lnTo>
                <a:lnTo>
                  <a:pt x="4069" y="20851"/>
                </a:lnTo>
                <a:lnTo>
                  <a:pt x="4092" y="21125"/>
                </a:lnTo>
                <a:lnTo>
                  <a:pt x="4161" y="21194"/>
                </a:lnTo>
                <a:lnTo>
                  <a:pt x="4344" y="21308"/>
                </a:lnTo>
                <a:lnTo>
                  <a:pt x="4344" y="21399"/>
                </a:lnTo>
                <a:lnTo>
                  <a:pt x="4321" y="21697"/>
                </a:lnTo>
                <a:lnTo>
                  <a:pt x="4321" y="22177"/>
                </a:lnTo>
                <a:lnTo>
                  <a:pt x="4230" y="22634"/>
                </a:lnTo>
                <a:lnTo>
                  <a:pt x="4092" y="22931"/>
                </a:lnTo>
                <a:lnTo>
                  <a:pt x="4092" y="23160"/>
                </a:lnTo>
                <a:lnTo>
                  <a:pt x="4001" y="23388"/>
                </a:lnTo>
                <a:lnTo>
                  <a:pt x="3864" y="23503"/>
                </a:lnTo>
                <a:lnTo>
                  <a:pt x="3864" y="23686"/>
                </a:lnTo>
                <a:lnTo>
                  <a:pt x="3864" y="23846"/>
                </a:lnTo>
                <a:lnTo>
                  <a:pt x="3772" y="24189"/>
                </a:lnTo>
                <a:lnTo>
                  <a:pt x="3612" y="24280"/>
                </a:lnTo>
                <a:lnTo>
                  <a:pt x="3384" y="24440"/>
                </a:lnTo>
                <a:lnTo>
                  <a:pt x="3201" y="24692"/>
                </a:lnTo>
                <a:lnTo>
                  <a:pt x="2926" y="24874"/>
                </a:lnTo>
                <a:lnTo>
                  <a:pt x="2721" y="25080"/>
                </a:lnTo>
                <a:lnTo>
                  <a:pt x="2538" y="25446"/>
                </a:lnTo>
                <a:lnTo>
                  <a:pt x="2492" y="25766"/>
                </a:lnTo>
                <a:lnTo>
                  <a:pt x="2446" y="26018"/>
                </a:lnTo>
                <a:lnTo>
                  <a:pt x="2423" y="26246"/>
                </a:lnTo>
                <a:lnTo>
                  <a:pt x="2492" y="26475"/>
                </a:lnTo>
                <a:lnTo>
                  <a:pt x="2561" y="26863"/>
                </a:lnTo>
                <a:lnTo>
                  <a:pt x="2606" y="27023"/>
                </a:lnTo>
                <a:lnTo>
                  <a:pt x="2766" y="27275"/>
                </a:lnTo>
                <a:lnTo>
                  <a:pt x="2881" y="27343"/>
                </a:lnTo>
                <a:lnTo>
                  <a:pt x="2995" y="27412"/>
                </a:lnTo>
                <a:lnTo>
                  <a:pt x="3109" y="27618"/>
                </a:lnTo>
                <a:lnTo>
                  <a:pt x="3224" y="27709"/>
                </a:lnTo>
                <a:lnTo>
                  <a:pt x="3338" y="27778"/>
                </a:lnTo>
                <a:lnTo>
                  <a:pt x="3452" y="28006"/>
                </a:lnTo>
                <a:lnTo>
                  <a:pt x="3452" y="28121"/>
                </a:lnTo>
                <a:lnTo>
                  <a:pt x="3429" y="28258"/>
                </a:lnTo>
                <a:lnTo>
                  <a:pt x="3315" y="28532"/>
                </a:lnTo>
                <a:lnTo>
                  <a:pt x="3155" y="28692"/>
                </a:lnTo>
                <a:lnTo>
                  <a:pt x="2789" y="28921"/>
                </a:lnTo>
                <a:lnTo>
                  <a:pt x="2538" y="29081"/>
                </a:lnTo>
                <a:lnTo>
                  <a:pt x="2469" y="29172"/>
                </a:lnTo>
                <a:lnTo>
                  <a:pt x="2401" y="29310"/>
                </a:lnTo>
                <a:lnTo>
                  <a:pt x="2149" y="29332"/>
                </a:lnTo>
                <a:lnTo>
                  <a:pt x="1646" y="29378"/>
                </a:lnTo>
                <a:lnTo>
                  <a:pt x="1257" y="29401"/>
                </a:lnTo>
                <a:lnTo>
                  <a:pt x="1052" y="29401"/>
                </a:lnTo>
                <a:lnTo>
                  <a:pt x="800" y="29584"/>
                </a:lnTo>
                <a:lnTo>
                  <a:pt x="663" y="29653"/>
                </a:lnTo>
                <a:lnTo>
                  <a:pt x="434" y="29744"/>
                </a:lnTo>
                <a:lnTo>
                  <a:pt x="206" y="29904"/>
                </a:lnTo>
                <a:lnTo>
                  <a:pt x="92" y="29973"/>
                </a:lnTo>
                <a:lnTo>
                  <a:pt x="0" y="30155"/>
                </a:lnTo>
                <a:lnTo>
                  <a:pt x="0" y="30270"/>
                </a:lnTo>
                <a:lnTo>
                  <a:pt x="0" y="30567"/>
                </a:lnTo>
                <a:lnTo>
                  <a:pt x="92" y="30818"/>
                </a:lnTo>
                <a:lnTo>
                  <a:pt x="366" y="31047"/>
                </a:lnTo>
                <a:lnTo>
                  <a:pt x="709" y="31299"/>
                </a:lnTo>
                <a:lnTo>
                  <a:pt x="915" y="31481"/>
                </a:lnTo>
                <a:lnTo>
                  <a:pt x="1235" y="31664"/>
                </a:lnTo>
                <a:lnTo>
                  <a:pt x="1418" y="31710"/>
                </a:lnTo>
                <a:lnTo>
                  <a:pt x="1646" y="31824"/>
                </a:lnTo>
                <a:lnTo>
                  <a:pt x="1646" y="31984"/>
                </a:lnTo>
                <a:lnTo>
                  <a:pt x="1646" y="32167"/>
                </a:lnTo>
                <a:lnTo>
                  <a:pt x="1646" y="32442"/>
                </a:lnTo>
                <a:lnTo>
                  <a:pt x="1509" y="32579"/>
                </a:lnTo>
                <a:lnTo>
                  <a:pt x="1235" y="32876"/>
                </a:lnTo>
                <a:lnTo>
                  <a:pt x="960" y="33059"/>
                </a:lnTo>
                <a:lnTo>
                  <a:pt x="823" y="33150"/>
                </a:lnTo>
                <a:lnTo>
                  <a:pt x="709" y="33356"/>
                </a:lnTo>
                <a:lnTo>
                  <a:pt x="709" y="33493"/>
                </a:lnTo>
                <a:lnTo>
                  <a:pt x="640" y="34088"/>
                </a:lnTo>
                <a:lnTo>
                  <a:pt x="617" y="34911"/>
                </a:lnTo>
                <a:lnTo>
                  <a:pt x="640" y="35619"/>
                </a:lnTo>
                <a:lnTo>
                  <a:pt x="663" y="36100"/>
                </a:lnTo>
                <a:lnTo>
                  <a:pt x="686" y="36214"/>
                </a:lnTo>
                <a:lnTo>
                  <a:pt x="869" y="36397"/>
                </a:lnTo>
                <a:lnTo>
                  <a:pt x="915" y="36580"/>
                </a:lnTo>
                <a:lnTo>
                  <a:pt x="937" y="36808"/>
                </a:lnTo>
                <a:lnTo>
                  <a:pt x="1029" y="37105"/>
                </a:lnTo>
                <a:lnTo>
                  <a:pt x="1143" y="37174"/>
                </a:lnTo>
                <a:lnTo>
                  <a:pt x="1395" y="37265"/>
                </a:lnTo>
                <a:lnTo>
                  <a:pt x="1692" y="37471"/>
                </a:lnTo>
                <a:lnTo>
                  <a:pt x="2012" y="37746"/>
                </a:lnTo>
                <a:lnTo>
                  <a:pt x="2195" y="37997"/>
                </a:lnTo>
                <a:lnTo>
                  <a:pt x="2309" y="38340"/>
                </a:lnTo>
                <a:lnTo>
                  <a:pt x="2309" y="38683"/>
                </a:lnTo>
                <a:lnTo>
                  <a:pt x="2263" y="38774"/>
                </a:lnTo>
                <a:lnTo>
                  <a:pt x="2080" y="38866"/>
                </a:lnTo>
                <a:lnTo>
                  <a:pt x="2058" y="39026"/>
                </a:lnTo>
                <a:lnTo>
                  <a:pt x="2035" y="39460"/>
                </a:lnTo>
                <a:lnTo>
                  <a:pt x="2035" y="39849"/>
                </a:lnTo>
                <a:lnTo>
                  <a:pt x="2058" y="39986"/>
                </a:lnTo>
                <a:lnTo>
                  <a:pt x="2263" y="40146"/>
                </a:lnTo>
                <a:lnTo>
                  <a:pt x="2332" y="40283"/>
                </a:lnTo>
                <a:lnTo>
                  <a:pt x="2423" y="40420"/>
                </a:lnTo>
                <a:lnTo>
                  <a:pt x="2561" y="40489"/>
                </a:lnTo>
                <a:lnTo>
                  <a:pt x="2652" y="40718"/>
                </a:lnTo>
                <a:lnTo>
                  <a:pt x="2835" y="41289"/>
                </a:lnTo>
                <a:lnTo>
                  <a:pt x="2881" y="41472"/>
                </a:lnTo>
                <a:lnTo>
                  <a:pt x="2926" y="41541"/>
                </a:lnTo>
                <a:lnTo>
                  <a:pt x="3086" y="41838"/>
                </a:lnTo>
                <a:lnTo>
                  <a:pt x="3178" y="41975"/>
                </a:lnTo>
                <a:lnTo>
                  <a:pt x="3384" y="42089"/>
                </a:lnTo>
                <a:lnTo>
                  <a:pt x="3475" y="42249"/>
                </a:lnTo>
                <a:lnTo>
                  <a:pt x="3475" y="42409"/>
                </a:lnTo>
                <a:lnTo>
                  <a:pt x="3475" y="42729"/>
                </a:lnTo>
                <a:lnTo>
                  <a:pt x="3635" y="43255"/>
                </a:lnTo>
                <a:lnTo>
                  <a:pt x="3681" y="43644"/>
                </a:lnTo>
                <a:lnTo>
                  <a:pt x="3681" y="43987"/>
                </a:lnTo>
                <a:lnTo>
                  <a:pt x="3704" y="44238"/>
                </a:lnTo>
                <a:lnTo>
                  <a:pt x="4115" y="44444"/>
                </a:lnTo>
                <a:lnTo>
                  <a:pt x="4344" y="44490"/>
                </a:lnTo>
                <a:lnTo>
                  <a:pt x="4412" y="44307"/>
                </a:lnTo>
                <a:lnTo>
                  <a:pt x="4321" y="43255"/>
                </a:lnTo>
                <a:lnTo>
                  <a:pt x="4344" y="43004"/>
                </a:lnTo>
                <a:lnTo>
                  <a:pt x="4458" y="42912"/>
                </a:lnTo>
                <a:lnTo>
                  <a:pt x="4824" y="42958"/>
                </a:lnTo>
                <a:lnTo>
                  <a:pt x="4915" y="43050"/>
                </a:lnTo>
                <a:lnTo>
                  <a:pt x="4915" y="43301"/>
                </a:lnTo>
                <a:lnTo>
                  <a:pt x="4938" y="43598"/>
                </a:lnTo>
                <a:lnTo>
                  <a:pt x="5007" y="43781"/>
                </a:lnTo>
                <a:lnTo>
                  <a:pt x="5098" y="44147"/>
                </a:lnTo>
                <a:lnTo>
                  <a:pt x="5213" y="44284"/>
                </a:lnTo>
                <a:lnTo>
                  <a:pt x="5281" y="44284"/>
                </a:lnTo>
                <a:lnTo>
                  <a:pt x="5464" y="44147"/>
                </a:lnTo>
                <a:lnTo>
                  <a:pt x="5853" y="43667"/>
                </a:lnTo>
                <a:lnTo>
                  <a:pt x="5967" y="43598"/>
                </a:lnTo>
                <a:lnTo>
                  <a:pt x="6356" y="43552"/>
                </a:lnTo>
                <a:lnTo>
                  <a:pt x="6859" y="43415"/>
                </a:lnTo>
                <a:lnTo>
                  <a:pt x="6950" y="43415"/>
                </a:lnTo>
                <a:lnTo>
                  <a:pt x="7133" y="43530"/>
                </a:lnTo>
                <a:lnTo>
                  <a:pt x="7384" y="43804"/>
                </a:lnTo>
                <a:lnTo>
                  <a:pt x="7499" y="43895"/>
                </a:lnTo>
                <a:lnTo>
                  <a:pt x="7613" y="43964"/>
                </a:lnTo>
                <a:lnTo>
                  <a:pt x="8002" y="44193"/>
                </a:lnTo>
                <a:lnTo>
                  <a:pt x="8253" y="44193"/>
                </a:lnTo>
                <a:lnTo>
                  <a:pt x="8550" y="44147"/>
                </a:lnTo>
                <a:lnTo>
                  <a:pt x="9259" y="44170"/>
                </a:lnTo>
                <a:lnTo>
                  <a:pt x="9533" y="44101"/>
                </a:lnTo>
                <a:lnTo>
                  <a:pt x="9648" y="44055"/>
                </a:lnTo>
                <a:lnTo>
                  <a:pt x="9762" y="43850"/>
                </a:lnTo>
                <a:lnTo>
                  <a:pt x="9831" y="43461"/>
                </a:lnTo>
                <a:lnTo>
                  <a:pt x="9739" y="43210"/>
                </a:lnTo>
                <a:lnTo>
                  <a:pt x="9648" y="42981"/>
                </a:lnTo>
                <a:lnTo>
                  <a:pt x="9328" y="42524"/>
                </a:lnTo>
                <a:lnTo>
                  <a:pt x="9145" y="42364"/>
                </a:lnTo>
                <a:lnTo>
                  <a:pt x="8985" y="42204"/>
                </a:lnTo>
                <a:lnTo>
                  <a:pt x="8939" y="41724"/>
                </a:lnTo>
                <a:lnTo>
                  <a:pt x="9030" y="41518"/>
                </a:lnTo>
                <a:lnTo>
                  <a:pt x="9145" y="41312"/>
                </a:lnTo>
                <a:lnTo>
                  <a:pt x="9465" y="41038"/>
                </a:lnTo>
                <a:lnTo>
                  <a:pt x="9648" y="40969"/>
                </a:lnTo>
                <a:lnTo>
                  <a:pt x="9693" y="41015"/>
                </a:lnTo>
                <a:lnTo>
                  <a:pt x="9831" y="41129"/>
                </a:lnTo>
                <a:lnTo>
                  <a:pt x="10219" y="41381"/>
                </a:lnTo>
                <a:lnTo>
                  <a:pt x="10379" y="41381"/>
                </a:lnTo>
                <a:lnTo>
                  <a:pt x="10539" y="41358"/>
                </a:lnTo>
                <a:lnTo>
                  <a:pt x="10791" y="41221"/>
                </a:lnTo>
                <a:lnTo>
                  <a:pt x="10905" y="41061"/>
                </a:lnTo>
                <a:lnTo>
                  <a:pt x="10882" y="40969"/>
                </a:lnTo>
                <a:lnTo>
                  <a:pt x="10837" y="40740"/>
                </a:lnTo>
                <a:lnTo>
                  <a:pt x="10768" y="40443"/>
                </a:lnTo>
                <a:lnTo>
                  <a:pt x="10814" y="40283"/>
                </a:lnTo>
                <a:lnTo>
                  <a:pt x="10882" y="40192"/>
                </a:lnTo>
                <a:lnTo>
                  <a:pt x="11111" y="40077"/>
                </a:lnTo>
                <a:lnTo>
                  <a:pt x="11477" y="39917"/>
                </a:lnTo>
                <a:lnTo>
                  <a:pt x="11682" y="39757"/>
                </a:lnTo>
                <a:lnTo>
                  <a:pt x="11751" y="39597"/>
                </a:lnTo>
                <a:lnTo>
                  <a:pt x="11797" y="39460"/>
                </a:lnTo>
                <a:lnTo>
                  <a:pt x="11957" y="39277"/>
                </a:lnTo>
                <a:lnTo>
                  <a:pt x="12277" y="39140"/>
                </a:lnTo>
                <a:lnTo>
                  <a:pt x="12414" y="39094"/>
                </a:lnTo>
                <a:lnTo>
                  <a:pt x="12597" y="39072"/>
                </a:lnTo>
                <a:lnTo>
                  <a:pt x="13123" y="39072"/>
                </a:lnTo>
                <a:lnTo>
                  <a:pt x="13306" y="38934"/>
                </a:lnTo>
                <a:lnTo>
                  <a:pt x="13786" y="38591"/>
                </a:lnTo>
                <a:lnTo>
                  <a:pt x="14197" y="38409"/>
                </a:lnTo>
                <a:lnTo>
                  <a:pt x="14769" y="38043"/>
                </a:lnTo>
                <a:lnTo>
                  <a:pt x="15386" y="37700"/>
                </a:lnTo>
                <a:lnTo>
                  <a:pt x="16209" y="37746"/>
                </a:lnTo>
                <a:lnTo>
                  <a:pt x="17009" y="37768"/>
                </a:lnTo>
                <a:lnTo>
                  <a:pt x="17146" y="37654"/>
                </a:lnTo>
                <a:lnTo>
                  <a:pt x="17352" y="36991"/>
                </a:lnTo>
                <a:lnTo>
                  <a:pt x="17375" y="36808"/>
                </a:lnTo>
                <a:lnTo>
                  <a:pt x="17421" y="36671"/>
                </a:lnTo>
                <a:lnTo>
                  <a:pt x="17672" y="36260"/>
                </a:lnTo>
                <a:lnTo>
                  <a:pt x="17809" y="36214"/>
                </a:lnTo>
                <a:lnTo>
                  <a:pt x="18290" y="36054"/>
                </a:lnTo>
                <a:lnTo>
                  <a:pt x="18861" y="35871"/>
                </a:lnTo>
                <a:lnTo>
                  <a:pt x="19273" y="35688"/>
                </a:lnTo>
                <a:lnTo>
                  <a:pt x="19638" y="35574"/>
                </a:lnTo>
                <a:lnTo>
                  <a:pt x="19844" y="35551"/>
                </a:lnTo>
                <a:lnTo>
                  <a:pt x="20416" y="35414"/>
                </a:lnTo>
                <a:lnTo>
                  <a:pt x="20621" y="35277"/>
                </a:lnTo>
                <a:lnTo>
                  <a:pt x="20759" y="35116"/>
                </a:lnTo>
                <a:lnTo>
                  <a:pt x="20896" y="34796"/>
                </a:lnTo>
                <a:lnTo>
                  <a:pt x="20919" y="34545"/>
                </a:lnTo>
                <a:lnTo>
                  <a:pt x="20896" y="34271"/>
                </a:lnTo>
                <a:lnTo>
                  <a:pt x="20873" y="33722"/>
                </a:lnTo>
                <a:lnTo>
                  <a:pt x="20987" y="33585"/>
                </a:lnTo>
                <a:lnTo>
                  <a:pt x="21376" y="33333"/>
                </a:lnTo>
                <a:lnTo>
                  <a:pt x="21765" y="33242"/>
                </a:lnTo>
                <a:lnTo>
                  <a:pt x="21833" y="33219"/>
                </a:lnTo>
                <a:lnTo>
                  <a:pt x="21925" y="32967"/>
                </a:lnTo>
                <a:lnTo>
                  <a:pt x="22016" y="32396"/>
                </a:lnTo>
                <a:lnTo>
                  <a:pt x="22016" y="32144"/>
                </a:lnTo>
                <a:lnTo>
                  <a:pt x="22016" y="31916"/>
                </a:lnTo>
                <a:lnTo>
                  <a:pt x="22062" y="31527"/>
                </a:lnTo>
                <a:lnTo>
                  <a:pt x="22176" y="31367"/>
                </a:lnTo>
                <a:lnTo>
                  <a:pt x="22267" y="31321"/>
                </a:lnTo>
                <a:lnTo>
                  <a:pt x="22359" y="31321"/>
                </a:lnTo>
                <a:lnTo>
                  <a:pt x="22496" y="31504"/>
                </a:lnTo>
                <a:lnTo>
                  <a:pt x="22633" y="31847"/>
                </a:lnTo>
                <a:lnTo>
                  <a:pt x="22725" y="31962"/>
                </a:lnTo>
                <a:lnTo>
                  <a:pt x="22862" y="32053"/>
                </a:lnTo>
                <a:lnTo>
                  <a:pt x="23205" y="32510"/>
                </a:lnTo>
                <a:lnTo>
                  <a:pt x="23251" y="32647"/>
                </a:lnTo>
                <a:lnTo>
                  <a:pt x="23251" y="32807"/>
                </a:lnTo>
                <a:lnTo>
                  <a:pt x="23296" y="33265"/>
                </a:lnTo>
                <a:lnTo>
                  <a:pt x="23388" y="33470"/>
                </a:lnTo>
                <a:lnTo>
                  <a:pt x="23456" y="33493"/>
                </a:lnTo>
                <a:lnTo>
                  <a:pt x="23639" y="33539"/>
                </a:lnTo>
                <a:lnTo>
                  <a:pt x="24005" y="33859"/>
                </a:lnTo>
                <a:lnTo>
                  <a:pt x="24142" y="33905"/>
                </a:lnTo>
                <a:lnTo>
                  <a:pt x="24279" y="33996"/>
                </a:lnTo>
                <a:lnTo>
                  <a:pt x="24645" y="34408"/>
                </a:lnTo>
                <a:lnTo>
                  <a:pt x="24759" y="34705"/>
                </a:lnTo>
                <a:lnTo>
                  <a:pt x="24737" y="34796"/>
                </a:lnTo>
                <a:lnTo>
                  <a:pt x="24645" y="35048"/>
                </a:lnTo>
                <a:lnTo>
                  <a:pt x="24645" y="35711"/>
                </a:lnTo>
                <a:lnTo>
                  <a:pt x="24737" y="35871"/>
                </a:lnTo>
                <a:lnTo>
                  <a:pt x="25194" y="36168"/>
                </a:lnTo>
                <a:lnTo>
                  <a:pt x="25582" y="36465"/>
                </a:lnTo>
                <a:lnTo>
                  <a:pt x="25628" y="36648"/>
                </a:lnTo>
                <a:lnTo>
                  <a:pt x="25720" y="37014"/>
                </a:lnTo>
                <a:lnTo>
                  <a:pt x="25834" y="36923"/>
                </a:lnTo>
                <a:lnTo>
                  <a:pt x="25903" y="36808"/>
                </a:lnTo>
                <a:lnTo>
                  <a:pt x="25948" y="36397"/>
                </a:lnTo>
                <a:lnTo>
                  <a:pt x="26017" y="35962"/>
                </a:lnTo>
                <a:lnTo>
                  <a:pt x="26154" y="35414"/>
                </a:lnTo>
                <a:lnTo>
                  <a:pt x="26291" y="35002"/>
                </a:lnTo>
                <a:lnTo>
                  <a:pt x="26428" y="34865"/>
                </a:lnTo>
                <a:lnTo>
                  <a:pt x="26680" y="34476"/>
                </a:lnTo>
                <a:lnTo>
                  <a:pt x="26863" y="33973"/>
                </a:lnTo>
                <a:lnTo>
                  <a:pt x="27091" y="33653"/>
                </a:lnTo>
                <a:lnTo>
                  <a:pt x="27389" y="33425"/>
                </a:lnTo>
                <a:lnTo>
                  <a:pt x="27754" y="33265"/>
                </a:lnTo>
                <a:lnTo>
                  <a:pt x="28349" y="33013"/>
                </a:lnTo>
                <a:lnTo>
                  <a:pt x="28806" y="32716"/>
                </a:lnTo>
                <a:lnTo>
                  <a:pt x="29103" y="32442"/>
                </a:lnTo>
                <a:lnTo>
                  <a:pt x="29446" y="32282"/>
                </a:lnTo>
                <a:lnTo>
                  <a:pt x="29583" y="32190"/>
                </a:lnTo>
                <a:lnTo>
                  <a:pt x="29903" y="31802"/>
                </a:lnTo>
                <a:lnTo>
                  <a:pt x="29949" y="31641"/>
                </a:lnTo>
                <a:lnTo>
                  <a:pt x="29995" y="31276"/>
                </a:lnTo>
                <a:lnTo>
                  <a:pt x="30132" y="30841"/>
                </a:lnTo>
                <a:lnTo>
                  <a:pt x="30292" y="30430"/>
                </a:lnTo>
                <a:lnTo>
                  <a:pt x="30338" y="29950"/>
                </a:lnTo>
                <a:lnTo>
                  <a:pt x="30315" y="29378"/>
                </a:lnTo>
                <a:lnTo>
                  <a:pt x="30315" y="28967"/>
                </a:lnTo>
                <a:lnTo>
                  <a:pt x="30361" y="28852"/>
                </a:lnTo>
                <a:lnTo>
                  <a:pt x="30589" y="28692"/>
                </a:lnTo>
                <a:lnTo>
                  <a:pt x="30681" y="28669"/>
                </a:lnTo>
                <a:lnTo>
                  <a:pt x="31115" y="28692"/>
                </a:lnTo>
                <a:lnTo>
                  <a:pt x="31732" y="28692"/>
                </a:lnTo>
                <a:lnTo>
                  <a:pt x="32190" y="28715"/>
                </a:lnTo>
                <a:lnTo>
                  <a:pt x="32578" y="28715"/>
                </a:lnTo>
                <a:lnTo>
                  <a:pt x="32738" y="28692"/>
                </a:lnTo>
                <a:lnTo>
                  <a:pt x="33035" y="28578"/>
                </a:lnTo>
                <a:lnTo>
                  <a:pt x="33104" y="28464"/>
                </a:lnTo>
                <a:lnTo>
                  <a:pt x="33218" y="28075"/>
                </a:lnTo>
                <a:lnTo>
                  <a:pt x="33333" y="27709"/>
                </a:lnTo>
                <a:lnTo>
                  <a:pt x="33401" y="27549"/>
                </a:lnTo>
                <a:lnTo>
                  <a:pt x="33493" y="27092"/>
                </a:lnTo>
                <a:lnTo>
                  <a:pt x="33470" y="26818"/>
                </a:lnTo>
                <a:lnTo>
                  <a:pt x="33424" y="26315"/>
                </a:lnTo>
                <a:lnTo>
                  <a:pt x="33333" y="25926"/>
                </a:lnTo>
                <a:lnTo>
                  <a:pt x="33287" y="25743"/>
                </a:lnTo>
                <a:lnTo>
                  <a:pt x="33195" y="25606"/>
                </a:lnTo>
                <a:lnTo>
                  <a:pt x="33035" y="25606"/>
                </a:lnTo>
                <a:lnTo>
                  <a:pt x="32875" y="25675"/>
                </a:lnTo>
                <a:lnTo>
                  <a:pt x="32692" y="25880"/>
                </a:lnTo>
                <a:lnTo>
                  <a:pt x="32555" y="25972"/>
                </a:lnTo>
                <a:lnTo>
                  <a:pt x="32395" y="26086"/>
                </a:lnTo>
                <a:lnTo>
                  <a:pt x="32121" y="26155"/>
                </a:lnTo>
                <a:lnTo>
                  <a:pt x="32029" y="26063"/>
                </a:lnTo>
                <a:lnTo>
                  <a:pt x="31938" y="25789"/>
                </a:lnTo>
                <a:lnTo>
                  <a:pt x="31824" y="25583"/>
                </a:lnTo>
                <a:lnTo>
                  <a:pt x="31778" y="25492"/>
                </a:lnTo>
                <a:lnTo>
                  <a:pt x="31915" y="25217"/>
                </a:lnTo>
                <a:lnTo>
                  <a:pt x="31984" y="24989"/>
                </a:lnTo>
                <a:lnTo>
                  <a:pt x="32029" y="24737"/>
                </a:lnTo>
                <a:lnTo>
                  <a:pt x="32167" y="24303"/>
                </a:lnTo>
                <a:lnTo>
                  <a:pt x="32304" y="24211"/>
                </a:lnTo>
                <a:lnTo>
                  <a:pt x="32624" y="24143"/>
                </a:lnTo>
                <a:lnTo>
                  <a:pt x="32944" y="24074"/>
                </a:lnTo>
                <a:lnTo>
                  <a:pt x="33538" y="23914"/>
                </a:lnTo>
                <a:lnTo>
                  <a:pt x="34224" y="23823"/>
                </a:lnTo>
                <a:lnTo>
                  <a:pt x="34704" y="23891"/>
                </a:lnTo>
                <a:lnTo>
                  <a:pt x="35139" y="23869"/>
                </a:lnTo>
                <a:lnTo>
                  <a:pt x="35322" y="23800"/>
                </a:lnTo>
                <a:lnTo>
                  <a:pt x="35710" y="23617"/>
                </a:lnTo>
                <a:lnTo>
                  <a:pt x="35802" y="23503"/>
                </a:lnTo>
                <a:lnTo>
                  <a:pt x="35916" y="23160"/>
                </a:lnTo>
                <a:lnTo>
                  <a:pt x="35916" y="22771"/>
                </a:lnTo>
                <a:lnTo>
                  <a:pt x="35916" y="22268"/>
                </a:lnTo>
                <a:lnTo>
                  <a:pt x="36007" y="21788"/>
                </a:lnTo>
                <a:lnTo>
                  <a:pt x="36076" y="21651"/>
                </a:lnTo>
                <a:lnTo>
                  <a:pt x="36396" y="21422"/>
                </a:lnTo>
                <a:lnTo>
                  <a:pt x="36556" y="21354"/>
                </a:lnTo>
                <a:lnTo>
                  <a:pt x="36899" y="21354"/>
                </a:lnTo>
                <a:lnTo>
                  <a:pt x="37173" y="21399"/>
                </a:lnTo>
                <a:lnTo>
                  <a:pt x="37288" y="21399"/>
                </a:lnTo>
                <a:lnTo>
                  <a:pt x="37516" y="21651"/>
                </a:lnTo>
                <a:lnTo>
                  <a:pt x="37539" y="21857"/>
                </a:lnTo>
                <a:lnTo>
                  <a:pt x="37631" y="22131"/>
                </a:lnTo>
                <a:lnTo>
                  <a:pt x="38156" y="22817"/>
                </a:lnTo>
                <a:lnTo>
                  <a:pt x="38316" y="22908"/>
                </a:lnTo>
                <a:lnTo>
                  <a:pt x="38568" y="22931"/>
                </a:lnTo>
                <a:lnTo>
                  <a:pt x="38774" y="22931"/>
                </a:lnTo>
                <a:lnTo>
                  <a:pt x="38865" y="22863"/>
                </a:lnTo>
                <a:lnTo>
                  <a:pt x="39117" y="22565"/>
                </a:lnTo>
                <a:lnTo>
                  <a:pt x="39140" y="22428"/>
                </a:lnTo>
                <a:lnTo>
                  <a:pt x="39117" y="22291"/>
                </a:lnTo>
                <a:lnTo>
                  <a:pt x="39231" y="21902"/>
                </a:lnTo>
                <a:lnTo>
                  <a:pt x="39345" y="21857"/>
                </a:lnTo>
                <a:lnTo>
                  <a:pt x="39711" y="21788"/>
                </a:lnTo>
                <a:lnTo>
                  <a:pt x="39940" y="21651"/>
                </a:lnTo>
                <a:lnTo>
                  <a:pt x="40031" y="21354"/>
                </a:lnTo>
                <a:lnTo>
                  <a:pt x="40168" y="21079"/>
                </a:lnTo>
                <a:lnTo>
                  <a:pt x="40397" y="20942"/>
                </a:lnTo>
                <a:lnTo>
                  <a:pt x="40511" y="20714"/>
                </a:lnTo>
                <a:lnTo>
                  <a:pt x="40511" y="20302"/>
                </a:lnTo>
                <a:lnTo>
                  <a:pt x="40511" y="19731"/>
                </a:lnTo>
                <a:lnTo>
                  <a:pt x="40626" y="19365"/>
                </a:lnTo>
                <a:lnTo>
                  <a:pt x="40808" y="19136"/>
                </a:lnTo>
                <a:lnTo>
                  <a:pt x="40968" y="18976"/>
                </a:lnTo>
                <a:lnTo>
                  <a:pt x="41197" y="18679"/>
                </a:lnTo>
                <a:lnTo>
                  <a:pt x="41129" y="18542"/>
                </a:lnTo>
                <a:lnTo>
                  <a:pt x="41106" y="18382"/>
                </a:lnTo>
                <a:lnTo>
                  <a:pt x="41060" y="18199"/>
                </a:lnTo>
                <a:lnTo>
                  <a:pt x="40763" y="17947"/>
                </a:lnTo>
                <a:lnTo>
                  <a:pt x="40671" y="17787"/>
                </a:lnTo>
                <a:lnTo>
                  <a:pt x="40603" y="17399"/>
                </a:lnTo>
                <a:lnTo>
                  <a:pt x="40671" y="16919"/>
                </a:lnTo>
                <a:lnTo>
                  <a:pt x="40694" y="16804"/>
                </a:lnTo>
                <a:lnTo>
                  <a:pt x="40831" y="16690"/>
                </a:lnTo>
                <a:lnTo>
                  <a:pt x="41129" y="16621"/>
                </a:lnTo>
                <a:lnTo>
                  <a:pt x="41357" y="16484"/>
                </a:lnTo>
                <a:lnTo>
                  <a:pt x="41563" y="16301"/>
                </a:lnTo>
                <a:lnTo>
                  <a:pt x="41677" y="15867"/>
                </a:lnTo>
                <a:lnTo>
                  <a:pt x="41654" y="15615"/>
                </a:lnTo>
                <a:lnTo>
                  <a:pt x="41631" y="15478"/>
                </a:lnTo>
                <a:lnTo>
                  <a:pt x="41494" y="15364"/>
                </a:lnTo>
                <a:lnTo>
                  <a:pt x="41220" y="15364"/>
                </a:lnTo>
                <a:lnTo>
                  <a:pt x="41174" y="15387"/>
                </a:lnTo>
                <a:lnTo>
                  <a:pt x="41106" y="15364"/>
                </a:lnTo>
                <a:lnTo>
                  <a:pt x="40740" y="15067"/>
                </a:lnTo>
                <a:lnTo>
                  <a:pt x="40671" y="14907"/>
                </a:lnTo>
                <a:lnTo>
                  <a:pt x="40717" y="14747"/>
                </a:lnTo>
                <a:lnTo>
                  <a:pt x="40991" y="14449"/>
                </a:lnTo>
                <a:lnTo>
                  <a:pt x="41129" y="14244"/>
                </a:lnTo>
                <a:lnTo>
                  <a:pt x="41174" y="14152"/>
                </a:lnTo>
                <a:lnTo>
                  <a:pt x="41151" y="13992"/>
                </a:lnTo>
                <a:lnTo>
                  <a:pt x="40991" y="13809"/>
                </a:lnTo>
                <a:lnTo>
                  <a:pt x="40923" y="13718"/>
                </a:lnTo>
                <a:lnTo>
                  <a:pt x="40671" y="13421"/>
                </a:lnTo>
                <a:lnTo>
                  <a:pt x="40305" y="13101"/>
                </a:lnTo>
                <a:lnTo>
                  <a:pt x="40145" y="13032"/>
                </a:lnTo>
                <a:lnTo>
                  <a:pt x="39780" y="13032"/>
                </a:lnTo>
                <a:lnTo>
                  <a:pt x="39597" y="12986"/>
                </a:lnTo>
                <a:lnTo>
                  <a:pt x="39551" y="12918"/>
                </a:lnTo>
                <a:lnTo>
                  <a:pt x="39482" y="12735"/>
                </a:lnTo>
                <a:lnTo>
                  <a:pt x="39460" y="12323"/>
                </a:lnTo>
                <a:lnTo>
                  <a:pt x="39528" y="12095"/>
                </a:lnTo>
                <a:lnTo>
                  <a:pt x="39665" y="11706"/>
                </a:lnTo>
                <a:lnTo>
                  <a:pt x="39780" y="11272"/>
                </a:lnTo>
                <a:lnTo>
                  <a:pt x="39825" y="11043"/>
                </a:lnTo>
                <a:lnTo>
                  <a:pt x="39848" y="10723"/>
                </a:lnTo>
                <a:lnTo>
                  <a:pt x="39780" y="10586"/>
                </a:lnTo>
                <a:lnTo>
                  <a:pt x="39460" y="10289"/>
                </a:lnTo>
                <a:lnTo>
                  <a:pt x="39094" y="10014"/>
                </a:lnTo>
                <a:lnTo>
                  <a:pt x="38728" y="9831"/>
                </a:lnTo>
                <a:lnTo>
                  <a:pt x="38568" y="9809"/>
                </a:lnTo>
                <a:lnTo>
                  <a:pt x="38225" y="9671"/>
                </a:lnTo>
                <a:lnTo>
                  <a:pt x="37654" y="9397"/>
                </a:lnTo>
                <a:lnTo>
                  <a:pt x="37516" y="9237"/>
                </a:lnTo>
                <a:lnTo>
                  <a:pt x="37356" y="8780"/>
                </a:lnTo>
                <a:lnTo>
                  <a:pt x="37265" y="8665"/>
                </a:lnTo>
                <a:lnTo>
                  <a:pt x="37173" y="8551"/>
                </a:lnTo>
                <a:lnTo>
                  <a:pt x="37265" y="8117"/>
                </a:lnTo>
                <a:lnTo>
                  <a:pt x="37311" y="7888"/>
                </a:lnTo>
                <a:lnTo>
                  <a:pt x="37356" y="7774"/>
                </a:lnTo>
                <a:lnTo>
                  <a:pt x="37493" y="7660"/>
                </a:lnTo>
                <a:lnTo>
                  <a:pt x="37791" y="7614"/>
                </a:lnTo>
                <a:lnTo>
                  <a:pt x="37996" y="7637"/>
                </a:lnTo>
                <a:lnTo>
                  <a:pt x="38202" y="7705"/>
                </a:lnTo>
                <a:lnTo>
                  <a:pt x="38614" y="8071"/>
                </a:lnTo>
                <a:lnTo>
                  <a:pt x="38774" y="8140"/>
                </a:lnTo>
                <a:lnTo>
                  <a:pt x="38865" y="8117"/>
                </a:lnTo>
                <a:lnTo>
                  <a:pt x="38979" y="7980"/>
                </a:lnTo>
                <a:lnTo>
                  <a:pt x="39071" y="7614"/>
                </a:lnTo>
                <a:lnTo>
                  <a:pt x="39094" y="7317"/>
                </a:lnTo>
                <a:lnTo>
                  <a:pt x="39094" y="7042"/>
                </a:lnTo>
                <a:lnTo>
                  <a:pt x="39071" y="6631"/>
                </a:lnTo>
                <a:lnTo>
                  <a:pt x="38934" y="6516"/>
                </a:lnTo>
                <a:lnTo>
                  <a:pt x="38751" y="6425"/>
                </a:lnTo>
                <a:lnTo>
                  <a:pt x="38362" y="6379"/>
                </a:lnTo>
                <a:lnTo>
                  <a:pt x="37951" y="6379"/>
                </a:lnTo>
                <a:lnTo>
                  <a:pt x="37585" y="6196"/>
                </a:lnTo>
                <a:lnTo>
                  <a:pt x="37471" y="6082"/>
                </a:lnTo>
                <a:lnTo>
                  <a:pt x="37402" y="5693"/>
                </a:lnTo>
                <a:lnTo>
                  <a:pt x="37448" y="5236"/>
                </a:lnTo>
                <a:lnTo>
                  <a:pt x="37448" y="5076"/>
                </a:lnTo>
                <a:lnTo>
                  <a:pt x="37516" y="4779"/>
                </a:lnTo>
                <a:lnTo>
                  <a:pt x="37631" y="4642"/>
                </a:lnTo>
                <a:lnTo>
                  <a:pt x="37836" y="4527"/>
                </a:lnTo>
                <a:lnTo>
                  <a:pt x="38362" y="4276"/>
                </a:lnTo>
                <a:lnTo>
                  <a:pt x="38659" y="4093"/>
                </a:lnTo>
                <a:lnTo>
                  <a:pt x="38751" y="3910"/>
                </a:lnTo>
                <a:lnTo>
                  <a:pt x="38911" y="3773"/>
                </a:lnTo>
                <a:lnTo>
                  <a:pt x="39117" y="3613"/>
                </a:lnTo>
                <a:lnTo>
                  <a:pt x="39322" y="3224"/>
                </a:lnTo>
                <a:lnTo>
                  <a:pt x="39391" y="2950"/>
                </a:lnTo>
                <a:lnTo>
                  <a:pt x="39414" y="2676"/>
                </a:lnTo>
                <a:lnTo>
                  <a:pt x="39208" y="2401"/>
                </a:lnTo>
                <a:lnTo>
                  <a:pt x="39094" y="2378"/>
                </a:lnTo>
                <a:lnTo>
                  <a:pt x="39002" y="2264"/>
                </a:lnTo>
                <a:lnTo>
                  <a:pt x="38979" y="1418"/>
                </a:lnTo>
                <a:lnTo>
                  <a:pt x="39002" y="1121"/>
                </a:lnTo>
                <a:lnTo>
                  <a:pt x="38979" y="870"/>
                </a:lnTo>
                <a:lnTo>
                  <a:pt x="38842" y="458"/>
                </a:lnTo>
                <a:lnTo>
                  <a:pt x="38705" y="390"/>
                </a:lnTo>
                <a:lnTo>
                  <a:pt x="38248" y="344"/>
                </a:lnTo>
                <a:lnTo>
                  <a:pt x="37814" y="367"/>
                </a:lnTo>
                <a:lnTo>
                  <a:pt x="37654" y="435"/>
                </a:lnTo>
                <a:lnTo>
                  <a:pt x="37173" y="710"/>
                </a:lnTo>
                <a:lnTo>
                  <a:pt x="37036" y="892"/>
                </a:lnTo>
                <a:lnTo>
                  <a:pt x="36922" y="1052"/>
                </a:lnTo>
                <a:lnTo>
                  <a:pt x="36625" y="1213"/>
                </a:lnTo>
                <a:lnTo>
                  <a:pt x="36533" y="1304"/>
                </a:lnTo>
                <a:lnTo>
                  <a:pt x="36533" y="1738"/>
                </a:lnTo>
                <a:lnTo>
                  <a:pt x="36579" y="2356"/>
                </a:lnTo>
                <a:lnTo>
                  <a:pt x="36533" y="2516"/>
                </a:lnTo>
                <a:lnTo>
                  <a:pt x="36305" y="2561"/>
                </a:lnTo>
                <a:lnTo>
                  <a:pt x="36167" y="2561"/>
                </a:lnTo>
                <a:lnTo>
                  <a:pt x="35870" y="2424"/>
                </a:lnTo>
                <a:lnTo>
                  <a:pt x="35619" y="2127"/>
                </a:lnTo>
                <a:lnTo>
                  <a:pt x="35504" y="2058"/>
                </a:lnTo>
                <a:lnTo>
                  <a:pt x="35162" y="1921"/>
                </a:lnTo>
                <a:lnTo>
                  <a:pt x="34979" y="1944"/>
                </a:lnTo>
                <a:lnTo>
                  <a:pt x="34819" y="2036"/>
                </a:lnTo>
                <a:lnTo>
                  <a:pt x="34430" y="2356"/>
                </a:lnTo>
                <a:lnTo>
                  <a:pt x="34247" y="2424"/>
                </a:lnTo>
                <a:lnTo>
                  <a:pt x="34041" y="2401"/>
                </a:lnTo>
                <a:lnTo>
                  <a:pt x="33676" y="2104"/>
                </a:lnTo>
                <a:lnTo>
                  <a:pt x="33584" y="1898"/>
                </a:lnTo>
                <a:lnTo>
                  <a:pt x="33378" y="1510"/>
                </a:lnTo>
                <a:lnTo>
                  <a:pt x="33195" y="1213"/>
                </a:lnTo>
                <a:lnTo>
                  <a:pt x="33150" y="778"/>
                </a:lnTo>
                <a:lnTo>
                  <a:pt x="33195" y="298"/>
                </a:lnTo>
                <a:lnTo>
                  <a:pt x="33195" y="229"/>
                </a:lnTo>
                <a:lnTo>
                  <a:pt x="33081" y="115"/>
                </a:lnTo>
                <a:lnTo>
                  <a:pt x="32807" y="92"/>
                </a:lnTo>
                <a:lnTo>
                  <a:pt x="32670" y="92"/>
                </a:lnTo>
                <a:lnTo>
                  <a:pt x="32532" y="161"/>
                </a:lnTo>
                <a:lnTo>
                  <a:pt x="32235" y="572"/>
                </a:lnTo>
                <a:lnTo>
                  <a:pt x="32098" y="687"/>
                </a:lnTo>
                <a:lnTo>
                  <a:pt x="31801" y="710"/>
                </a:lnTo>
                <a:lnTo>
                  <a:pt x="31549" y="687"/>
                </a:lnTo>
                <a:lnTo>
                  <a:pt x="31252" y="458"/>
                </a:lnTo>
                <a:lnTo>
                  <a:pt x="31069" y="252"/>
                </a:lnTo>
                <a:lnTo>
                  <a:pt x="30772" y="184"/>
                </a:lnTo>
                <a:lnTo>
                  <a:pt x="30292" y="252"/>
                </a:lnTo>
                <a:lnTo>
                  <a:pt x="30223" y="390"/>
                </a:lnTo>
                <a:lnTo>
                  <a:pt x="30361" y="1052"/>
                </a:lnTo>
                <a:lnTo>
                  <a:pt x="30383" y="1144"/>
                </a:lnTo>
                <a:lnTo>
                  <a:pt x="30063" y="1235"/>
                </a:lnTo>
                <a:lnTo>
                  <a:pt x="29515" y="1327"/>
                </a:lnTo>
                <a:lnTo>
                  <a:pt x="29355" y="1350"/>
                </a:lnTo>
                <a:lnTo>
                  <a:pt x="29035" y="1510"/>
                </a:lnTo>
                <a:lnTo>
                  <a:pt x="28943" y="1670"/>
                </a:lnTo>
                <a:lnTo>
                  <a:pt x="28875" y="1898"/>
                </a:lnTo>
                <a:lnTo>
                  <a:pt x="28966" y="2424"/>
                </a:lnTo>
                <a:lnTo>
                  <a:pt x="29035" y="2630"/>
                </a:lnTo>
                <a:lnTo>
                  <a:pt x="29080" y="2790"/>
                </a:lnTo>
                <a:lnTo>
                  <a:pt x="29263" y="3041"/>
                </a:lnTo>
                <a:lnTo>
                  <a:pt x="29423" y="3064"/>
                </a:lnTo>
                <a:lnTo>
                  <a:pt x="29858" y="3179"/>
                </a:lnTo>
                <a:lnTo>
                  <a:pt x="30429" y="3339"/>
                </a:lnTo>
                <a:lnTo>
                  <a:pt x="30566" y="3384"/>
                </a:lnTo>
                <a:lnTo>
                  <a:pt x="30749" y="3544"/>
                </a:lnTo>
                <a:lnTo>
                  <a:pt x="30886" y="3864"/>
                </a:lnTo>
                <a:lnTo>
                  <a:pt x="30932" y="4025"/>
                </a:lnTo>
                <a:lnTo>
                  <a:pt x="30864" y="4162"/>
                </a:lnTo>
                <a:lnTo>
                  <a:pt x="30429" y="4482"/>
                </a:lnTo>
                <a:lnTo>
                  <a:pt x="30361" y="4619"/>
                </a:lnTo>
                <a:lnTo>
                  <a:pt x="30475" y="4985"/>
                </a:lnTo>
                <a:lnTo>
                  <a:pt x="30612" y="5465"/>
                </a:lnTo>
                <a:lnTo>
                  <a:pt x="30681" y="5899"/>
                </a:lnTo>
                <a:lnTo>
                  <a:pt x="30726" y="6334"/>
                </a:lnTo>
                <a:lnTo>
                  <a:pt x="30749" y="6402"/>
                </a:lnTo>
                <a:lnTo>
                  <a:pt x="30909" y="6494"/>
                </a:lnTo>
                <a:lnTo>
                  <a:pt x="31367" y="6516"/>
                </a:lnTo>
                <a:lnTo>
                  <a:pt x="31732" y="6448"/>
                </a:lnTo>
                <a:lnTo>
                  <a:pt x="31892" y="6425"/>
                </a:lnTo>
                <a:lnTo>
                  <a:pt x="32075" y="6471"/>
                </a:lnTo>
                <a:lnTo>
                  <a:pt x="32212" y="6631"/>
                </a:lnTo>
                <a:lnTo>
                  <a:pt x="32235" y="6814"/>
                </a:lnTo>
                <a:lnTo>
                  <a:pt x="32212" y="6928"/>
                </a:lnTo>
                <a:lnTo>
                  <a:pt x="32029" y="7111"/>
                </a:lnTo>
                <a:lnTo>
                  <a:pt x="31572" y="7408"/>
                </a:lnTo>
                <a:lnTo>
                  <a:pt x="31367" y="7568"/>
                </a:lnTo>
                <a:lnTo>
                  <a:pt x="31184" y="7705"/>
                </a:lnTo>
                <a:lnTo>
                  <a:pt x="30909" y="7911"/>
                </a:lnTo>
                <a:lnTo>
                  <a:pt x="30818" y="8071"/>
                </a:lnTo>
                <a:lnTo>
                  <a:pt x="30795" y="8162"/>
                </a:lnTo>
                <a:lnTo>
                  <a:pt x="30612" y="8254"/>
                </a:lnTo>
                <a:lnTo>
                  <a:pt x="30223" y="8323"/>
                </a:lnTo>
                <a:lnTo>
                  <a:pt x="29926" y="8323"/>
                </a:lnTo>
                <a:lnTo>
                  <a:pt x="29675" y="8231"/>
                </a:lnTo>
                <a:lnTo>
                  <a:pt x="29309" y="7888"/>
                </a:lnTo>
                <a:lnTo>
                  <a:pt x="29217" y="7820"/>
                </a:lnTo>
                <a:lnTo>
                  <a:pt x="29080" y="7842"/>
                </a:lnTo>
                <a:lnTo>
                  <a:pt x="28600" y="8094"/>
                </a:lnTo>
                <a:lnTo>
                  <a:pt x="28463" y="8231"/>
                </a:lnTo>
                <a:lnTo>
                  <a:pt x="28166" y="8643"/>
                </a:lnTo>
                <a:lnTo>
                  <a:pt x="27823" y="8963"/>
                </a:lnTo>
                <a:lnTo>
                  <a:pt x="27229" y="8963"/>
                </a:lnTo>
                <a:lnTo>
                  <a:pt x="26474" y="8894"/>
                </a:lnTo>
                <a:lnTo>
                  <a:pt x="26040" y="8803"/>
                </a:lnTo>
                <a:lnTo>
                  <a:pt x="25788" y="8757"/>
                </a:lnTo>
                <a:lnTo>
                  <a:pt x="25560" y="9008"/>
                </a:lnTo>
                <a:lnTo>
                  <a:pt x="25217" y="9328"/>
                </a:lnTo>
                <a:lnTo>
                  <a:pt x="24759" y="9488"/>
                </a:lnTo>
                <a:lnTo>
                  <a:pt x="24119" y="9580"/>
                </a:lnTo>
                <a:lnTo>
                  <a:pt x="23982" y="9603"/>
                </a:lnTo>
                <a:lnTo>
                  <a:pt x="23754" y="9511"/>
                </a:lnTo>
                <a:lnTo>
                  <a:pt x="23479" y="9283"/>
                </a:lnTo>
                <a:lnTo>
                  <a:pt x="23319" y="9123"/>
                </a:lnTo>
                <a:lnTo>
                  <a:pt x="23182" y="8963"/>
                </a:lnTo>
                <a:lnTo>
                  <a:pt x="23273" y="8551"/>
                </a:lnTo>
                <a:lnTo>
                  <a:pt x="23365" y="8345"/>
                </a:lnTo>
                <a:lnTo>
                  <a:pt x="23525" y="8208"/>
                </a:lnTo>
                <a:lnTo>
                  <a:pt x="24096" y="8140"/>
                </a:lnTo>
                <a:lnTo>
                  <a:pt x="24394" y="8071"/>
                </a:lnTo>
                <a:lnTo>
                  <a:pt x="24645" y="7934"/>
                </a:lnTo>
                <a:lnTo>
                  <a:pt x="24942" y="7728"/>
                </a:lnTo>
                <a:lnTo>
                  <a:pt x="25400" y="7728"/>
                </a:lnTo>
                <a:lnTo>
                  <a:pt x="25674" y="7591"/>
                </a:lnTo>
                <a:lnTo>
                  <a:pt x="25903" y="7271"/>
                </a:lnTo>
                <a:lnTo>
                  <a:pt x="25948" y="7111"/>
                </a:lnTo>
                <a:lnTo>
                  <a:pt x="25971" y="6951"/>
                </a:lnTo>
                <a:lnTo>
                  <a:pt x="25857" y="6654"/>
                </a:lnTo>
                <a:lnTo>
                  <a:pt x="25742" y="6539"/>
                </a:lnTo>
                <a:lnTo>
                  <a:pt x="25674" y="6539"/>
                </a:lnTo>
                <a:lnTo>
                  <a:pt x="25468" y="6516"/>
                </a:lnTo>
                <a:lnTo>
                  <a:pt x="24874" y="6311"/>
                </a:lnTo>
                <a:lnTo>
                  <a:pt x="24645" y="6288"/>
                </a:lnTo>
                <a:lnTo>
                  <a:pt x="24485" y="6288"/>
                </a:lnTo>
                <a:lnTo>
                  <a:pt x="24279" y="5991"/>
                </a:lnTo>
                <a:lnTo>
                  <a:pt x="24211" y="5831"/>
                </a:lnTo>
                <a:lnTo>
                  <a:pt x="24188" y="5693"/>
                </a:lnTo>
                <a:lnTo>
                  <a:pt x="24325" y="5396"/>
                </a:lnTo>
                <a:lnTo>
                  <a:pt x="24554" y="5236"/>
                </a:lnTo>
                <a:lnTo>
                  <a:pt x="24759" y="5076"/>
                </a:lnTo>
                <a:lnTo>
                  <a:pt x="25011" y="4825"/>
                </a:lnTo>
                <a:lnTo>
                  <a:pt x="25171" y="4733"/>
                </a:lnTo>
                <a:lnTo>
                  <a:pt x="25262" y="4688"/>
                </a:lnTo>
                <a:lnTo>
                  <a:pt x="25400" y="4505"/>
                </a:lnTo>
                <a:lnTo>
                  <a:pt x="25468" y="4093"/>
                </a:lnTo>
                <a:lnTo>
                  <a:pt x="25514" y="3842"/>
                </a:lnTo>
                <a:lnTo>
                  <a:pt x="25560" y="3590"/>
                </a:lnTo>
                <a:lnTo>
                  <a:pt x="25468" y="3224"/>
                </a:lnTo>
                <a:lnTo>
                  <a:pt x="25331" y="3041"/>
                </a:lnTo>
                <a:lnTo>
                  <a:pt x="25240" y="2996"/>
                </a:lnTo>
                <a:lnTo>
                  <a:pt x="25079" y="2881"/>
                </a:lnTo>
                <a:lnTo>
                  <a:pt x="24919" y="2516"/>
                </a:lnTo>
                <a:lnTo>
                  <a:pt x="24759" y="2287"/>
                </a:lnTo>
                <a:lnTo>
                  <a:pt x="24622" y="2218"/>
                </a:lnTo>
                <a:lnTo>
                  <a:pt x="23982" y="2013"/>
                </a:lnTo>
                <a:lnTo>
                  <a:pt x="23525" y="1990"/>
                </a:lnTo>
                <a:lnTo>
                  <a:pt x="23136" y="1990"/>
                </a:lnTo>
                <a:lnTo>
                  <a:pt x="22793" y="1944"/>
                </a:lnTo>
                <a:lnTo>
                  <a:pt x="22633" y="1898"/>
                </a:lnTo>
                <a:lnTo>
                  <a:pt x="22450" y="1487"/>
                </a:lnTo>
                <a:lnTo>
                  <a:pt x="22473" y="1235"/>
                </a:lnTo>
                <a:lnTo>
                  <a:pt x="22496" y="1121"/>
                </a:lnTo>
                <a:lnTo>
                  <a:pt x="22405" y="938"/>
                </a:lnTo>
                <a:lnTo>
                  <a:pt x="22153" y="778"/>
                </a:lnTo>
                <a:lnTo>
                  <a:pt x="21970" y="641"/>
                </a:lnTo>
                <a:lnTo>
                  <a:pt x="21627" y="275"/>
                </a:lnTo>
                <a:lnTo>
                  <a:pt x="21193" y="24"/>
                </a:lnTo>
                <a:lnTo>
                  <a:pt x="21010" y="1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5420;p44"/>
          <p:cNvSpPr/>
          <p:nvPr/>
        </p:nvSpPr>
        <p:spPr>
          <a:xfrm>
            <a:off x="1216718" y="2897668"/>
            <a:ext cx="787366" cy="1018849"/>
          </a:xfrm>
          <a:custGeom>
            <a:avLst/>
            <a:gdLst/>
            <a:ahLst/>
            <a:cxnLst/>
            <a:rect l="l" t="t" r="r" b="b"/>
            <a:pathLst>
              <a:path w="30202" h="43987" extrusionOk="0">
                <a:moveTo>
                  <a:pt x="19799" y="1"/>
                </a:moveTo>
                <a:lnTo>
                  <a:pt x="19570" y="298"/>
                </a:lnTo>
                <a:lnTo>
                  <a:pt x="19410" y="458"/>
                </a:lnTo>
                <a:lnTo>
                  <a:pt x="19228" y="687"/>
                </a:lnTo>
                <a:lnTo>
                  <a:pt x="19113" y="1053"/>
                </a:lnTo>
                <a:lnTo>
                  <a:pt x="19113" y="1624"/>
                </a:lnTo>
                <a:lnTo>
                  <a:pt x="19113" y="2036"/>
                </a:lnTo>
                <a:lnTo>
                  <a:pt x="18999" y="2264"/>
                </a:lnTo>
                <a:lnTo>
                  <a:pt x="18770" y="2401"/>
                </a:lnTo>
                <a:lnTo>
                  <a:pt x="18633" y="2676"/>
                </a:lnTo>
                <a:lnTo>
                  <a:pt x="18542" y="2973"/>
                </a:lnTo>
                <a:lnTo>
                  <a:pt x="18313" y="3110"/>
                </a:lnTo>
                <a:lnTo>
                  <a:pt x="17947" y="3179"/>
                </a:lnTo>
                <a:lnTo>
                  <a:pt x="17833" y="3224"/>
                </a:lnTo>
                <a:lnTo>
                  <a:pt x="17719" y="3613"/>
                </a:lnTo>
                <a:lnTo>
                  <a:pt x="17742" y="3750"/>
                </a:lnTo>
                <a:lnTo>
                  <a:pt x="17719" y="3887"/>
                </a:lnTo>
                <a:lnTo>
                  <a:pt x="17467" y="4185"/>
                </a:lnTo>
                <a:lnTo>
                  <a:pt x="17376" y="4253"/>
                </a:lnTo>
                <a:lnTo>
                  <a:pt x="17170" y="4253"/>
                </a:lnTo>
                <a:lnTo>
                  <a:pt x="16918" y="4230"/>
                </a:lnTo>
                <a:lnTo>
                  <a:pt x="16758" y="4139"/>
                </a:lnTo>
                <a:lnTo>
                  <a:pt x="16233" y="3453"/>
                </a:lnTo>
                <a:lnTo>
                  <a:pt x="16141" y="3179"/>
                </a:lnTo>
                <a:lnTo>
                  <a:pt x="16118" y="2973"/>
                </a:lnTo>
                <a:lnTo>
                  <a:pt x="15890" y="2721"/>
                </a:lnTo>
                <a:lnTo>
                  <a:pt x="15775" y="2721"/>
                </a:lnTo>
                <a:lnTo>
                  <a:pt x="15501" y="2676"/>
                </a:lnTo>
                <a:lnTo>
                  <a:pt x="15158" y="2676"/>
                </a:lnTo>
                <a:lnTo>
                  <a:pt x="14998" y="2744"/>
                </a:lnTo>
                <a:lnTo>
                  <a:pt x="14678" y="2973"/>
                </a:lnTo>
                <a:lnTo>
                  <a:pt x="14609" y="3110"/>
                </a:lnTo>
                <a:lnTo>
                  <a:pt x="14518" y="3590"/>
                </a:lnTo>
                <a:lnTo>
                  <a:pt x="14518" y="4093"/>
                </a:lnTo>
                <a:lnTo>
                  <a:pt x="14518" y="4482"/>
                </a:lnTo>
                <a:lnTo>
                  <a:pt x="14404" y="4825"/>
                </a:lnTo>
                <a:lnTo>
                  <a:pt x="14312" y="4939"/>
                </a:lnTo>
                <a:lnTo>
                  <a:pt x="13924" y="5122"/>
                </a:lnTo>
                <a:lnTo>
                  <a:pt x="13741" y="5191"/>
                </a:lnTo>
                <a:lnTo>
                  <a:pt x="13306" y="5213"/>
                </a:lnTo>
                <a:lnTo>
                  <a:pt x="12826" y="5145"/>
                </a:lnTo>
                <a:lnTo>
                  <a:pt x="12140" y="5236"/>
                </a:lnTo>
                <a:lnTo>
                  <a:pt x="11546" y="5396"/>
                </a:lnTo>
                <a:lnTo>
                  <a:pt x="11226" y="5465"/>
                </a:lnTo>
                <a:lnTo>
                  <a:pt x="10906" y="5533"/>
                </a:lnTo>
                <a:lnTo>
                  <a:pt x="10769" y="5625"/>
                </a:lnTo>
                <a:lnTo>
                  <a:pt x="10631" y="6059"/>
                </a:lnTo>
                <a:lnTo>
                  <a:pt x="10586" y="6311"/>
                </a:lnTo>
                <a:lnTo>
                  <a:pt x="10517" y="6539"/>
                </a:lnTo>
                <a:lnTo>
                  <a:pt x="10380" y="6814"/>
                </a:lnTo>
                <a:lnTo>
                  <a:pt x="10426" y="6905"/>
                </a:lnTo>
                <a:lnTo>
                  <a:pt x="10540" y="7111"/>
                </a:lnTo>
                <a:lnTo>
                  <a:pt x="10631" y="7385"/>
                </a:lnTo>
                <a:lnTo>
                  <a:pt x="10723" y="7477"/>
                </a:lnTo>
                <a:lnTo>
                  <a:pt x="10997" y="7408"/>
                </a:lnTo>
                <a:lnTo>
                  <a:pt x="11157" y="7294"/>
                </a:lnTo>
                <a:lnTo>
                  <a:pt x="11294" y="7202"/>
                </a:lnTo>
                <a:lnTo>
                  <a:pt x="11477" y="6997"/>
                </a:lnTo>
                <a:lnTo>
                  <a:pt x="11637" y="6928"/>
                </a:lnTo>
                <a:lnTo>
                  <a:pt x="11797" y="6928"/>
                </a:lnTo>
                <a:lnTo>
                  <a:pt x="11889" y="7065"/>
                </a:lnTo>
                <a:lnTo>
                  <a:pt x="11935" y="7248"/>
                </a:lnTo>
                <a:lnTo>
                  <a:pt x="12026" y="7637"/>
                </a:lnTo>
                <a:lnTo>
                  <a:pt x="12072" y="8140"/>
                </a:lnTo>
                <a:lnTo>
                  <a:pt x="12095" y="8414"/>
                </a:lnTo>
                <a:lnTo>
                  <a:pt x="12003" y="8871"/>
                </a:lnTo>
                <a:lnTo>
                  <a:pt x="11935" y="9031"/>
                </a:lnTo>
                <a:lnTo>
                  <a:pt x="11820" y="9397"/>
                </a:lnTo>
                <a:lnTo>
                  <a:pt x="11706" y="9786"/>
                </a:lnTo>
                <a:lnTo>
                  <a:pt x="11637" y="9900"/>
                </a:lnTo>
                <a:lnTo>
                  <a:pt x="11340" y="10014"/>
                </a:lnTo>
                <a:lnTo>
                  <a:pt x="11180" y="10037"/>
                </a:lnTo>
                <a:lnTo>
                  <a:pt x="10792" y="10037"/>
                </a:lnTo>
                <a:lnTo>
                  <a:pt x="10334" y="10014"/>
                </a:lnTo>
                <a:lnTo>
                  <a:pt x="9717" y="10014"/>
                </a:lnTo>
                <a:lnTo>
                  <a:pt x="9283" y="9991"/>
                </a:lnTo>
                <a:lnTo>
                  <a:pt x="9191" y="10014"/>
                </a:lnTo>
                <a:lnTo>
                  <a:pt x="8963" y="10174"/>
                </a:lnTo>
                <a:lnTo>
                  <a:pt x="8917" y="10289"/>
                </a:lnTo>
                <a:lnTo>
                  <a:pt x="8917" y="10700"/>
                </a:lnTo>
                <a:lnTo>
                  <a:pt x="8940" y="11272"/>
                </a:lnTo>
                <a:lnTo>
                  <a:pt x="8894" y="11752"/>
                </a:lnTo>
                <a:lnTo>
                  <a:pt x="8734" y="12163"/>
                </a:lnTo>
                <a:lnTo>
                  <a:pt x="8597" y="12598"/>
                </a:lnTo>
                <a:lnTo>
                  <a:pt x="8551" y="12963"/>
                </a:lnTo>
                <a:lnTo>
                  <a:pt x="8505" y="13124"/>
                </a:lnTo>
                <a:lnTo>
                  <a:pt x="8185" y="13512"/>
                </a:lnTo>
                <a:lnTo>
                  <a:pt x="8048" y="13604"/>
                </a:lnTo>
                <a:lnTo>
                  <a:pt x="7705" y="13787"/>
                </a:lnTo>
                <a:lnTo>
                  <a:pt x="7408" y="14038"/>
                </a:lnTo>
                <a:lnTo>
                  <a:pt x="6951" y="14335"/>
                </a:lnTo>
                <a:lnTo>
                  <a:pt x="6356" y="14587"/>
                </a:lnTo>
                <a:lnTo>
                  <a:pt x="5991" y="14747"/>
                </a:lnTo>
                <a:lnTo>
                  <a:pt x="5693" y="14975"/>
                </a:lnTo>
                <a:lnTo>
                  <a:pt x="5465" y="15295"/>
                </a:lnTo>
                <a:lnTo>
                  <a:pt x="5282" y="15798"/>
                </a:lnTo>
                <a:lnTo>
                  <a:pt x="5030" y="16187"/>
                </a:lnTo>
                <a:lnTo>
                  <a:pt x="4893" y="16324"/>
                </a:lnTo>
                <a:lnTo>
                  <a:pt x="4756" y="16736"/>
                </a:lnTo>
                <a:lnTo>
                  <a:pt x="4619" y="17284"/>
                </a:lnTo>
                <a:lnTo>
                  <a:pt x="4550" y="17719"/>
                </a:lnTo>
                <a:lnTo>
                  <a:pt x="4505" y="18130"/>
                </a:lnTo>
                <a:lnTo>
                  <a:pt x="4436" y="18245"/>
                </a:lnTo>
                <a:lnTo>
                  <a:pt x="4322" y="18336"/>
                </a:lnTo>
                <a:lnTo>
                  <a:pt x="4390" y="18587"/>
                </a:lnTo>
                <a:lnTo>
                  <a:pt x="4482" y="18793"/>
                </a:lnTo>
                <a:lnTo>
                  <a:pt x="4573" y="19045"/>
                </a:lnTo>
                <a:lnTo>
                  <a:pt x="4733" y="19548"/>
                </a:lnTo>
                <a:lnTo>
                  <a:pt x="4733" y="19822"/>
                </a:lnTo>
                <a:lnTo>
                  <a:pt x="4710" y="20165"/>
                </a:lnTo>
                <a:lnTo>
                  <a:pt x="4687" y="20714"/>
                </a:lnTo>
                <a:lnTo>
                  <a:pt x="4596" y="20919"/>
                </a:lnTo>
                <a:lnTo>
                  <a:pt x="4527" y="20919"/>
                </a:lnTo>
                <a:lnTo>
                  <a:pt x="4322" y="20897"/>
                </a:lnTo>
                <a:lnTo>
                  <a:pt x="3887" y="20897"/>
                </a:lnTo>
                <a:lnTo>
                  <a:pt x="3681" y="20759"/>
                </a:lnTo>
                <a:lnTo>
                  <a:pt x="3430" y="20554"/>
                </a:lnTo>
                <a:lnTo>
                  <a:pt x="3064" y="20325"/>
                </a:lnTo>
                <a:lnTo>
                  <a:pt x="2904" y="20279"/>
                </a:lnTo>
                <a:lnTo>
                  <a:pt x="2858" y="20325"/>
                </a:lnTo>
                <a:lnTo>
                  <a:pt x="2858" y="20508"/>
                </a:lnTo>
                <a:lnTo>
                  <a:pt x="2790" y="21102"/>
                </a:lnTo>
                <a:lnTo>
                  <a:pt x="2653" y="21354"/>
                </a:lnTo>
                <a:lnTo>
                  <a:pt x="2378" y="21720"/>
                </a:lnTo>
                <a:lnTo>
                  <a:pt x="2195" y="21994"/>
                </a:lnTo>
                <a:lnTo>
                  <a:pt x="2104" y="22177"/>
                </a:lnTo>
                <a:lnTo>
                  <a:pt x="2150" y="22588"/>
                </a:lnTo>
                <a:lnTo>
                  <a:pt x="2218" y="22748"/>
                </a:lnTo>
                <a:lnTo>
                  <a:pt x="2333" y="22863"/>
                </a:lnTo>
                <a:lnTo>
                  <a:pt x="2744" y="23046"/>
                </a:lnTo>
                <a:lnTo>
                  <a:pt x="2858" y="23251"/>
                </a:lnTo>
                <a:lnTo>
                  <a:pt x="2904" y="23526"/>
                </a:lnTo>
                <a:lnTo>
                  <a:pt x="2950" y="23937"/>
                </a:lnTo>
                <a:lnTo>
                  <a:pt x="3041" y="24120"/>
                </a:lnTo>
                <a:lnTo>
                  <a:pt x="3110" y="24143"/>
                </a:lnTo>
                <a:lnTo>
                  <a:pt x="3590" y="24257"/>
                </a:lnTo>
                <a:lnTo>
                  <a:pt x="3979" y="24417"/>
                </a:lnTo>
                <a:lnTo>
                  <a:pt x="4093" y="24486"/>
                </a:lnTo>
                <a:lnTo>
                  <a:pt x="4322" y="24783"/>
                </a:lnTo>
                <a:lnTo>
                  <a:pt x="4527" y="24874"/>
                </a:lnTo>
                <a:lnTo>
                  <a:pt x="4596" y="24920"/>
                </a:lnTo>
                <a:lnTo>
                  <a:pt x="4573" y="25126"/>
                </a:lnTo>
                <a:lnTo>
                  <a:pt x="4344" y="25560"/>
                </a:lnTo>
                <a:lnTo>
                  <a:pt x="4230" y="25766"/>
                </a:lnTo>
                <a:lnTo>
                  <a:pt x="4116" y="25903"/>
                </a:lnTo>
                <a:lnTo>
                  <a:pt x="3636" y="26109"/>
                </a:lnTo>
                <a:lnTo>
                  <a:pt x="3407" y="26223"/>
                </a:lnTo>
                <a:lnTo>
                  <a:pt x="3247" y="26406"/>
                </a:lnTo>
                <a:lnTo>
                  <a:pt x="3087" y="26932"/>
                </a:lnTo>
                <a:lnTo>
                  <a:pt x="2950" y="27046"/>
                </a:lnTo>
                <a:lnTo>
                  <a:pt x="2836" y="27069"/>
                </a:lnTo>
                <a:lnTo>
                  <a:pt x="2676" y="27115"/>
                </a:lnTo>
                <a:lnTo>
                  <a:pt x="2356" y="27046"/>
                </a:lnTo>
                <a:lnTo>
                  <a:pt x="2173" y="27001"/>
                </a:lnTo>
                <a:lnTo>
                  <a:pt x="1921" y="27069"/>
                </a:lnTo>
                <a:lnTo>
                  <a:pt x="1738" y="27321"/>
                </a:lnTo>
                <a:lnTo>
                  <a:pt x="1670" y="27549"/>
                </a:lnTo>
                <a:lnTo>
                  <a:pt x="1578" y="28007"/>
                </a:lnTo>
                <a:lnTo>
                  <a:pt x="1555" y="28441"/>
                </a:lnTo>
                <a:lnTo>
                  <a:pt x="1578" y="28647"/>
                </a:lnTo>
                <a:lnTo>
                  <a:pt x="1715" y="29127"/>
                </a:lnTo>
                <a:lnTo>
                  <a:pt x="1624" y="29195"/>
                </a:lnTo>
                <a:lnTo>
                  <a:pt x="1281" y="29378"/>
                </a:lnTo>
                <a:lnTo>
                  <a:pt x="778" y="29630"/>
                </a:lnTo>
                <a:lnTo>
                  <a:pt x="549" y="29744"/>
                </a:lnTo>
                <a:lnTo>
                  <a:pt x="115" y="30087"/>
                </a:lnTo>
                <a:lnTo>
                  <a:pt x="24" y="30270"/>
                </a:lnTo>
                <a:lnTo>
                  <a:pt x="1" y="30453"/>
                </a:lnTo>
                <a:lnTo>
                  <a:pt x="207" y="30979"/>
                </a:lnTo>
                <a:lnTo>
                  <a:pt x="367" y="31207"/>
                </a:lnTo>
                <a:lnTo>
                  <a:pt x="618" y="31596"/>
                </a:lnTo>
                <a:lnTo>
                  <a:pt x="869" y="32007"/>
                </a:lnTo>
                <a:lnTo>
                  <a:pt x="961" y="32076"/>
                </a:lnTo>
                <a:lnTo>
                  <a:pt x="1258" y="32144"/>
                </a:lnTo>
                <a:lnTo>
                  <a:pt x="1784" y="32076"/>
                </a:lnTo>
                <a:lnTo>
                  <a:pt x="1967" y="32053"/>
                </a:lnTo>
                <a:lnTo>
                  <a:pt x="2310" y="31893"/>
                </a:lnTo>
                <a:lnTo>
                  <a:pt x="2653" y="31573"/>
                </a:lnTo>
                <a:lnTo>
                  <a:pt x="3110" y="31207"/>
                </a:lnTo>
                <a:lnTo>
                  <a:pt x="3544" y="30979"/>
                </a:lnTo>
                <a:lnTo>
                  <a:pt x="4162" y="30910"/>
                </a:lnTo>
                <a:lnTo>
                  <a:pt x="4870" y="30819"/>
                </a:lnTo>
                <a:lnTo>
                  <a:pt x="5419" y="30796"/>
                </a:lnTo>
                <a:lnTo>
                  <a:pt x="5785" y="30910"/>
                </a:lnTo>
                <a:lnTo>
                  <a:pt x="5853" y="31001"/>
                </a:lnTo>
                <a:lnTo>
                  <a:pt x="6173" y="31116"/>
                </a:lnTo>
                <a:lnTo>
                  <a:pt x="6379" y="31161"/>
                </a:lnTo>
                <a:lnTo>
                  <a:pt x="6608" y="31230"/>
                </a:lnTo>
                <a:lnTo>
                  <a:pt x="6951" y="31596"/>
                </a:lnTo>
                <a:lnTo>
                  <a:pt x="7019" y="31824"/>
                </a:lnTo>
                <a:lnTo>
                  <a:pt x="7248" y="32442"/>
                </a:lnTo>
                <a:lnTo>
                  <a:pt x="7362" y="33059"/>
                </a:lnTo>
                <a:lnTo>
                  <a:pt x="7431" y="33722"/>
                </a:lnTo>
                <a:lnTo>
                  <a:pt x="7499" y="34476"/>
                </a:lnTo>
                <a:lnTo>
                  <a:pt x="7522" y="35025"/>
                </a:lnTo>
                <a:lnTo>
                  <a:pt x="7568" y="35482"/>
                </a:lnTo>
                <a:lnTo>
                  <a:pt x="7637" y="35757"/>
                </a:lnTo>
                <a:lnTo>
                  <a:pt x="7911" y="36237"/>
                </a:lnTo>
                <a:lnTo>
                  <a:pt x="8048" y="36328"/>
                </a:lnTo>
                <a:lnTo>
                  <a:pt x="8208" y="36443"/>
                </a:lnTo>
                <a:lnTo>
                  <a:pt x="8574" y="36945"/>
                </a:lnTo>
                <a:lnTo>
                  <a:pt x="8643" y="37174"/>
                </a:lnTo>
                <a:lnTo>
                  <a:pt x="8665" y="37426"/>
                </a:lnTo>
                <a:lnTo>
                  <a:pt x="8620" y="37974"/>
                </a:lnTo>
                <a:lnTo>
                  <a:pt x="8460" y="38203"/>
                </a:lnTo>
                <a:lnTo>
                  <a:pt x="8025" y="38637"/>
                </a:lnTo>
                <a:lnTo>
                  <a:pt x="7797" y="39003"/>
                </a:lnTo>
                <a:lnTo>
                  <a:pt x="7728" y="39117"/>
                </a:lnTo>
                <a:lnTo>
                  <a:pt x="7797" y="39552"/>
                </a:lnTo>
                <a:lnTo>
                  <a:pt x="7819" y="39689"/>
                </a:lnTo>
                <a:lnTo>
                  <a:pt x="7865" y="39826"/>
                </a:lnTo>
                <a:lnTo>
                  <a:pt x="7911" y="39757"/>
                </a:lnTo>
                <a:lnTo>
                  <a:pt x="7980" y="39735"/>
                </a:lnTo>
                <a:lnTo>
                  <a:pt x="8094" y="39757"/>
                </a:lnTo>
                <a:lnTo>
                  <a:pt x="8277" y="39986"/>
                </a:lnTo>
                <a:lnTo>
                  <a:pt x="8414" y="40055"/>
                </a:lnTo>
                <a:lnTo>
                  <a:pt x="8665" y="40169"/>
                </a:lnTo>
                <a:lnTo>
                  <a:pt x="8917" y="40375"/>
                </a:lnTo>
                <a:lnTo>
                  <a:pt x="9123" y="40489"/>
                </a:lnTo>
                <a:lnTo>
                  <a:pt x="9328" y="40580"/>
                </a:lnTo>
                <a:lnTo>
                  <a:pt x="9466" y="40695"/>
                </a:lnTo>
                <a:lnTo>
                  <a:pt x="9603" y="41152"/>
                </a:lnTo>
                <a:lnTo>
                  <a:pt x="9626" y="41289"/>
                </a:lnTo>
                <a:lnTo>
                  <a:pt x="9694" y="41404"/>
                </a:lnTo>
                <a:lnTo>
                  <a:pt x="9969" y="41541"/>
                </a:lnTo>
                <a:lnTo>
                  <a:pt x="10083" y="41495"/>
                </a:lnTo>
                <a:lnTo>
                  <a:pt x="10174" y="41426"/>
                </a:lnTo>
                <a:lnTo>
                  <a:pt x="10426" y="41381"/>
                </a:lnTo>
                <a:lnTo>
                  <a:pt x="10586" y="41404"/>
                </a:lnTo>
                <a:lnTo>
                  <a:pt x="10746" y="41426"/>
                </a:lnTo>
                <a:lnTo>
                  <a:pt x="10860" y="41198"/>
                </a:lnTo>
                <a:lnTo>
                  <a:pt x="10837" y="41038"/>
                </a:lnTo>
                <a:lnTo>
                  <a:pt x="10769" y="40901"/>
                </a:lnTo>
                <a:lnTo>
                  <a:pt x="10586" y="40672"/>
                </a:lnTo>
                <a:lnTo>
                  <a:pt x="10449" y="40603"/>
                </a:lnTo>
                <a:lnTo>
                  <a:pt x="10311" y="40535"/>
                </a:lnTo>
                <a:lnTo>
                  <a:pt x="10311" y="40169"/>
                </a:lnTo>
                <a:lnTo>
                  <a:pt x="10334" y="40055"/>
                </a:lnTo>
                <a:lnTo>
                  <a:pt x="10334" y="39940"/>
                </a:lnTo>
                <a:lnTo>
                  <a:pt x="10403" y="39620"/>
                </a:lnTo>
                <a:lnTo>
                  <a:pt x="10517" y="39506"/>
                </a:lnTo>
                <a:lnTo>
                  <a:pt x="10631" y="39483"/>
                </a:lnTo>
                <a:lnTo>
                  <a:pt x="10746" y="39666"/>
                </a:lnTo>
                <a:lnTo>
                  <a:pt x="10929" y="39780"/>
                </a:lnTo>
                <a:lnTo>
                  <a:pt x="11112" y="39872"/>
                </a:lnTo>
                <a:lnTo>
                  <a:pt x="11249" y="40146"/>
                </a:lnTo>
                <a:lnTo>
                  <a:pt x="11363" y="40283"/>
                </a:lnTo>
                <a:lnTo>
                  <a:pt x="11569" y="40489"/>
                </a:lnTo>
                <a:lnTo>
                  <a:pt x="11797" y="40603"/>
                </a:lnTo>
                <a:lnTo>
                  <a:pt x="12049" y="40809"/>
                </a:lnTo>
                <a:lnTo>
                  <a:pt x="12255" y="41015"/>
                </a:lnTo>
                <a:lnTo>
                  <a:pt x="12460" y="41106"/>
                </a:lnTo>
                <a:lnTo>
                  <a:pt x="12849" y="41243"/>
                </a:lnTo>
                <a:lnTo>
                  <a:pt x="13032" y="41335"/>
                </a:lnTo>
                <a:lnTo>
                  <a:pt x="13009" y="41518"/>
                </a:lnTo>
                <a:lnTo>
                  <a:pt x="12986" y="41655"/>
                </a:lnTo>
                <a:lnTo>
                  <a:pt x="12918" y="41929"/>
                </a:lnTo>
                <a:lnTo>
                  <a:pt x="12735" y="42135"/>
                </a:lnTo>
                <a:lnTo>
                  <a:pt x="12643" y="42341"/>
                </a:lnTo>
                <a:lnTo>
                  <a:pt x="12575" y="42409"/>
                </a:lnTo>
                <a:lnTo>
                  <a:pt x="12506" y="42615"/>
                </a:lnTo>
                <a:lnTo>
                  <a:pt x="12506" y="43004"/>
                </a:lnTo>
                <a:lnTo>
                  <a:pt x="12483" y="43118"/>
                </a:lnTo>
                <a:lnTo>
                  <a:pt x="12323" y="43232"/>
                </a:lnTo>
                <a:lnTo>
                  <a:pt x="12232" y="43255"/>
                </a:lnTo>
                <a:lnTo>
                  <a:pt x="12163" y="43324"/>
                </a:lnTo>
                <a:lnTo>
                  <a:pt x="12209" y="43735"/>
                </a:lnTo>
                <a:lnTo>
                  <a:pt x="12232" y="43895"/>
                </a:lnTo>
                <a:lnTo>
                  <a:pt x="12278" y="43987"/>
                </a:lnTo>
                <a:lnTo>
                  <a:pt x="12781" y="43987"/>
                </a:lnTo>
                <a:lnTo>
                  <a:pt x="12918" y="43964"/>
                </a:lnTo>
                <a:lnTo>
                  <a:pt x="13009" y="43758"/>
                </a:lnTo>
                <a:lnTo>
                  <a:pt x="13078" y="43644"/>
                </a:lnTo>
                <a:lnTo>
                  <a:pt x="13169" y="43553"/>
                </a:lnTo>
                <a:lnTo>
                  <a:pt x="13443" y="43484"/>
                </a:lnTo>
                <a:lnTo>
                  <a:pt x="13855" y="43484"/>
                </a:lnTo>
                <a:lnTo>
                  <a:pt x="14015" y="43255"/>
                </a:lnTo>
                <a:lnTo>
                  <a:pt x="14061" y="43050"/>
                </a:lnTo>
                <a:lnTo>
                  <a:pt x="14129" y="42707"/>
                </a:lnTo>
                <a:lnTo>
                  <a:pt x="14152" y="42524"/>
                </a:lnTo>
                <a:lnTo>
                  <a:pt x="14221" y="42227"/>
                </a:lnTo>
                <a:lnTo>
                  <a:pt x="14244" y="41746"/>
                </a:lnTo>
                <a:lnTo>
                  <a:pt x="14152" y="41358"/>
                </a:lnTo>
                <a:lnTo>
                  <a:pt x="14129" y="41061"/>
                </a:lnTo>
                <a:lnTo>
                  <a:pt x="14152" y="40946"/>
                </a:lnTo>
                <a:lnTo>
                  <a:pt x="14312" y="40992"/>
                </a:lnTo>
                <a:lnTo>
                  <a:pt x="14472" y="41015"/>
                </a:lnTo>
                <a:lnTo>
                  <a:pt x="14609" y="41061"/>
                </a:lnTo>
                <a:lnTo>
                  <a:pt x="14724" y="41266"/>
                </a:lnTo>
                <a:lnTo>
                  <a:pt x="14792" y="41404"/>
                </a:lnTo>
                <a:lnTo>
                  <a:pt x="14884" y="41655"/>
                </a:lnTo>
                <a:lnTo>
                  <a:pt x="14952" y="41861"/>
                </a:lnTo>
                <a:lnTo>
                  <a:pt x="15135" y="41906"/>
                </a:lnTo>
                <a:lnTo>
                  <a:pt x="15387" y="41929"/>
                </a:lnTo>
                <a:lnTo>
                  <a:pt x="15638" y="41952"/>
                </a:lnTo>
                <a:lnTo>
                  <a:pt x="15844" y="41861"/>
                </a:lnTo>
                <a:lnTo>
                  <a:pt x="15935" y="41769"/>
                </a:lnTo>
                <a:lnTo>
                  <a:pt x="15935" y="41381"/>
                </a:lnTo>
                <a:lnTo>
                  <a:pt x="15981" y="41266"/>
                </a:lnTo>
                <a:lnTo>
                  <a:pt x="16050" y="40923"/>
                </a:lnTo>
                <a:lnTo>
                  <a:pt x="16050" y="40558"/>
                </a:lnTo>
                <a:lnTo>
                  <a:pt x="15890" y="40306"/>
                </a:lnTo>
                <a:lnTo>
                  <a:pt x="15501" y="39666"/>
                </a:lnTo>
                <a:lnTo>
                  <a:pt x="15295" y="39506"/>
                </a:lnTo>
                <a:lnTo>
                  <a:pt x="15135" y="39346"/>
                </a:lnTo>
                <a:lnTo>
                  <a:pt x="14952" y="38889"/>
                </a:lnTo>
                <a:lnTo>
                  <a:pt x="14998" y="38683"/>
                </a:lnTo>
                <a:lnTo>
                  <a:pt x="15250" y="38317"/>
                </a:lnTo>
                <a:lnTo>
                  <a:pt x="15547" y="37883"/>
                </a:lnTo>
                <a:lnTo>
                  <a:pt x="15661" y="37654"/>
                </a:lnTo>
                <a:lnTo>
                  <a:pt x="15821" y="37197"/>
                </a:lnTo>
                <a:lnTo>
                  <a:pt x="15821" y="36923"/>
                </a:lnTo>
                <a:lnTo>
                  <a:pt x="15775" y="36603"/>
                </a:lnTo>
                <a:lnTo>
                  <a:pt x="15570" y="36008"/>
                </a:lnTo>
                <a:lnTo>
                  <a:pt x="15295" y="35688"/>
                </a:lnTo>
                <a:lnTo>
                  <a:pt x="14975" y="35459"/>
                </a:lnTo>
                <a:lnTo>
                  <a:pt x="14541" y="35254"/>
                </a:lnTo>
                <a:lnTo>
                  <a:pt x="14404" y="35002"/>
                </a:lnTo>
                <a:lnTo>
                  <a:pt x="14449" y="34774"/>
                </a:lnTo>
                <a:lnTo>
                  <a:pt x="14655" y="33836"/>
                </a:lnTo>
                <a:lnTo>
                  <a:pt x="14792" y="33356"/>
                </a:lnTo>
                <a:lnTo>
                  <a:pt x="15181" y="32876"/>
                </a:lnTo>
                <a:lnTo>
                  <a:pt x="15547" y="32350"/>
                </a:lnTo>
                <a:lnTo>
                  <a:pt x="15638" y="32122"/>
                </a:lnTo>
                <a:lnTo>
                  <a:pt x="15638" y="31573"/>
                </a:lnTo>
                <a:lnTo>
                  <a:pt x="15547" y="31321"/>
                </a:lnTo>
                <a:lnTo>
                  <a:pt x="15455" y="31070"/>
                </a:lnTo>
                <a:lnTo>
                  <a:pt x="15432" y="30384"/>
                </a:lnTo>
                <a:lnTo>
                  <a:pt x="15547" y="30156"/>
                </a:lnTo>
                <a:lnTo>
                  <a:pt x="15753" y="29973"/>
                </a:lnTo>
                <a:lnTo>
                  <a:pt x="16324" y="29744"/>
                </a:lnTo>
                <a:lnTo>
                  <a:pt x="16530" y="29744"/>
                </a:lnTo>
                <a:lnTo>
                  <a:pt x="16736" y="29813"/>
                </a:lnTo>
                <a:lnTo>
                  <a:pt x="17170" y="29927"/>
                </a:lnTo>
                <a:lnTo>
                  <a:pt x="17376" y="29927"/>
                </a:lnTo>
                <a:lnTo>
                  <a:pt x="17444" y="29858"/>
                </a:lnTo>
                <a:lnTo>
                  <a:pt x="17581" y="29698"/>
                </a:lnTo>
                <a:lnTo>
                  <a:pt x="18176" y="29538"/>
                </a:lnTo>
                <a:lnTo>
                  <a:pt x="18450" y="29538"/>
                </a:lnTo>
                <a:lnTo>
                  <a:pt x="18679" y="29630"/>
                </a:lnTo>
                <a:lnTo>
                  <a:pt x="19068" y="29858"/>
                </a:lnTo>
                <a:lnTo>
                  <a:pt x="19273" y="29904"/>
                </a:lnTo>
                <a:lnTo>
                  <a:pt x="19868" y="29858"/>
                </a:lnTo>
                <a:lnTo>
                  <a:pt x="20233" y="29813"/>
                </a:lnTo>
                <a:lnTo>
                  <a:pt x="20691" y="29973"/>
                </a:lnTo>
                <a:lnTo>
                  <a:pt x="21445" y="30110"/>
                </a:lnTo>
                <a:lnTo>
                  <a:pt x="21674" y="30041"/>
                </a:lnTo>
                <a:lnTo>
                  <a:pt x="21925" y="29744"/>
                </a:lnTo>
                <a:lnTo>
                  <a:pt x="22017" y="29470"/>
                </a:lnTo>
                <a:lnTo>
                  <a:pt x="22017" y="29287"/>
                </a:lnTo>
                <a:lnTo>
                  <a:pt x="21925" y="28532"/>
                </a:lnTo>
                <a:lnTo>
                  <a:pt x="21948" y="27984"/>
                </a:lnTo>
                <a:lnTo>
                  <a:pt x="21994" y="27755"/>
                </a:lnTo>
                <a:lnTo>
                  <a:pt x="22108" y="27435"/>
                </a:lnTo>
                <a:lnTo>
                  <a:pt x="22222" y="27321"/>
                </a:lnTo>
                <a:lnTo>
                  <a:pt x="22314" y="27321"/>
                </a:lnTo>
                <a:lnTo>
                  <a:pt x="22885" y="27344"/>
                </a:lnTo>
                <a:lnTo>
                  <a:pt x="23388" y="27321"/>
                </a:lnTo>
                <a:lnTo>
                  <a:pt x="23480" y="27275"/>
                </a:lnTo>
                <a:lnTo>
                  <a:pt x="23686" y="26909"/>
                </a:lnTo>
                <a:lnTo>
                  <a:pt x="23846" y="26749"/>
                </a:lnTo>
                <a:lnTo>
                  <a:pt x="23960" y="26612"/>
                </a:lnTo>
                <a:lnTo>
                  <a:pt x="24189" y="26246"/>
                </a:lnTo>
                <a:lnTo>
                  <a:pt x="24394" y="26200"/>
                </a:lnTo>
                <a:lnTo>
                  <a:pt x="24646" y="26200"/>
                </a:lnTo>
                <a:lnTo>
                  <a:pt x="24989" y="26155"/>
                </a:lnTo>
                <a:lnTo>
                  <a:pt x="25103" y="26040"/>
                </a:lnTo>
                <a:lnTo>
                  <a:pt x="25103" y="25949"/>
                </a:lnTo>
                <a:lnTo>
                  <a:pt x="25057" y="25629"/>
                </a:lnTo>
                <a:lnTo>
                  <a:pt x="25080" y="25034"/>
                </a:lnTo>
                <a:lnTo>
                  <a:pt x="25149" y="24760"/>
                </a:lnTo>
                <a:lnTo>
                  <a:pt x="25217" y="24714"/>
                </a:lnTo>
                <a:lnTo>
                  <a:pt x="25766" y="24783"/>
                </a:lnTo>
                <a:lnTo>
                  <a:pt x="26863" y="24783"/>
                </a:lnTo>
                <a:lnTo>
                  <a:pt x="27435" y="24714"/>
                </a:lnTo>
                <a:lnTo>
                  <a:pt x="27846" y="24440"/>
                </a:lnTo>
                <a:lnTo>
                  <a:pt x="28258" y="24074"/>
                </a:lnTo>
                <a:lnTo>
                  <a:pt x="28487" y="23869"/>
                </a:lnTo>
                <a:lnTo>
                  <a:pt x="29127" y="23274"/>
                </a:lnTo>
                <a:lnTo>
                  <a:pt x="29264" y="23046"/>
                </a:lnTo>
                <a:lnTo>
                  <a:pt x="29310" y="22977"/>
                </a:lnTo>
                <a:lnTo>
                  <a:pt x="29378" y="22840"/>
                </a:lnTo>
                <a:lnTo>
                  <a:pt x="29264" y="22840"/>
                </a:lnTo>
                <a:lnTo>
                  <a:pt x="29195" y="22794"/>
                </a:lnTo>
                <a:lnTo>
                  <a:pt x="29104" y="22703"/>
                </a:lnTo>
                <a:lnTo>
                  <a:pt x="28944" y="22314"/>
                </a:lnTo>
                <a:lnTo>
                  <a:pt x="28921" y="22085"/>
                </a:lnTo>
                <a:lnTo>
                  <a:pt x="28967" y="21217"/>
                </a:lnTo>
                <a:lnTo>
                  <a:pt x="28990" y="20371"/>
                </a:lnTo>
                <a:lnTo>
                  <a:pt x="28967" y="20096"/>
                </a:lnTo>
                <a:lnTo>
                  <a:pt x="28898" y="19433"/>
                </a:lnTo>
                <a:lnTo>
                  <a:pt x="28830" y="19319"/>
                </a:lnTo>
                <a:lnTo>
                  <a:pt x="28281" y="19273"/>
                </a:lnTo>
                <a:lnTo>
                  <a:pt x="27618" y="19273"/>
                </a:lnTo>
                <a:lnTo>
                  <a:pt x="27435" y="19250"/>
                </a:lnTo>
                <a:lnTo>
                  <a:pt x="27138" y="19113"/>
                </a:lnTo>
                <a:lnTo>
                  <a:pt x="27001" y="18953"/>
                </a:lnTo>
                <a:lnTo>
                  <a:pt x="26703" y="18656"/>
                </a:lnTo>
                <a:lnTo>
                  <a:pt x="26543" y="18359"/>
                </a:lnTo>
                <a:lnTo>
                  <a:pt x="26498" y="17833"/>
                </a:lnTo>
                <a:lnTo>
                  <a:pt x="26475" y="17239"/>
                </a:lnTo>
                <a:lnTo>
                  <a:pt x="26475" y="16987"/>
                </a:lnTo>
                <a:lnTo>
                  <a:pt x="26772" y="16507"/>
                </a:lnTo>
                <a:lnTo>
                  <a:pt x="26886" y="16347"/>
                </a:lnTo>
                <a:lnTo>
                  <a:pt x="27138" y="16073"/>
                </a:lnTo>
                <a:lnTo>
                  <a:pt x="27389" y="15821"/>
                </a:lnTo>
                <a:lnTo>
                  <a:pt x="27572" y="15707"/>
                </a:lnTo>
                <a:lnTo>
                  <a:pt x="27984" y="15593"/>
                </a:lnTo>
                <a:lnTo>
                  <a:pt x="28144" y="15478"/>
                </a:lnTo>
                <a:lnTo>
                  <a:pt x="28121" y="15410"/>
                </a:lnTo>
                <a:lnTo>
                  <a:pt x="28052" y="15250"/>
                </a:lnTo>
                <a:lnTo>
                  <a:pt x="28029" y="15021"/>
                </a:lnTo>
                <a:lnTo>
                  <a:pt x="27938" y="14907"/>
                </a:lnTo>
                <a:lnTo>
                  <a:pt x="27824" y="14884"/>
                </a:lnTo>
                <a:lnTo>
                  <a:pt x="27343" y="14861"/>
                </a:lnTo>
                <a:lnTo>
                  <a:pt x="26863" y="14861"/>
                </a:lnTo>
                <a:lnTo>
                  <a:pt x="26635" y="14815"/>
                </a:lnTo>
                <a:lnTo>
                  <a:pt x="26383" y="14724"/>
                </a:lnTo>
                <a:lnTo>
                  <a:pt x="26338" y="14587"/>
                </a:lnTo>
                <a:lnTo>
                  <a:pt x="26338" y="14404"/>
                </a:lnTo>
                <a:lnTo>
                  <a:pt x="26520" y="14061"/>
                </a:lnTo>
                <a:lnTo>
                  <a:pt x="26543" y="13947"/>
                </a:lnTo>
                <a:lnTo>
                  <a:pt x="26658" y="13649"/>
                </a:lnTo>
                <a:lnTo>
                  <a:pt x="26886" y="13466"/>
                </a:lnTo>
                <a:lnTo>
                  <a:pt x="27001" y="13375"/>
                </a:lnTo>
                <a:lnTo>
                  <a:pt x="27298" y="12986"/>
                </a:lnTo>
                <a:lnTo>
                  <a:pt x="27343" y="12849"/>
                </a:lnTo>
                <a:lnTo>
                  <a:pt x="27389" y="12735"/>
                </a:lnTo>
                <a:lnTo>
                  <a:pt x="27709" y="12621"/>
                </a:lnTo>
                <a:lnTo>
                  <a:pt x="27846" y="12598"/>
                </a:lnTo>
                <a:lnTo>
                  <a:pt x="28327" y="12552"/>
                </a:lnTo>
                <a:lnTo>
                  <a:pt x="28830" y="12575"/>
                </a:lnTo>
                <a:lnTo>
                  <a:pt x="28967" y="12575"/>
                </a:lnTo>
                <a:lnTo>
                  <a:pt x="29195" y="12415"/>
                </a:lnTo>
                <a:lnTo>
                  <a:pt x="29195" y="12232"/>
                </a:lnTo>
                <a:lnTo>
                  <a:pt x="29150" y="11660"/>
                </a:lnTo>
                <a:lnTo>
                  <a:pt x="29081" y="11317"/>
                </a:lnTo>
                <a:lnTo>
                  <a:pt x="28944" y="11135"/>
                </a:lnTo>
                <a:lnTo>
                  <a:pt x="28692" y="10952"/>
                </a:lnTo>
                <a:lnTo>
                  <a:pt x="28395" y="10700"/>
                </a:lnTo>
                <a:lnTo>
                  <a:pt x="28121" y="10403"/>
                </a:lnTo>
                <a:lnTo>
                  <a:pt x="28029" y="10312"/>
                </a:lnTo>
                <a:lnTo>
                  <a:pt x="28006" y="10083"/>
                </a:lnTo>
                <a:lnTo>
                  <a:pt x="28098" y="10060"/>
                </a:lnTo>
                <a:lnTo>
                  <a:pt x="28487" y="10037"/>
                </a:lnTo>
                <a:lnTo>
                  <a:pt x="28921" y="10037"/>
                </a:lnTo>
                <a:lnTo>
                  <a:pt x="29081" y="10014"/>
                </a:lnTo>
                <a:lnTo>
                  <a:pt x="29378" y="9740"/>
                </a:lnTo>
                <a:lnTo>
                  <a:pt x="29493" y="9694"/>
                </a:lnTo>
                <a:lnTo>
                  <a:pt x="29584" y="9626"/>
                </a:lnTo>
                <a:lnTo>
                  <a:pt x="29813" y="9397"/>
                </a:lnTo>
                <a:lnTo>
                  <a:pt x="29950" y="9374"/>
                </a:lnTo>
                <a:lnTo>
                  <a:pt x="30064" y="9328"/>
                </a:lnTo>
                <a:lnTo>
                  <a:pt x="30201" y="9077"/>
                </a:lnTo>
                <a:lnTo>
                  <a:pt x="30155" y="8940"/>
                </a:lnTo>
                <a:lnTo>
                  <a:pt x="30110" y="8780"/>
                </a:lnTo>
                <a:lnTo>
                  <a:pt x="29973" y="8437"/>
                </a:lnTo>
                <a:lnTo>
                  <a:pt x="29767" y="8323"/>
                </a:lnTo>
                <a:lnTo>
                  <a:pt x="29538" y="8231"/>
                </a:lnTo>
                <a:lnTo>
                  <a:pt x="29264" y="7911"/>
                </a:lnTo>
                <a:lnTo>
                  <a:pt x="29104" y="7751"/>
                </a:lnTo>
                <a:lnTo>
                  <a:pt x="28830" y="7454"/>
                </a:lnTo>
                <a:lnTo>
                  <a:pt x="28441" y="7202"/>
                </a:lnTo>
                <a:lnTo>
                  <a:pt x="28212" y="7088"/>
                </a:lnTo>
                <a:lnTo>
                  <a:pt x="27801" y="6928"/>
                </a:lnTo>
                <a:lnTo>
                  <a:pt x="27732" y="6768"/>
                </a:lnTo>
                <a:lnTo>
                  <a:pt x="27664" y="6356"/>
                </a:lnTo>
                <a:lnTo>
                  <a:pt x="27595" y="5876"/>
                </a:lnTo>
                <a:lnTo>
                  <a:pt x="27572" y="5739"/>
                </a:lnTo>
                <a:lnTo>
                  <a:pt x="27686" y="5396"/>
                </a:lnTo>
                <a:lnTo>
                  <a:pt x="27801" y="5259"/>
                </a:lnTo>
                <a:lnTo>
                  <a:pt x="27504" y="5145"/>
                </a:lnTo>
                <a:lnTo>
                  <a:pt x="27412" y="5030"/>
                </a:lnTo>
                <a:lnTo>
                  <a:pt x="27275" y="4893"/>
                </a:lnTo>
                <a:lnTo>
                  <a:pt x="27138" y="4642"/>
                </a:lnTo>
                <a:lnTo>
                  <a:pt x="27023" y="4505"/>
                </a:lnTo>
                <a:lnTo>
                  <a:pt x="26635" y="4505"/>
                </a:lnTo>
                <a:lnTo>
                  <a:pt x="26406" y="4573"/>
                </a:lnTo>
                <a:lnTo>
                  <a:pt x="26246" y="4665"/>
                </a:lnTo>
                <a:lnTo>
                  <a:pt x="26109" y="4962"/>
                </a:lnTo>
                <a:lnTo>
                  <a:pt x="26040" y="5099"/>
                </a:lnTo>
                <a:lnTo>
                  <a:pt x="25949" y="5191"/>
                </a:lnTo>
                <a:lnTo>
                  <a:pt x="25263" y="5191"/>
                </a:lnTo>
                <a:lnTo>
                  <a:pt x="24966" y="4939"/>
                </a:lnTo>
                <a:lnTo>
                  <a:pt x="24852" y="4756"/>
                </a:lnTo>
                <a:lnTo>
                  <a:pt x="24783" y="4596"/>
                </a:lnTo>
                <a:lnTo>
                  <a:pt x="24577" y="4367"/>
                </a:lnTo>
                <a:lnTo>
                  <a:pt x="24463" y="4299"/>
                </a:lnTo>
                <a:lnTo>
                  <a:pt x="24303" y="4299"/>
                </a:lnTo>
                <a:lnTo>
                  <a:pt x="24006" y="4665"/>
                </a:lnTo>
                <a:lnTo>
                  <a:pt x="23891" y="4779"/>
                </a:lnTo>
                <a:lnTo>
                  <a:pt x="23777" y="4916"/>
                </a:lnTo>
                <a:lnTo>
                  <a:pt x="23526" y="5259"/>
                </a:lnTo>
                <a:lnTo>
                  <a:pt x="23503" y="5442"/>
                </a:lnTo>
                <a:lnTo>
                  <a:pt x="23526" y="5602"/>
                </a:lnTo>
                <a:lnTo>
                  <a:pt x="23708" y="5808"/>
                </a:lnTo>
                <a:lnTo>
                  <a:pt x="23846" y="5853"/>
                </a:lnTo>
                <a:lnTo>
                  <a:pt x="24143" y="5991"/>
                </a:lnTo>
                <a:lnTo>
                  <a:pt x="24463" y="6288"/>
                </a:lnTo>
                <a:lnTo>
                  <a:pt x="24554" y="6402"/>
                </a:lnTo>
                <a:lnTo>
                  <a:pt x="24440" y="6745"/>
                </a:lnTo>
                <a:lnTo>
                  <a:pt x="24371" y="6928"/>
                </a:lnTo>
                <a:lnTo>
                  <a:pt x="24326" y="7019"/>
                </a:lnTo>
                <a:lnTo>
                  <a:pt x="24166" y="7088"/>
                </a:lnTo>
                <a:lnTo>
                  <a:pt x="23823" y="7042"/>
                </a:lnTo>
                <a:lnTo>
                  <a:pt x="23548" y="6997"/>
                </a:lnTo>
                <a:lnTo>
                  <a:pt x="23343" y="6951"/>
                </a:lnTo>
                <a:lnTo>
                  <a:pt x="23137" y="6791"/>
                </a:lnTo>
                <a:lnTo>
                  <a:pt x="23068" y="6585"/>
                </a:lnTo>
                <a:lnTo>
                  <a:pt x="23023" y="6494"/>
                </a:lnTo>
                <a:lnTo>
                  <a:pt x="22885" y="6379"/>
                </a:lnTo>
                <a:lnTo>
                  <a:pt x="22611" y="6356"/>
                </a:lnTo>
                <a:lnTo>
                  <a:pt x="22405" y="6379"/>
                </a:lnTo>
                <a:lnTo>
                  <a:pt x="22245" y="6356"/>
                </a:lnTo>
                <a:lnTo>
                  <a:pt x="21994" y="6219"/>
                </a:lnTo>
                <a:lnTo>
                  <a:pt x="21902" y="6128"/>
                </a:lnTo>
                <a:lnTo>
                  <a:pt x="21788" y="5785"/>
                </a:lnTo>
                <a:lnTo>
                  <a:pt x="21765" y="5259"/>
                </a:lnTo>
                <a:lnTo>
                  <a:pt x="21765" y="5076"/>
                </a:lnTo>
                <a:lnTo>
                  <a:pt x="21925" y="5008"/>
                </a:lnTo>
                <a:lnTo>
                  <a:pt x="22131" y="4939"/>
                </a:lnTo>
                <a:lnTo>
                  <a:pt x="22337" y="4848"/>
                </a:lnTo>
                <a:lnTo>
                  <a:pt x="22657" y="4528"/>
                </a:lnTo>
                <a:lnTo>
                  <a:pt x="22771" y="4390"/>
                </a:lnTo>
                <a:lnTo>
                  <a:pt x="22817" y="4322"/>
                </a:lnTo>
                <a:lnTo>
                  <a:pt x="22794" y="4162"/>
                </a:lnTo>
                <a:lnTo>
                  <a:pt x="22611" y="3910"/>
                </a:lnTo>
                <a:lnTo>
                  <a:pt x="22543" y="3796"/>
                </a:lnTo>
                <a:lnTo>
                  <a:pt x="22405" y="3384"/>
                </a:lnTo>
                <a:lnTo>
                  <a:pt x="22337" y="2744"/>
                </a:lnTo>
                <a:lnTo>
                  <a:pt x="22382" y="2493"/>
                </a:lnTo>
                <a:lnTo>
                  <a:pt x="22771" y="2104"/>
                </a:lnTo>
                <a:lnTo>
                  <a:pt x="23023" y="1967"/>
                </a:lnTo>
                <a:lnTo>
                  <a:pt x="23251" y="1830"/>
                </a:lnTo>
                <a:lnTo>
                  <a:pt x="23457" y="1418"/>
                </a:lnTo>
                <a:lnTo>
                  <a:pt x="23617" y="1213"/>
                </a:lnTo>
                <a:lnTo>
                  <a:pt x="23777" y="1030"/>
                </a:lnTo>
                <a:lnTo>
                  <a:pt x="23800" y="595"/>
                </a:lnTo>
                <a:lnTo>
                  <a:pt x="23800" y="344"/>
                </a:lnTo>
                <a:lnTo>
                  <a:pt x="23800" y="230"/>
                </a:lnTo>
                <a:lnTo>
                  <a:pt x="23686" y="138"/>
                </a:lnTo>
                <a:lnTo>
                  <a:pt x="23388" y="115"/>
                </a:lnTo>
                <a:lnTo>
                  <a:pt x="23183" y="92"/>
                </a:lnTo>
                <a:lnTo>
                  <a:pt x="22977" y="92"/>
                </a:lnTo>
                <a:lnTo>
                  <a:pt x="22497" y="275"/>
                </a:lnTo>
                <a:lnTo>
                  <a:pt x="22314" y="344"/>
                </a:lnTo>
                <a:lnTo>
                  <a:pt x="22085" y="572"/>
                </a:lnTo>
                <a:lnTo>
                  <a:pt x="21857" y="732"/>
                </a:lnTo>
                <a:lnTo>
                  <a:pt x="21399" y="778"/>
                </a:lnTo>
                <a:lnTo>
                  <a:pt x="20828" y="755"/>
                </a:lnTo>
                <a:lnTo>
                  <a:pt x="20576" y="710"/>
                </a:lnTo>
                <a:lnTo>
                  <a:pt x="20142" y="527"/>
                </a:lnTo>
                <a:lnTo>
                  <a:pt x="20028" y="344"/>
                </a:lnTo>
                <a:lnTo>
                  <a:pt x="19913" y="161"/>
                </a:lnTo>
                <a:lnTo>
                  <a:pt x="19799" y="1"/>
                </a:lnTo>
                <a:close/>
              </a:path>
            </a:pathLst>
          </a:custGeom>
          <a:solidFill>
            <a:srgbClr val="3C506E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5421;p44"/>
          <p:cNvSpPr/>
          <p:nvPr/>
        </p:nvSpPr>
        <p:spPr>
          <a:xfrm>
            <a:off x="728060" y="3787259"/>
            <a:ext cx="390398" cy="264794"/>
          </a:xfrm>
          <a:custGeom>
            <a:avLst/>
            <a:gdLst/>
            <a:ahLst/>
            <a:cxnLst/>
            <a:rect l="l" t="t" r="r" b="b"/>
            <a:pathLst>
              <a:path w="14975" h="11432" fill="none" extrusionOk="0">
                <a:moveTo>
                  <a:pt x="13786" y="8711"/>
                </a:moveTo>
                <a:lnTo>
                  <a:pt x="13946" y="8277"/>
                </a:lnTo>
                <a:lnTo>
                  <a:pt x="14220" y="7819"/>
                </a:lnTo>
                <a:lnTo>
                  <a:pt x="14403" y="7659"/>
                </a:lnTo>
                <a:lnTo>
                  <a:pt x="14769" y="7362"/>
                </a:lnTo>
                <a:lnTo>
                  <a:pt x="14929" y="7088"/>
                </a:lnTo>
                <a:lnTo>
                  <a:pt x="14929" y="6905"/>
                </a:lnTo>
                <a:lnTo>
                  <a:pt x="14929" y="6516"/>
                </a:lnTo>
                <a:lnTo>
                  <a:pt x="14975" y="5853"/>
                </a:lnTo>
                <a:lnTo>
                  <a:pt x="14906" y="5510"/>
                </a:lnTo>
                <a:lnTo>
                  <a:pt x="14837" y="5419"/>
                </a:lnTo>
                <a:lnTo>
                  <a:pt x="14609" y="5305"/>
                </a:lnTo>
                <a:lnTo>
                  <a:pt x="14197" y="5350"/>
                </a:lnTo>
                <a:lnTo>
                  <a:pt x="13969" y="5259"/>
                </a:lnTo>
                <a:lnTo>
                  <a:pt x="13786" y="5099"/>
                </a:lnTo>
                <a:lnTo>
                  <a:pt x="13443" y="4733"/>
                </a:lnTo>
                <a:lnTo>
                  <a:pt x="13237" y="4664"/>
                </a:lnTo>
                <a:lnTo>
                  <a:pt x="13100" y="4619"/>
                </a:lnTo>
                <a:lnTo>
                  <a:pt x="12940" y="4436"/>
                </a:lnTo>
                <a:lnTo>
                  <a:pt x="12826" y="4047"/>
                </a:lnTo>
                <a:lnTo>
                  <a:pt x="12803" y="3819"/>
                </a:lnTo>
                <a:lnTo>
                  <a:pt x="12826" y="3567"/>
                </a:lnTo>
                <a:lnTo>
                  <a:pt x="12940" y="3018"/>
                </a:lnTo>
                <a:lnTo>
                  <a:pt x="13031" y="2858"/>
                </a:lnTo>
                <a:lnTo>
                  <a:pt x="13168" y="2721"/>
                </a:lnTo>
                <a:lnTo>
                  <a:pt x="13374" y="2355"/>
                </a:lnTo>
                <a:lnTo>
                  <a:pt x="13397" y="2150"/>
                </a:lnTo>
                <a:lnTo>
                  <a:pt x="13328" y="2058"/>
                </a:lnTo>
                <a:lnTo>
                  <a:pt x="13146" y="1898"/>
                </a:lnTo>
                <a:lnTo>
                  <a:pt x="12871" y="1624"/>
                </a:lnTo>
                <a:lnTo>
                  <a:pt x="12665" y="1532"/>
                </a:lnTo>
                <a:lnTo>
                  <a:pt x="12574" y="1555"/>
                </a:lnTo>
                <a:lnTo>
                  <a:pt x="12368" y="1692"/>
                </a:lnTo>
                <a:lnTo>
                  <a:pt x="12140" y="2150"/>
                </a:lnTo>
                <a:lnTo>
                  <a:pt x="12003" y="2333"/>
                </a:lnTo>
                <a:lnTo>
                  <a:pt x="11911" y="2355"/>
                </a:lnTo>
                <a:lnTo>
                  <a:pt x="11728" y="2287"/>
                </a:lnTo>
                <a:lnTo>
                  <a:pt x="11340" y="1898"/>
                </a:lnTo>
                <a:lnTo>
                  <a:pt x="11202" y="1692"/>
                </a:lnTo>
                <a:lnTo>
                  <a:pt x="11111" y="1441"/>
                </a:lnTo>
                <a:lnTo>
                  <a:pt x="10974" y="1029"/>
                </a:lnTo>
                <a:lnTo>
                  <a:pt x="10791" y="869"/>
                </a:lnTo>
                <a:lnTo>
                  <a:pt x="10631" y="892"/>
                </a:lnTo>
                <a:lnTo>
                  <a:pt x="9831" y="961"/>
                </a:lnTo>
                <a:lnTo>
                  <a:pt x="9122" y="892"/>
                </a:lnTo>
                <a:lnTo>
                  <a:pt x="8848" y="892"/>
                </a:lnTo>
                <a:lnTo>
                  <a:pt x="8367" y="915"/>
                </a:lnTo>
                <a:lnTo>
                  <a:pt x="8070" y="824"/>
                </a:lnTo>
                <a:lnTo>
                  <a:pt x="7956" y="709"/>
                </a:lnTo>
                <a:lnTo>
                  <a:pt x="7750" y="412"/>
                </a:lnTo>
                <a:lnTo>
                  <a:pt x="7453" y="92"/>
                </a:lnTo>
                <a:lnTo>
                  <a:pt x="7202" y="1"/>
                </a:lnTo>
                <a:lnTo>
                  <a:pt x="7064" y="46"/>
                </a:lnTo>
                <a:lnTo>
                  <a:pt x="6767" y="115"/>
                </a:lnTo>
                <a:lnTo>
                  <a:pt x="6333" y="229"/>
                </a:lnTo>
                <a:lnTo>
                  <a:pt x="6127" y="412"/>
                </a:lnTo>
                <a:lnTo>
                  <a:pt x="5921" y="664"/>
                </a:lnTo>
                <a:lnTo>
                  <a:pt x="5601" y="1144"/>
                </a:lnTo>
                <a:lnTo>
                  <a:pt x="5510" y="1418"/>
                </a:lnTo>
                <a:lnTo>
                  <a:pt x="5373" y="1715"/>
                </a:lnTo>
                <a:lnTo>
                  <a:pt x="4938" y="2104"/>
                </a:lnTo>
                <a:lnTo>
                  <a:pt x="4664" y="2172"/>
                </a:lnTo>
                <a:lnTo>
                  <a:pt x="4572" y="2104"/>
                </a:lnTo>
                <a:lnTo>
                  <a:pt x="4367" y="1921"/>
                </a:lnTo>
                <a:lnTo>
                  <a:pt x="3978" y="1670"/>
                </a:lnTo>
                <a:lnTo>
                  <a:pt x="3772" y="1601"/>
                </a:lnTo>
                <a:lnTo>
                  <a:pt x="3727" y="1647"/>
                </a:lnTo>
                <a:lnTo>
                  <a:pt x="3338" y="1944"/>
                </a:lnTo>
                <a:lnTo>
                  <a:pt x="2835" y="2355"/>
                </a:lnTo>
                <a:lnTo>
                  <a:pt x="2538" y="2538"/>
                </a:lnTo>
                <a:lnTo>
                  <a:pt x="1966" y="2744"/>
                </a:lnTo>
                <a:lnTo>
                  <a:pt x="1669" y="2744"/>
                </a:lnTo>
                <a:lnTo>
                  <a:pt x="1600" y="2675"/>
                </a:lnTo>
                <a:lnTo>
                  <a:pt x="1326" y="2378"/>
                </a:lnTo>
                <a:lnTo>
                  <a:pt x="1029" y="2218"/>
                </a:lnTo>
                <a:lnTo>
                  <a:pt x="892" y="2104"/>
                </a:lnTo>
                <a:lnTo>
                  <a:pt x="572" y="2058"/>
                </a:lnTo>
                <a:lnTo>
                  <a:pt x="320" y="2058"/>
                </a:lnTo>
                <a:lnTo>
                  <a:pt x="0" y="2081"/>
                </a:lnTo>
                <a:lnTo>
                  <a:pt x="0" y="2607"/>
                </a:lnTo>
                <a:lnTo>
                  <a:pt x="0" y="2904"/>
                </a:lnTo>
                <a:lnTo>
                  <a:pt x="23" y="3041"/>
                </a:lnTo>
                <a:lnTo>
                  <a:pt x="206" y="3293"/>
                </a:lnTo>
                <a:lnTo>
                  <a:pt x="343" y="3384"/>
                </a:lnTo>
                <a:lnTo>
                  <a:pt x="549" y="3498"/>
                </a:lnTo>
                <a:lnTo>
                  <a:pt x="869" y="3704"/>
                </a:lnTo>
                <a:lnTo>
                  <a:pt x="1257" y="3910"/>
                </a:lnTo>
                <a:lnTo>
                  <a:pt x="1555" y="4047"/>
                </a:lnTo>
                <a:lnTo>
                  <a:pt x="1989" y="4367"/>
                </a:lnTo>
                <a:lnTo>
                  <a:pt x="2195" y="4573"/>
                </a:lnTo>
                <a:lnTo>
                  <a:pt x="2538" y="4756"/>
                </a:lnTo>
                <a:lnTo>
                  <a:pt x="2972" y="5007"/>
                </a:lnTo>
                <a:lnTo>
                  <a:pt x="3201" y="5236"/>
                </a:lnTo>
                <a:lnTo>
                  <a:pt x="3475" y="5396"/>
                </a:lnTo>
                <a:lnTo>
                  <a:pt x="3612" y="5396"/>
                </a:lnTo>
                <a:lnTo>
                  <a:pt x="3818" y="5442"/>
                </a:lnTo>
                <a:lnTo>
                  <a:pt x="3909" y="5579"/>
                </a:lnTo>
                <a:lnTo>
                  <a:pt x="3932" y="5716"/>
                </a:lnTo>
                <a:lnTo>
                  <a:pt x="3978" y="6219"/>
                </a:lnTo>
                <a:lnTo>
                  <a:pt x="4047" y="6493"/>
                </a:lnTo>
                <a:lnTo>
                  <a:pt x="4024" y="6585"/>
                </a:lnTo>
                <a:lnTo>
                  <a:pt x="3795" y="6722"/>
                </a:lnTo>
                <a:lnTo>
                  <a:pt x="3727" y="6836"/>
                </a:lnTo>
                <a:lnTo>
                  <a:pt x="3635" y="7065"/>
                </a:lnTo>
                <a:lnTo>
                  <a:pt x="3635" y="7499"/>
                </a:lnTo>
                <a:lnTo>
                  <a:pt x="3658" y="7956"/>
                </a:lnTo>
                <a:lnTo>
                  <a:pt x="3658" y="8254"/>
                </a:lnTo>
                <a:lnTo>
                  <a:pt x="3727" y="8619"/>
                </a:lnTo>
                <a:lnTo>
                  <a:pt x="3887" y="8871"/>
                </a:lnTo>
                <a:lnTo>
                  <a:pt x="4001" y="8940"/>
                </a:lnTo>
                <a:lnTo>
                  <a:pt x="4229" y="9191"/>
                </a:lnTo>
                <a:lnTo>
                  <a:pt x="4252" y="9351"/>
                </a:lnTo>
                <a:lnTo>
                  <a:pt x="4229" y="9511"/>
                </a:lnTo>
                <a:lnTo>
                  <a:pt x="4252" y="9694"/>
                </a:lnTo>
                <a:lnTo>
                  <a:pt x="4435" y="9808"/>
                </a:lnTo>
                <a:lnTo>
                  <a:pt x="4847" y="9945"/>
                </a:lnTo>
                <a:lnTo>
                  <a:pt x="5030" y="10106"/>
                </a:lnTo>
                <a:lnTo>
                  <a:pt x="5167" y="10174"/>
                </a:lnTo>
                <a:lnTo>
                  <a:pt x="5624" y="10037"/>
                </a:lnTo>
                <a:lnTo>
                  <a:pt x="5693" y="9991"/>
                </a:lnTo>
                <a:lnTo>
                  <a:pt x="5738" y="9831"/>
                </a:lnTo>
                <a:lnTo>
                  <a:pt x="5807" y="9580"/>
                </a:lnTo>
                <a:lnTo>
                  <a:pt x="5944" y="9374"/>
                </a:lnTo>
                <a:lnTo>
                  <a:pt x="6036" y="9122"/>
                </a:lnTo>
                <a:lnTo>
                  <a:pt x="6081" y="9008"/>
                </a:lnTo>
                <a:lnTo>
                  <a:pt x="6287" y="8848"/>
                </a:lnTo>
                <a:lnTo>
                  <a:pt x="6401" y="8825"/>
                </a:lnTo>
                <a:lnTo>
                  <a:pt x="6881" y="8825"/>
                </a:lnTo>
                <a:lnTo>
                  <a:pt x="7316" y="8825"/>
                </a:lnTo>
                <a:lnTo>
                  <a:pt x="7384" y="9077"/>
                </a:lnTo>
                <a:lnTo>
                  <a:pt x="7522" y="9397"/>
                </a:lnTo>
                <a:lnTo>
                  <a:pt x="7590" y="9488"/>
                </a:lnTo>
                <a:lnTo>
                  <a:pt x="7682" y="9717"/>
                </a:lnTo>
                <a:lnTo>
                  <a:pt x="7819" y="9763"/>
                </a:lnTo>
                <a:lnTo>
                  <a:pt x="7979" y="9763"/>
                </a:lnTo>
                <a:lnTo>
                  <a:pt x="8322" y="9694"/>
                </a:lnTo>
                <a:lnTo>
                  <a:pt x="8367" y="9580"/>
                </a:lnTo>
                <a:lnTo>
                  <a:pt x="8390" y="9443"/>
                </a:lnTo>
                <a:lnTo>
                  <a:pt x="8505" y="9191"/>
                </a:lnTo>
                <a:lnTo>
                  <a:pt x="8619" y="9168"/>
                </a:lnTo>
                <a:lnTo>
                  <a:pt x="8756" y="9145"/>
                </a:lnTo>
                <a:lnTo>
                  <a:pt x="9053" y="9168"/>
                </a:lnTo>
                <a:lnTo>
                  <a:pt x="9076" y="9260"/>
                </a:lnTo>
                <a:lnTo>
                  <a:pt x="9168" y="9465"/>
                </a:lnTo>
                <a:lnTo>
                  <a:pt x="9328" y="9625"/>
                </a:lnTo>
                <a:lnTo>
                  <a:pt x="9351" y="9694"/>
                </a:lnTo>
                <a:lnTo>
                  <a:pt x="9396" y="9945"/>
                </a:lnTo>
                <a:lnTo>
                  <a:pt x="9282" y="10060"/>
                </a:lnTo>
                <a:lnTo>
                  <a:pt x="9190" y="10197"/>
                </a:lnTo>
                <a:lnTo>
                  <a:pt x="9236" y="10426"/>
                </a:lnTo>
                <a:lnTo>
                  <a:pt x="9259" y="10494"/>
                </a:lnTo>
                <a:lnTo>
                  <a:pt x="9465" y="10540"/>
                </a:lnTo>
                <a:lnTo>
                  <a:pt x="9899" y="10586"/>
                </a:lnTo>
                <a:lnTo>
                  <a:pt x="10082" y="10563"/>
                </a:lnTo>
                <a:lnTo>
                  <a:pt x="10311" y="10517"/>
                </a:lnTo>
                <a:lnTo>
                  <a:pt x="10402" y="10586"/>
                </a:lnTo>
                <a:lnTo>
                  <a:pt x="10425" y="10700"/>
                </a:lnTo>
                <a:lnTo>
                  <a:pt x="10471" y="10929"/>
                </a:lnTo>
                <a:lnTo>
                  <a:pt x="10608" y="11226"/>
                </a:lnTo>
                <a:lnTo>
                  <a:pt x="10677" y="11249"/>
                </a:lnTo>
                <a:lnTo>
                  <a:pt x="10837" y="11386"/>
                </a:lnTo>
                <a:lnTo>
                  <a:pt x="11134" y="11431"/>
                </a:lnTo>
                <a:lnTo>
                  <a:pt x="11294" y="11431"/>
                </a:lnTo>
                <a:lnTo>
                  <a:pt x="11591" y="11431"/>
                </a:lnTo>
                <a:lnTo>
                  <a:pt x="11660" y="11340"/>
                </a:lnTo>
                <a:lnTo>
                  <a:pt x="11637" y="10997"/>
                </a:lnTo>
                <a:lnTo>
                  <a:pt x="11682" y="10768"/>
                </a:lnTo>
                <a:lnTo>
                  <a:pt x="11820" y="10746"/>
                </a:lnTo>
                <a:lnTo>
                  <a:pt x="11957" y="10608"/>
                </a:lnTo>
                <a:lnTo>
                  <a:pt x="12094" y="10334"/>
                </a:lnTo>
                <a:lnTo>
                  <a:pt x="12208" y="10266"/>
                </a:lnTo>
                <a:lnTo>
                  <a:pt x="12323" y="10266"/>
                </a:lnTo>
                <a:lnTo>
                  <a:pt x="12620" y="10174"/>
                </a:lnTo>
                <a:lnTo>
                  <a:pt x="12734" y="10060"/>
                </a:lnTo>
                <a:lnTo>
                  <a:pt x="12803" y="9968"/>
                </a:lnTo>
                <a:lnTo>
                  <a:pt x="12986" y="9808"/>
                </a:lnTo>
                <a:lnTo>
                  <a:pt x="13100" y="9808"/>
                </a:lnTo>
                <a:lnTo>
                  <a:pt x="13283" y="9831"/>
                </a:lnTo>
                <a:lnTo>
                  <a:pt x="13534" y="9808"/>
                </a:lnTo>
                <a:lnTo>
                  <a:pt x="13511" y="9488"/>
                </a:lnTo>
                <a:lnTo>
                  <a:pt x="13511" y="9305"/>
                </a:lnTo>
                <a:lnTo>
                  <a:pt x="13603" y="8985"/>
                </a:lnTo>
                <a:lnTo>
                  <a:pt x="13786" y="871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4575" cap="flat" cmpd="sng">
            <a:solidFill>
              <a:schemeClr val="lt1"/>
            </a:solidFill>
            <a:prstDash val="solid"/>
            <a:miter lim="22861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6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2"/>
          <p:cNvSpPr txBox="1">
            <a:spLocks/>
          </p:cNvSpPr>
          <p:nvPr/>
        </p:nvSpPr>
        <p:spPr bwMode="auto">
          <a:xfrm>
            <a:off x="481754" y="724698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14000"/>
              </a:lnSpc>
              <a:spcAft>
                <a:spcPts val="0"/>
              </a:spcAft>
              <a:defRPr/>
            </a:pPr>
            <a:r>
              <a:rPr lang="de-DE" sz="2400" kern="0" dirty="0">
                <a:latin typeface="Arial" panose="020B0604020202020204" pitchFamily="34" charset="0"/>
              </a:rPr>
              <a:t>Sachstand Schulungen</a:t>
            </a:r>
            <a:endParaRPr lang="de-DE" sz="2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75436"/>
              </p:ext>
            </p:extLst>
          </p:nvPr>
        </p:nvGraphicFramePr>
        <p:xfrm>
          <a:off x="539352" y="1344619"/>
          <a:ext cx="8064898" cy="406508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551295">
                  <a:extLst>
                    <a:ext uri="{9D8B030D-6E8A-4147-A177-3AD203B41FA5}">
                      <a16:colId xmlns:a16="http://schemas.microsoft.com/office/drawing/2014/main" val="392194695"/>
                    </a:ext>
                  </a:extLst>
                </a:gridCol>
                <a:gridCol w="2555039">
                  <a:extLst>
                    <a:ext uri="{9D8B030D-6E8A-4147-A177-3AD203B41FA5}">
                      <a16:colId xmlns:a16="http://schemas.microsoft.com/office/drawing/2014/main" val="2877727369"/>
                    </a:ext>
                  </a:extLst>
                </a:gridCol>
                <a:gridCol w="2042447">
                  <a:extLst>
                    <a:ext uri="{9D8B030D-6E8A-4147-A177-3AD203B41FA5}">
                      <a16:colId xmlns:a16="http://schemas.microsoft.com/office/drawing/2014/main" val="2567023674"/>
                    </a:ext>
                  </a:extLst>
                </a:gridCol>
                <a:gridCol w="916117">
                  <a:extLst>
                    <a:ext uri="{9D8B030D-6E8A-4147-A177-3AD203B41FA5}">
                      <a16:colId xmlns:a16="http://schemas.microsoft.com/office/drawing/2014/main" val="2012574618"/>
                    </a:ext>
                  </a:extLst>
                </a:gridCol>
              </a:tblGrid>
              <a:tr h="203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Anzahl </a:t>
                      </a:r>
                      <a:r>
                        <a:rPr lang="de-DE" sz="1050" dirty="0" err="1" smtClean="0">
                          <a:effectLst/>
                        </a:rPr>
                        <a:t>MastertrainerInnen</a:t>
                      </a:r>
                      <a:r>
                        <a:rPr lang="de-DE" sz="1050" dirty="0" smtClean="0">
                          <a:effectLst/>
                        </a:rPr>
                        <a:t> (MT)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 smtClean="0">
                          <a:effectLst/>
                        </a:rPr>
                        <a:t>Landesmultiplikatoren (LM)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 smtClean="0">
                          <a:effectLst/>
                        </a:rPr>
                        <a:t>LM/MT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759978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Baden-Württemberg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35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911308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Bayern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28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824051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Berlin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4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915153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Brandenburg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9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040122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Bremen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2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650413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Hamburg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5*</a:t>
                      </a:r>
                      <a:endParaRPr lang="de-DE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4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574932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Hessen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15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041160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Mecklenburg-Vorpommern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8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926752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Niedersachsen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28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505398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Nordrhein-Westfalen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46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24009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Rheinland-Pfalz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2*</a:t>
                      </a:r>
                      <a:endParaRPr lang="de-DE" sz="105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16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234914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Saarland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4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066497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Sachsen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11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6872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Sachsen-Anhalt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9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30406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Schleswig-Holstein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9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5580"/>
                  </a:ext>
                </a:extLst>
              </a:tr>
              <a:tr h="241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Thüringen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9</a:t>
                      </a:r>
                      <a:endParaRPr lang="de-DE" sz="1050" dirty="0"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23466" marR="23466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956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feld 19"/>
          <p:cNvSpPr txBox="1"/>
          <p:nvPr/>
        </p:nvSpPr>
        <p:spPr>
          <a:xfrm flipH="1">
            <a:off x="548426" y="1489348"/>
            <a:ext cx="8055823" cy="953494"/>
          </a:xfrm>
          <a:prstGeom prst="rect">
            <a:avLst/>
          </a:prstGeom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de-D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Verzögerung der nationalen Testinstanz </a:t>
            </a:r>
            <a:r>
              <a:rPr lang="de-DE" sz="1600" b="1" dirty="0" err="1" smtClean="0">
                <a:solidFill>
                  <a:srgbClr val="FFFFFF"/>
                </a:solidFill>
                <a:latin typeface="Arial" panose="020B0604020202020204"/>
                <a:cs typeface="+mn-cs"/>
              </a:rPr>
              <a:t>vss</a:t>
            </a: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. </a:t>
            </a: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11/12 </a:t>
            </a:r>
            <a:r>
              <a:rPr lang="de-DE" sz="16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2024 statt August 2024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de-DE" sz="1400" b="1" dirty="0" smtClean="0">
              <a:solidFill>
                <a:srgbClr val="FFFFFF"/>
              </a:solidFill>
              <a:latin typeface="Arial" panose="020B0604020202020204"/>
              <a:cs typeface="+mn-cs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Ursachen: </a:t>
            </a:r>
            <a:r>
              <a:rPr lang="de-DE" sz="14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Fehlende Testmöglichkeiten auf Seiten der </a:t>
            </a:r>
            <a:r>
              <a:rPr lang="de-DE" sz="1400" b="1" dirty="0" smtClean="0">
                <a:solidFill>
                  <a:srgbClr val="FFFFFF"/>
                </a:solidFill>
                <a:latin typeface="Arial" panose="020B0604020202020204"/>
                <a:cs typeface="+mn-cs"/>
              </a:rPr>
              <a:t>KOM; Ausbleiben der Produktionsversion; CDB</a:t>
            </a:r>
            <a:endParaRPr lang="de-DE" sz="1400" b="1" dirty="0">
              <a:solidFill>
                <a:srgbClr val="FFFFFF"/>
              </a:solidFill>
              <a:latin typeface="Arial" panose="020B0604020202020204"/>
              <a:cs typeface="+mn-cs"/>
            </a:endParaRPr>
          </a:p>
        </p:txBody>
      </p:sp>
      <p:sp>
        <p:nvSpPr>
          <p:cNvPr id="43" name="Titel 2"/>
          <p:cNvSpPr txBox="1">
            <a:spLocks/>
          </p:cNvSpPr>
          <p:nvPr/>
        </p:nvSpPr>
        <p:spPr bwMode="auto">
          <a:xfrm>
            <a:off x="481754" y="724698"/>
            <a:ext cx="7450285" cy="46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3C506E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80" b="1">
                <a:solidFill>
                  <a:schemeClr val="tx2"/>
                </a:solidFill>
                <a:latin typeface="Arial" charset="0"/>
              </a:defRPr>
            </a:lvl5pPr>
            <a:lvl6pPr marL="548634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6pPr>
            <a:lvl7pPr marL="1097269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7pPr>
            <a:lvl8pPr marL="1645903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8pPr>
            <a:lvl9pPr marL="2194538" algn="l" rtl="0" eaLnBrk="1" fontAlgn="base" hangingPunct="1">
              <a:spcBef>
                <a:spcPct val="0"/>
              </a:spcBef>
              <a:spcAft>
                <a:spcPct val="0"/>
              </a:spcAft>
              <a:defRPr sz="336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14000"/>
              </a:lnSpc>
              <a:spcAft>
                <a:spcPts val="0"/>
              </a:spcAft>
              <a:defRPr/>
            </a:pPr>
            <a:r>
              <a:rPr lang="de-DE" sz="2400" dirty="0"/>
              <a:t>Sachstand technischer </a:t>
            </a:r>
            <a:r>
              <a:rPr lang="de-DE" sz="2400" dirty="0" smtClean="0"/>
              <a:t>Rollout</a:t>
            </a:r>
            <a:endParaRPr lang="de-DE" sz="2400" dirty="0"/>
          </a:p>
        </p:txBody>
      </p:sp>
      <p:sp>
        <p:nvSpPr>
          <p:cNvPr id="2" name="Rechteck 1"/>
          <p:cNvSpPr/>
          <p:nvPr/>
        </p:nvSpPr>
        <p:spPr bwMode="auto">
          <a:xfrm>
            <a:off x="548426" y="2641476"/>
            <a:ext cx="2520000" cy="4320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Testinstanz*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b="1" dirty="0" smtClean="0">
                <a:solidFill>
                  <a:schemeClr val="bg1"/>
                </a:solidFill>
              </a:rPr>
              <a:t>11/12 </a:t>
            </a:r>
            <a:r>
              <a:rPr lang="de-DE" sz="1050" b="1" dirty="0" smtClean="0">
                <a:solidFill>
                  <a:schemeClr val="bg1"/>
                </a:solidFill>
              </a:rPr>
              <a:t>2024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3316337" y="2641476"/>
            <a:ext cx="2520000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Acceptance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b="1" dirty="0" smtClean="0">
                <a:solidFill>
                  <a:schemeClr val="bg1"/>
                </a:solidFill>
              </a:rPr>
              <a:t>01/02 2025</a:t>
            </a:r>
            <a:endParaRPr kumimoji="0" lang="de-DE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084248" y="2641476"/>
            <a:ext cx="2520000" cy="43204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Production</a:t>
            </a:r>
            <a:endParaRPr kumimoji="0" lang="de-DE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b="1" dirty="0" smtClean="0">
                <a:solidFill>
                  <a:schemeClr val="bg1"/>
                </a:solidFill>
              </a:rPr>
              <a:t>03 2025</a:t>
            </a:r>
            <a:endParaRPr kumimoji="0" lang="de-DE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39750" y="3073524"/>
            <a:ext cx="2528676" cy="2232248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1600" dirty="0" smtClean="0"/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600" dirty="0" smtClean="0"/>
              <a:t>Geteilte Infrastruktur mit EEA </a:t>
            </a:r>
            <a:r>
              <a:rPr lang="de-DE" sz="1600" dirty="0" err="1" smtClean="0"/>
              <a:t>usecase</a:t>
            </a:r>
            <a:endParaRPr lang="de-DE" sz="1600" dirty="0" smtClean="0"/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Eingeschränkte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Kapazität (2 Behörden pro Land)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3316337" y="3073524"/>
            <a:ext cx="2520000" cy="2232248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Vollständige Instanz auf dedizierter</a:t>
            </a:r>
            <a:r>
              <a:rPr kumimoji="0" 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Infrastruktur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600" baseline="0" dirty="0" smtClean="0"/>
              <a:t>Alle</a:t>
            </a:r>
            <a:r>
              <a:rPr lang="de-DE" sz="1600" dirty="0" smtClean="0"/>
              <a:t> Behörden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1600" dirty="0" smtClean="0"/>
              <a:t>Testumgebung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6084248" y="3073524"/>
            <a:ext cx="2520000" cy="2232248"/>
          </a:xfrm>
          <a:prstGeom prst="rect">
            <a:avLst/>
          </a:prstGeom>
          <a:solidFill>
            <a:schemeClr val="bg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Vollständige </a:t>
            </a:r>
            <a:r>
              <a:rPr lang="de-DE" sz="1600" dirty="0"/>
              <a:t>Instanz auf dedizierter Infrastruktur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Alle Behörden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Echtumgebung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923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2.xml><?xml version="1.0" encoding="utf-8"?>
<a:theme xmlns:a="http://schemas.openxmlformats.org/drawingml/2006/main" name="1_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3.xml><?xml version="1.0" encoding="utf-8"?>
<a:theme xmlns:a="http://schemas.openxmlformats.org/drawingml/2006/main" name="2_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4.xml><?xml version="1.0" encoding="utf-8"?>
<a:theme xmlns:a="http://schemas.openxmlformats.org/drawingml/2006/main" name="3_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5.xml><?xml version="1.0" encoding="utf-8"?>
<a:theme xmlns:a="http://schemas.openxmlformats.org/drawingml/2006/main" name="4_Justiz NRW">
  <a:themeElements>
    <a:clrScheme name="Justiz NRW">
      <a:dk1>
        <a:srgbClr val="3C506E"/>
      </a:dk1>
      <a:lt1>
        <a:srgbClr val="FFFFFF"/>
      </a:lt1>
      <a:dk2>
        <a:srgbClr val="333333"/>
      </a:dk2>
      <a:lt2>
        <a:srgbClr val="FFFFFF"/>
      </a:lt2>
      <a:accent1>
        <a:srgbClr val="009036"/>
      </a:accent1>
      <a:accent2>
        <a:srgbClr val="E2001A"/>
      </a:accent2>
      <a:accent3>
        <a:srgbClr val="ACACAC"/>
      </a:accent3>
      <a:accent4>
        <a:srgbClr val="003064"/>
      </a:accent4>
      <a:accent5>
        <a:srgbClr val="882345"/>
      </a:accent5>
      <a:accent6>
        <a:srgbClr val="E1CD00"/>
      </a:accent6>
      <a:hlink>
        <a:srgbClr val="3C506E"/>
      </a:hlink>
      <a:folHlink>
        <a:srgbClr val="00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Präsentation1" id="{E249FA30-E415-4917-92F8-5290211B62DF}" vid="{D973159E-7526-40B0-A389-826AA026B3A1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20161106_Vorlage_Justiz-Online_2016_16zu10</Template>
  <TotalTime>0</TotalTime>
  <Words>652</Words>
  <Application>Microsoft Office PowerPoint</Application>
  <PresentationFormat>Bildschirmpräsentation (16:10)</PresentationFormat>
  <Paragraphs>295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15</vt:i4>
      </vt:variant>
    </vt:vector>
  </HeadingPairs>
  <TitlesOfParts>
    <vt:vector size="27" baseType="lpstr">
      <vt:lpstr>Courier New</vt:lpstr>
      <vt:lpstr>Calibri</vt:lpstr>
      <vt:lpstr>SimSun</vt:lpstr>
      <vt:lpstr>DengXian</vt:lpstr>
      <vt:lpstr>Bahnschrift</vt:lpstr>
      <vt:lpstr>Arial</vt:lpstr>
      <vt:lpstr>Times New Roman</vt:lpstr>
      <vt:lpstr>Justiz NRW</vt:lpstr>
      <vt:lpstr>1_Justiz NRW</vt:lpstr>
      <vt:lpstr>2_Justiz NRW</vt:lpstr>
      <vt:lpstr>3_Justiz NRW</vt:lpstr>
      <vt:lpstr>4_Justiz NRW</vt:lpstr>
      <vt:lpstr>Einführung der Referenzimplementierung in Deutschland  Update November 2024  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Aktuelle Herausforderungen / FAQ</vt:lpstr>
      <vt:lpstr>Aktuelle Herausforderungen / FAQ</vt:lpstr>
      <vt:lpstr>Weitere Schritte</vt:lpstr>
      <vt:lpstr>Danke für Ihre Aufmerksamkeit</vt:lpstr>
    </vt:vector>
  </TitlesOfParts>
  <Company>Land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Europaprojekt „EXEC II“ Internes „Kick-Off“-Meeting - Deutschland  Videokonferenz, 25.11.2020</dc:title>
  <dc:subject>Vorlage</dc:subject>
  <dc:creator>Biallaß, Isabelle</dc:creator>
  <cp:keywords>Nordrhein-Westfalen Design 2007</cp:keywords>
  <dc:description>Diese Vorlage dient zur Erstellung von Präsentationen der Justiz Nordrhein-Westfalen  (c) Justizministerium Nordrhein-Westfalen</dc:description>
  <cp:lastModifiedBy>Czaplik Dr., Christoph</cp:lastModifiedBy>
  <cp:revision>210</cp:revision>
  <cp:lastPrinted>2017-07-31T09:34:22Z</cp:lastPrinted>
  <dcterms:created xsi:type="dcterms:W3CDTF">2020-11-20T10:40:12Z</dcterms:created>
  <dcterms:modified xsi:type="dcterms:W3CDTF">2024-11-14T15:30:55Z</dcterms:modified>
  <cp:category>Präsentationsvorlage</cp:category>
</cp:coreProperties>
</file>